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0" r:id="rId4"/>
    <p:sldId id="261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/>
    <p:restoredTop sz="94682"/>
  </p:normalViewPr>
  <p:slideViewPr>
    <p:cSldViewPr snapToGrid="0" snapToObjects="1">
      <p:cViewPr varScale="1">
        <p:scale>
          <a:sx n="98" d="100"/>
          <a:sy n="98" d="100"/>
        </p:scale>
        <p:origin x="82" y="4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92572" y="1282890"/>
            <a:ext cx="8379727" cy="1951630"/>
          </a:xfrm>
        </p:spPr>
        <p:txBody>
          <a:bodyPr>
            <a:noAutofit/>
          </a:bodyPr>
          <a:lstStyle>
            <a:lvl1pPr algn="ctr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</a:t>
            </a:r>
            <a:r>
              <a:rPr lang="en-US" smtClean="0"/>
              <a:t>TO EDIT</a:t>
            </a:r>
            <a:br>
              <a:rPr lang="en-US" smtClean="0"/>
            </a:br>
            <a:r>
              <a:rPr lang="en-US" smtClean="0"/>
              <a:t>MASTER </a:t>
            </a: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 userDrawn="1"/>
        </p:nvSpPr>
        <p:spPr>
          <a:xfrm>
            <a:off x="1992572" y="3439236"/>
            <a:ext cx="8379727" cy="65509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smtClean="0"/>
              <a:t>CLICK TO EDIT</a:t>
            </a:r>
            <a:r>
              <a:rPr lang="en-US" sz="3600" baseline="0" smtClean="0"/>
              <a:t> </a:t>
            </a:r>
            <a:r>
              <a:rPr lang="en-US" sz="3600" smtClean="0"/>
              <a:t>MASTER TITLE STYLE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6015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2277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364" y="1842447"/>
            <a:ext cx="11573302" cy="4749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68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6604" y="1825625"/>
            <a:ext cx="5379490" cy="48754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2177" y="1825625"/>
            <a:ext cx="5379490" cy="48754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50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80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616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25838" y="150126"/>
            <a:ext cx="8065828" cy="129653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4" y="1842447"/>
            <a:ext cx="11573302" cy="48313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28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2" r:id="rId4"/>
    <p:sldLayoutId id="2147483654" r:id="rId5"/>
    <p:sldLayoutId id="2147483656" r:id="rId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8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7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03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28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4549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Kimberly Miceli</cp:lastModifiedBy>
  <cp:revision>2</cp:revision>
  <dcterms:created xsi:type="dcterms:W3CDTF">2017-06-21T15:37:56Z</dcterms:created>
  <dcterms:modified xsi:type="dcterms:W3CDTF">2017-06-27T18:16:44Z</dcterms:modified>
</cp:coreProperties>
</file>