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6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21ED90-B4E6-4541-8188-BE751237D76D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973D8C-9A91-4EB0-B102-76590B8F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7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 sz="1100" b="0" i="0" u="none" strike="noStrike" cap="none" baseline="0"/>
            </a:lvl2pPr>
            <a:lvl3pPr marL="0" marR="0" indent="0" algn="l" rtl="0">
              <a:defRPr sz="1100" b="0" i="0" u="none" strike="noStrike" cap="none" baseline="0"/>
            </a:lvl3pPr>
            <a:lvl4pPr marL="0" marR="0" indent="0" algn="l" rtl="0">
              <a:defRPr sz="1100" b="0" i="0" u="none" strike="noStrike" cap="none" baseline="0"/>
            </a:lvl4pPr>
            <a:lvl5pPr marL="0" marR="0" indent="0" algn="l" rtl="0">
              <a:defRPr sz="1100" b="0" i="0" u="none" strike="noStrike" cap="none" baseline="0"/>
            </a:lvl5pPr>
            <a:lvl6pPr marL="0" marR="0" indent="0" algn="l" rtl="0">
              <a:defRPr sz="1100" b="0" i="0" u="none" strike="noStrike" cap="none" baseline="0"/>
            </a:lvl6pPr>
            <a:lvl7pPr marL="0" marR="0" indent="0" algn="l" rtl="0">
              <a:defRPr sz="1100" b="0" i="0" u="none" strike="noStrike" cap="none" baseline="0"/>
            </a:lvl7pPr>
            <a:lvl8pPr marL="0" marR="0" indent="0" algn="l" rtl="0">
              <a:defRPr sz="1100" b="0" i="0" u="none" strike="noStrike" cap="none" baseline="0"/>
            </a:lvl8pPr>
            <a:lvl9pPr marL="0" marR="0" indent="0" algn="l" rtl="0"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56375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01041" y="6328769"/>
            <a:ext cx="5608319" cy="357421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spAutoFit/>
          </a:bodyPr>
          <a:lstStyle/>
          <a:p>
            <a:endParaRPr/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4502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01041" y="6328769"/>
            <a:ext cx="5608319" cy="357421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spAutoFit/>
          </a:bodyPr>
          <a:lstStyle/>
          <a:p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9109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01041" y="6328769"/>
            <a:ext cx="5608319" cy="357421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spAutoFit/>
          </a:bodyPr>
          <a:lstStyle/>
          <a:p>
            <a:endParaRPr dirty="0"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389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286000" y="3581400"/>
            <a:ext cx="56388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68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889000" marR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293812" marR="0" indent="-24923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81161" marR="0" indent="-2587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70100" marR="0" indent="-266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459037" marR="0" indent="-192086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847975" marR="0" indent="-20002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36912" marR="0" indent="-195261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25850" marR="0" indent="-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615951" y="1752600"/>
            <a:ext cx="7994648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indent="-2730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/>
            </a:lvl2pPr>
            <a:lvl3pPr marL="1293812" indent="-249237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/>
            </a:lvl3pPr>
            <a:lvl4pPr marL="1681161" indent="-25876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4pPr>
            <a:lvl5pPr marL="2070100" indent="-2667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/>
            </a:lvl5pPr>
            <a:lvl6pPr marL="2459037" indent="-192086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47975" indent="-20002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36912" indent="-195261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25850" indent="-2032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722671"/>
            <a:ext cx="8528050" cy="7677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15951" y="6248400"/>
            <a:ext cx="167005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42300" cy="73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557212" y="1562100"/>
            <a:ext cx="805338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indent="-2730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/>
            </a:lvl2pPr>
            <a:lvl3pPr marL="1293812" indent="-249237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/>
            </a:lvl3pPr>
            <a:lvl4pPr marL="1681161" indent="-25876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4pPr>
            <a:lvl5pPr marL="2070100" indent="-2667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/>
            </a:lvl5pPr>
            <a:lvl6pPr marL="2459037" indent="-192086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47975" indent="-20002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36912" indent="-195261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25850" indent="-2032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557213" y="6248400"/>
            <a:ext cx="148748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 userDrawn="1"/>
        </p:nvSpPr>
        <p:spPr>
          <a:xfrm>
            <a:off x="0" y="1377950"/>
            <a:ext cx="2133598" cy="1015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" name="Shape 6"/>
          <p:cNvSpPr txBox="1"/>
          <p:nvPr/>
        </p:nvSpPr>
        <p:spPr>
          <a:xfrm>
            <a:off x="1447800" y="1377950"/>
            <a:ext cx="7239000" cy="101599"/>
          </a:xfrm>
          <a:prstGeom prst="rect">
            <a:avLst/>
          </a:prstGeom>
          <a:gradFill>
            <a:gsLst>
              <a:gs pos="100000">
                <a:srgbClr val="00B0F0"/>
              </a:gs>
              <a:gs pos="2000">
                <a:schemeClr val="bg1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682624" y="758737"/>
            <a:ext cx="8004176" cy="820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2624" y="1806574"/>
            <a:ext cx="8004176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68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889000" marR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293812" marR="0" indent="-24923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81161" marR="0" indent="-2587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70100" marR="0" indent="-266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459037" marR="0" indent="-192086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847975" marR="0" indent="-20002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36912" marR="0" indent="-195261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25850" marR="0" indent="-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682624" y="6248400"/>
            <a:ext cx="2168525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95598"/>
            <a:ext cx="4572000" cy="77114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838200" y="1539239"/>
            <a:ext cx="7086600" cy="1503995"/>
          </a:xfrm>
        </p:spPr>
        <p:txBody>
          <a:bodyPr/>
          <a:lstStyle/>
          <a:p>
            <a:pPr lvl="0"/>
            <a:r>
              <a:rPr lang="x-none" smtClean="0">
                <a:sym typeface="Arial"/>
              </a:rPr>
              <a:t>Paper Title </a:t>
            </a:r>
            <a:endParaRPr lang="x-none">
              <a:sym typeface="Arial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x-none" smtClean="0">
                <a:sym typeface="Arial"/>
              </a:rPr>
              <a:t>Presenter's Name</a:t>
            </a:r>
            <a:endParaRPr lang="x-none">
              <a:sym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9325" y="30164"/>
            <a:ext cx="7158036" cy="1336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931862" y="339725"/>
            <a:ext cx="7158036" cy="1412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x-none" sz="40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  <a:rtl val="0"/>
              </a:rPr>
              <a:t>Slide Title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3754437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1428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  <a:rtl val="0"/>
              </a:rPr>
              <a:t>Point 1</a:t>
            </a:r>
          </a:p>
          <a:p>
            <a:pPr marL="889000" marR="0" lvl="1" indent="-444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  <a:rtl val="0"/>
              </a:rPr>
              <a:t>subpoint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1428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  <a:rtl val="0"/>
              </a:rPr>
              <a:t>Point 2</a:t>
            </a:r>
          </a:p>
        </p:txBody>
      </p:sp>
      <p:grpSp>
        <p:nvGrpSpPr>
          <p:cNvPr id="49" name="Shape 49"/>
          <p:cNvGrpSpPr/>
          <p:nvPr/>
        </p:nvGrpSpPr>
        <p:grpSpPr>
          <a:xfrm>
            <a:off x="4752978" y="2502313"/>
            <a:ext cx="3479049" cy="1763193"/>
            <a:chOff x="205500" y="208325"/>
            <a:chExt cx="2779950" cy="2621575"/>
          </a:xfrm>
        </p:grpSpPr>
        <p:sp>
          <p:nvSpPr>
            <p:cNvPr id="50" name="Shape 50"/>
            <p:cNvSpPr/>
            <p:nvPr/>
          </p:nvSpPr>
          <p:spPr>
            <a:xfrm>
              <a:off x="332075" y="2500000"/>
              <a:ext cx="2089575" cy="55575"/>
            </a:xfrm>
            <a:custGeom>
              <a:avLst/>
              <a:gdLst/>
              <a:ahLst/>
              <a:cxnLst/>
              <a:rect l="0" t="0" r="0" b="0"/>
              <a:pathLst>
                <a:path w="83583" h="2223" extrusionOk="0">
                  <a:moveTo>
                    <a:pt x="1" y="2222"/>
                  </a:moveTo>
                  <a:lnTo>
                    <a:pt x="1493" y="0"/>
                  </a:lnTo>
                  <a:lnTo>
                    <a:pt x="83583" y="0"/>
                  </a:lnTo>
                  <a:lnTo>
                    <a:pt x="82090" y="2222"/>
                  </a:lnTo>
                  <a:lnTo>
                    <a:pt x="1" y="22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32075" y="208325"/>
              <a:ext cx="37350" cy="2347250"/>
            </a:xfrm>
            <a:custGeom>
              <a:avLst/>
              <a:gdLst/>
              <a:ahLst/>
              <a:cxnLst/>
              <a:rect l="0" t="0" r="0" b="0"/>
              <a:pathLst>
                <a:path w="1494" h="93890" fill="none" extrusionOk="0">
                  <a:moveTo>
                    <a:pt x="1" y="93889"/>
                  </a:moveTo>
                  <a:lnTo>
                    <a:pt x="1" y="2223"/>
                  </a:lnTo>
                  <a:lnTo>
                    <a:pt x="1493" y="0"/>
                  </a:lnTo>
                  <a:lnTo>
                    <a:pt x="1493" y="91667"/>
                  </a:lnTo>
                  <a:lnTo>
                    <a:pt x="1" y="93889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69400" y="208325"/>
              <a:ext cx="2052250" cy="2291675"/>
            </a:xfrm>
            <a:custGeom>
              <a:avLst/>
              <a:gdLst/>
              <a:ahLst/>
              <a:cxnLst/>
              <a:rect l="0" t="0" r="0" b="0"/>
              <a:pathLst>
                <a:path w="82090" h="91667" fill="none" extrusionOk="0">
                  <a:moveTo>
                    <a:pt x="0" y="91667"/>
                  </a:moveTo>
                  <a:lnTo>
                    <a:pt x="0" y="0"/>
                  </a:lnTo>
                  <a:lnTo>
                    <a:pt x="82090" y="0"/>
                  </a:lnTo>
                  <a:lnTo>
                    <a:pt x="82090" y="91667"/>
                  </a:lnTo>
                  <a:lnTo>
                    <a:pt x="0" y="91667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32075" y="2500000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2"/>
                  </a:moveTo>
                  <a:lnTo>
                    <a:pt x="1493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32075" y="2243050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2"/>
                  </a:moveTo>
                  <a:lnTo>
                    <a:pt x="1493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369400" y="2243050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0"/>
                  </a:moveTo>
                  <a:lnTo>
                    <a:pt x="8209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332075" y="1993050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2"/>
                  </a:moveTo>
                  <a:lnTo>
                    <a:pt x="1493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369400" y="1993050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0"/>
                  </a:moveTo>
                  <a:lnTo>
                    <a:pt x="8209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332075" y="1736100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3"/>
                  </a:moveTo>
                  <a:lnTo>
                    <a:pt x="1493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369400" y="1736100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0"/>
                  </a:moveTo>
                  <a:lnTo>
                    <a:pt x="8209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332075" y="1479150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3"/>
                  </a:moveTo>
                  <a:lnTo>
                    <a:pt x="1493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369400" y="1479150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1"/>
                  </a:moveTo>
                  <a:lnTo>
                    <a:pt x="82090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332075" y="1229150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3"/>
                  </a:moveTo>
                  <a:lnTo>
                    <a:pt x="1493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369400" y="1229150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1"/>
                  </a:moveTo>
                  <a:lnTo>
                    <a:pt x="82090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332075" y="972200"/>
              <a:ext cx="37350" cy="55600"/>
            </a:xfrm>
            <a:custGeom>
              <a:avLst/>
              <a:gdLst/>
              <a:ahLst/>
              <a:cxnLst/>
              <a:rect l="0" t="0" r="0" b="0"/>
              <a:pathLst>
                <a:path w="1494" h="2224" fill="none" extrusionOk="0">
                  <a:moveTo>
                    <a:pt x="1" y="2223"/>
                  </a:moveTo>
                  <a:lnTo>
                    <a:pt x="1493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369400" y="972200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1"/>
                  </a:moveTo>
                  <a:lnTo>
                    <a:pt x="82090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332075" y="715275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2"/>
                  </a:moveTo>
                  <a:lnTo>
                    <a:pt x="1493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369400" y="715275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0"/>
                  </a:moveTo>
                  <a:lnTo>
                    <a:pt x="8209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332075" y="465275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2"/>
                  </a:moveTo>
                  <a:lnTo>
                    <a:pt x="1493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369400" y="465275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0"/>
                  </a:moveTo>
                  <a:lnTo>
                    <a:pt x="8209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332075" y="208325"/>
              <a:ext cx="37350" cy="55575"/>
            </a:xfrm>
            <a:custGeom>
              <a:avLst/>
              <a:gdLst/>
              <a:ahLst/>
              <a:cxnLst/>
              <a:rect l="0" t="0" r="0" b="0"/>
              <a:pathLst>
                <a:path w="1494" h="2223" fill="none" extrusionOk="0">
                  <a:moveTo>
                    <a:pt x="1" y="2223"/>
                  </a:moveTo>
                  <a:lnTo>
                    <a:pt x="1493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369400" y="208325"/>
              <a:ext cx="2052250" cy="25"/>
            </a:xfrm>
            <a:custGeom>
              <a:avLst/>
              <a:gdLst/>
              <a:ahLst/>
              <a:cxnLst/>
              <a:rect l="0" t="0" r="0" b="0"/>
              <a:pathLst>
                <a:path w="82090" h="1" fill="none" extrusionOk="0">
                  <a:moveTo>
                    <a:pt x="0" y="0"/>
                  </a:moveTo>
                  <a:lnTo>
                    <a:pt x="8209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332075" y="2500000"/>
              <a:ext cx="2089575" cy="55575"/>
            </a:xfrm>
            <a:custGeom>
              <a:avLst/>
              <a:gdLst/>
              <a:ahLst/>
              <a:cxnLst/>
              <a:rect l="0" t="0" r="0" b="0"/>
              <a:pathLst>
                <a:path w="83583" h="2223" fill="none" extrusionOk="0">
                  <a:moveTo>
                    <a:pt x="83583" y="0"/>
                  </a:moveTo>
                  <a:lnTo>
                    <a:pt x="82090" y="2222"/>
                  </a:lnTo>
                  <a:lnTo>
                    <a:pt x="1" y="2222"/>
                  </a:lnTo>
                  <a:lnTo>
                    <a:pt x="1493" y="0"/>
                  </a:lnTo>
                  <a:lnTo>
                    <a:pt x="83583" y="0"/>
                  </a:lnTo>
                  <a:close/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332075" y="208325"/>
              <a:ext cx="37350" cy="2347250"/>
            </a:xfrm>
            <a:custGeom>
              <a:avLst/>
              <a:gdLst/>
              <a:ahLst/>
              <a:cxnLst/>
              <a:rect l="0" t="0" r="0" b="0"/>
              <a:pathLst>
                <a:path w="1494" h="93890" fill="none" extrusionOk="0">
                  <a:moveTo>
                    <a:pt x="1" y="93889"/>
                  </a:moveTo>
                  <a:lnTo>
                    <a:pt x="1" y="2223"/>
                  </a:lnTo>
                  <a:lnTo>
                    <a:pt x="1493" y="0"/>
                  </a:lnTo>
                  <a:lnTo>
                    <a:pt x="1493" y="91667"/>
                  </a:lnTo>
                  <a:lnTo>
                    <a:pt x="1" y="93889"/>
                  </a:lnTo>
                  <a:close/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369400" y="208325"/>
              <a:ext cx="2052250" cy="2291675"/>
            </a:xfrm>
            <a:custGeom>
              <a:avLst/>
              <a:gdLst/>
              <a:ahLst/>
              <a:cxnLst/>
              <a:rect l="0" t="0" r="0" b="0"/>
              <a:pathLst>
                <a:path w="82090" h="91667" fill="none" extrusionOk="0">
                  <a:moveTo>
                    <a:pt x="0" y="91667"/>
                  </a:moveTo>
                  <a:lnTo>
                    <a:pt x="0" y="0"/>
                  </a:lnTo>
                  <a:lnTo>
                    <a:pt x="82090" y="0"/>
                  </a:lnTo>
                  <a:lnTo>
                    <a:pt x="82090" y="91667"/>
                  </a:lnTo>
                  <a:lnTo>
                    <a:pt x="0" y="91667"/>
                  </a:lnTo>
                  <a:close/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529850" y="1979150"/>
              <a:ext cx="41050" cy="576425"/>
            </a:xfrm>
            <a:custGeom>
              <a:avLst/>
              <a:gdLst/>
              <a:ahLst/>
              <a:cxnLst/>
              <a:rect l="0" t="0" r="0" b="0"/>
              <a:pathLst>
                <a:path w="1642" h="23057" extrusionOk="0">
                  <a:moveTo>
                    <a:pt x="0" y="23056"/>
                  </a:moveTo>
                  <a:lnTo>
                    <a:pt x="0" y="2223"/>
                  </a:lnTo>
                  <a:lnTo>
                    <a:pt x="1642" y="1"/>
                  </a:lnTo>
                  <a:lnTo>
                    <a:pt x="1642" y="20834"/>
                  </a:lnTo>
                  <a:lnTo>
                    <a:pt x="0" y="23056"/>
                  </a:lnTo>
                  <a:close/>
                </a:path>
              </a:pathLst>
            </a:custGeom>
            <a:solidFill>
              <a:srgbClr val="664D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417900" y="2034700"/>
              <a:ext cx="111975" cy="520875"/>
            </a:xfrm>
            <a:custGeom>
              <a:avLst/>
              <a:gdLst/>
              <a:ahLst/>
              <a:cxnLst/>
              <a:rect l="0" t="0" r="0" b="0"/>
              <a:pathLst>
                <a:path w="4479" h="20835" extrusionOk="0">
                  <a:moveTo>
                    <a:pt x="0" y="20834"/>
                  </a:moveTo>
                  <a:lnTo>
                    <a:pt x="0" y="1"/>
                  </a:lnTo>
                  <a:lnTo>
                    <a:pt x="4478" y="1"/>
                  </a:lnTo>
                  <a:lnTo>
                    <a:pt x="4478" y="20834"/>
                  </a:lnTo>
                  <a:lnTo>
                    <a:pt x="0" y="20834"/>
                  </a:lnTo>
                  <a:close/>
                </a:path>
              </a:pathLst>
            </a:custGeom>
            <a:solidFill>
              <a:srgbClr val="CC99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417900" y="1979150"/>
              <a:ext cx="153000" cy="55575"/>
            </a:xfrm>
            <a:custGeom>
              <a:avLst/>
              <a:gdLst/>
              <a:ahLst/>
              <a:cxnLst/>
              <a:rect l="0" t="0" r="0" b="0"/>
              <a:pathLst>
                <a:path w="6120" h="2223" extrusionOk="0">
                  <a:moveTo>
                    <a:pt x="4478" y="2223"/>
                  </a:moveTo>
                  <a:lnTo>
                    <a:pt x="6120" y="1"/>
                  </a:lnTo>
                  <a:lnTo>
                    <a:pt x="1493" y="1"/>
                  </a:lnTo>
                  <a:lnTo>
                    <a:pt x="0" y="2223"/>
                  </a:lnTo>
                  <a:lnTo>
                    <a:pt x="4478" y="2223"/>
                  </a:lnTo>
                  <a:close/>
                </a:path>
              </a:pathLst>
            </a:custGeom>
            <a:solidFill>
              <a:srgbClr val="9973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45500" y="1722200"/>
              <a:ext cx="37350" cy="833375"/>
            </a:xfrm>
            <a:custGeom>
              <a:avLst/>
              <a:gdLst/>
              <a:ahLst/>
              <a:cxnLst/>
              <a:rect l="0" t="0" r="0" b="0"/>
              <a:pathLst>
                <a:path w="1494" h="33335" extrusionOk="0">
                  <a:moveTo>
                    <a:pt x="1" y="33334"/>
                  </a:moveTo>
                  <a:lnTo>
                    <a:pt x="1" y="2223"/>
                  </a:lnTo>
                  <a:lnTo>
                    <a:pt x="1493" y="1"/>
                  </a:lnTo>
                  <a:lnTo>
                    <a:pt x="1493" y="31112"/>
                  </a:lnTo>
                  <a:lnTo>
                    <a:pt x="1" y="33334"/>
                  </a:lnTo>
                  <a:close/>
                </a:path>
              </a:pathLst>
            </a:custGeom>
            <a:solidFill>
              <a:srgbClr val="66664D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529850" y="1777775"/>
              <a:ext cx="115675" cy="777800"/>
            </a:xfrm>
            <a:custGeom>
              <a:avLst/>
              <a:gdLst/>
              <a:ahLst/>
              <a:cxnLst/>
              <a:rect l="0" t="0" r="0" b="0"/>
              <a:pathLst>
                <a:path w="4627" h="31112" extrusionOk="0">
                  <a:moveTo>
                    <a:pt x="0" y="31111"/>
                  </a:moveTo>
                  <a:lnTo>
                    <a:pt x="0" y="0"/>
                  </a:lnTo>
                  <a:lnTo>
                    <a:pt x="4627" y="0"/>
                  </a:lnTo>
                  <a:lnTo>
                    <a:pt x="4627" y="31111"/>
                  </a:lnTo>
                  <a:lnTo>
                    <a:pt x="0" y="31111"/>
                  </a:lnTo>
                  <a:close/>
                </a:path>
              </a:pathLst>
            </a:custGeom>
            <a:solidFill>
              <a:srgbClr val="CCCC99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29850" y="1722200"/>
              <a:ext cx="153000" cy="55600"/>
            </a:xfrm>
            <a:custGeom>
              <a:avLst/>
              <a:gdLst/>
              <a:ahLst/>
              <a:cxnLst/>
              <a:rect l="0" t="0" r="0" b="0"/>
              <a:pathLst>
                <a:path w="6120" h="2224" extrusionOk="0">
                  <a:moveTo>
                    <a:pt x="4627" y="2223"/>
                  </a:moveTo>
                  <a:lnTo>
                    <a:pt x="6119" y="1"/>
                  </a:lnTo>
                  <a:lnTo>
                    <a:pt x="1642" y="1"/>
                  </a:lnTo>
                  <a:lnTo>
                    <a:pt x="0" y="2223"/>
                  </a:lnTo>
                  <a:lnTo>
                    <a:pt x="4627" y="2223"/>
                  </a:lnTo>
                  <a:close/>
                </a:path>
              </a:pathLst>
            </a:custGeom>
            <a:solidFill>
              <a:srgbClr val="99997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757450" y="1333325"/>
              <a:ext cx="41075" cy="1222250"/>
            </a:xfrm>
            <a:custGeom>
              <a:avLst/>
              <a:gdLst/>
              <a:ahLst/>
              <a:cxnLst/>
              <a:rect l="0" t="0" r="0" b="0"/>
              <a:pathLst>
                <a:path w="1643" h="48890" extrusionOk="0">
                  <a:moveTo>
                    <a:pt x="1" y="48889"/>
                  </a:moveTo>
                  <a:lnTo>
                    <a:pt x="1" y="2223"/>
                  </a:lnTo>
                  <a:lnTo>
                    <a:pt x="1642" y="0"/>
                  </a:lnTo>
                  <a:lnTo>
                    <a:pt x="1642" y="46667"/>
                  </a:lnTo>
                  <a:lnTo>
                    <a:pt x="1" y="48889"/>
                  </a:lnTo>
                  <a:close/>
                </a:path>
              </a:pathLst>
            </a:custGeom>
            <a:solidFill>
              <a:srgbClr val="4D4D1A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645500" y="1388875"/>
              <a:ext cx="111975" cy="1166700"/>
            </a:xfrm>
            <a:custGeom>
              <a:avLst/>
              <a:gdLst/>
              <a:ahLst/>
              <a:cxnLst/>
              <a:rect l="0" t="0" r="0" b="0"/>
              <a:pathLst>
                <a:path w="4479" h="46668" extrusionOk="0">
                  <a:moveTo>
                    <a:pt x="1" y="46667"/>
                  </a:moveTo>
                  <a:lnTo>
                    <a:pt x="1" y="1"/>
                  </a:lnTo>
                  <a:lnTo>
                    <a:pt x="4479" y="1"/>
                  </a:lnTo>
                  <a:lnTo>
                    <a:pt x="4479" y="46667"/>
                  </a:lnTo>
                  <a:lnTo>
                    <a:pt x="1" y="46667"/>
                  </a:lnTo>
                  <a:close/>
                </a:path>
              </a:pathLst>
            </a:custGeom>
            <a:solidFill>
              <a:srgbClr val="99993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645500" y="1333325"/>
              <a:ext cx="153025" cy="55575"/>
            </a:xfrm>
            <a:custGeom>
              <a:avLst/>
              <a:gdLst/>
              <a:ahLst/>
              <a:cxnLst/>
              <a:rect l="0" t="0" r="0" b="0"/>
              <a:pathLst>
                <a:path w="6121" h="2223" extrusionOk="0">
                  <a:moveTo>
                    <a:pt x="4479" y="2223"/>
                  </a:moveTo>
                  <a:lnTo>
                    <a:pt x="6120" y="0"/>
                  </a:lnTo>
                  <a:lnTo>
                    <a:pt x="1493" y="0"/>
                  </a:lnTo>
                  <a:lnTo>
                    <a:pt x="1" y="2223"/>
                  </a:lnTo>
                  <a:lnTo>
                    <a:pt x="4479" y="2223"/>
                  </a:lnTo>
                  <a:close/>
                </a:path>
              </a:pathLst>
            </a:custGeom>
            <a:solidFill>
              <a:srgbClr val="737326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1044775" y="1805550"/>
              <a:ext cx="37325" cy="750025"/>
            </a:xfrm>
            <a:custGeom>
              <a:avLst/>
              <a:gdLst/>
              <a:ahLst/>
              <a:cxnLst/>
              <a:rect l="0" t="0" r="0" b="0"/>
              <a:pathLst>
                <a:path w="1493" h="30001" extrusionOk="0">
                  <a:moveTo>
                    <a:pt x="0" y="30000"/>
                  </a:moveTo>
                  <a:lnTo>
                    <a:pt x="0" y="2222"/>
                  </a:lnTo>
                  <a:lnTo>
                    <a:pt x="1493" y="0"/>
                  </a:lnTo>
                  <a:lnTo>
                    <a:pt x="1493" y="27778"/>
                  </a:lnTo>
                  <a:lnTo>
                    <a:pt x="0" y="30000"/>
                  </a:lnTo>
                  <a:close/>
                </a:path>
              </a:pathLst>
            </a:custGeom>
            <a:solidFill>
              <a:srgbClr val="664D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929100" y="1861100"/>
              <a:ext cx="115700" cy="694475"/>
            </a:xfrm>
            <a:custGeom>
              <a:avLst/>
              <a:gdLst/>
              <a:ahLst/>
              <a:cxnLst/>
              <a:rect l="0" t="0" r="0" b="0"/>
              <a:pathLst>
                <a:path w="4628" h="27779" extrusionOk="0">
                  <a:moveTo>
                    <a:pt x="0" y="27778"/>
                  </a:moveTo>
                  <a:lnTo>
                    <a:pt x="0" y="0"/>
                  </a:lnTo>
                  <a:lnTo>
                    <a:pt x="4627" y="0"/>
                  </a:lnTo>
                  <a:lnTo>
                    <a:pt x="4627" y="27778"/>
                  </a:lnTo>
                  <a:lnTo>
                    <a:pt x="0" y="27778"/>
                  </a:lnTo>
                  <a:close/>
                </a:path>
              </a:pathLst>
            </a:custGeom>
            <a:solidFill>
              <a:srgbClr val="CC99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929100" y="1805550"/>
              <a:ext cx="153000" cy="55575"/>
            </a:xfrm>
            <a:custGeom>
              <a:avLst/>
              <a:gdLst/>
              <a:ahLst/>
              <a:cxnLst/>
              <a:rect l="0" t="0" r="0" b="0"/>
              <a:pathLst>
                <a:path w="6120" h="2223" extrusionOk="0">
                  <a:moveTo>
                    <a:pt x="4627" y="2222"/>
                  </a:moveTo>
                  <a:lnTo>
                    <a:pt x="6120" y="0"/>
                  </a:lnTo>
                  <a:lnTo>
                    <a:pt x="1642" y="0"/>
                  </a:lnTo>
                  <a:lnTo>
                    <a:pt x="0" y="2222"/>
                  </a:lnTo>
                  <a:lnTo>
                    <a:pt x="4627" y="2222"/>
                  </a:lnTo>
                  <a:close/>
                </a:path>
              </a:pathLst>
            </a:custGeom>
            <a:solidFill>
              <a:srgbClr val="9973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156700" y="1520825"/>
              <a:ext cx="41075" cy="1034750"/>
            </a:xfrm>
            <a:custGeom>
              <a:avLst/>
              <a:gdLst/>
              <a:ahLst/>
              <a:cxnLst/>
              <a:rect l="0" t="0" r="0" b="0"/>
              <a:pathLst>
                <a:path w="1643" h="41390" extrusionOk="0">
                  <a:moveTo>
                    <a:pt x="1" y="41389"/>
                  </a:moveTo>
                  <a:lnTo>
                    <a:pt x="1" y="1945"/>
                  </a:lnTo>
                  <a:lnTo>
                    <a:pt x="1642" y="0"/>
                  </a:lnTo>
                  <a:lnTo>
                    <a:pt x="1642" y="39167"/>
                  </a:lnTo>
                  <a:lnTo>
                    <a:pt x="1" y="41389"/>
                  </a:lnTo>
                  <a:close/>
                </a:path>
              </a:pathLst>
            </a:custGeom>
            <a:solidFill>
              <a:srgbClr val="66664D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044775" y="1569425"/>
              <a:ext cx="111950" cy="986150"/>
            </a:xfrm>
            <a:custGeom>
              <a:avLst/>
              <a:gdLst/>
              <a:ahLst/>
              <a:cxnLst/>
              <a:rect l="0" t="0" r="0" b="0"/>
              <a:pathLst>
                <a:path w="4478" h="39446" extrusionOk="0">
                  <a:moveTo>
                    <a:pt x="0" y="39445"/>
                  </a:moveTo>
                  <a:lnTo>
                    <a:pt x="0" y="1"/>
                  </a:lnTo>
                  <a:lnTo>
                    <a:pt x="4478" y="1"/>
                  </a:lnTo>
                  <a:lnTo>
                    <a:pt x="4478" y="39445"/>
                  </a:lnTo>
                  <a:lnTo>
                    <a:pt x="0" y="39445"/>
                  </a:lnTo>
                  <a:close/>
                </a:path>
              </a:pathLst>
            </a:custGeom>
            <a:solidFill>
              <a:srgbClr val="CCCC99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044775" y="1520825"/>
              <a:ext cx="153000" cy="48625"/>
            </a:xfrm>
            <a:custGeom>
              <a:avLst/>
              <a:gdLst/>
              <a:ahLst/>
              <a:cxnLst/>
              <a:rect l="0" t="0" r="0" b="0"/>
              <a:pathLst>
                <a:path w="6120" h="1945" extrusionOk="0">
                  <a:moveTo>
                    <a:pt x="4478" y="1945"/>
                  </a:moveTo>
                  <a:lnTo>
                    <a:pt x="6119" y="0"/>
                  </a:lnTo>
                  <a:lnTo>
                    <a:pt x="1493" y="0"/>
                  </a:lnTo>
                  <a:lnTo>
                    <a:pt x="0" y="1945"/>
                  </a:lnTo>
                  <a:lnTo>
                    <a:pt x="4478" y="1945"/>
                  </a:lnTo>
                  <a:close/>
                </a:path>
              </a:pathLst>
            </a:custGeom>
            <a:solidFill>
              <a:srgbClr val="99997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272375" y="1305550"/>
              <a:ext cx="37350" cy="1250025"/>
            </a:xfrm>
            <a:custGeom>
              <a:avLst/>
              <a:gdLst/>
              <a:ahLst/>
              <a:cxnLst/>
              <a:rect l="0" t="0" r="0" b="0"/>
              <a:pathLst>
                <a:path w="1494" h="50001" extrusionOk="0">
                  <a:moveTo>
                    <a:pt x="1" y="50000"/>
                  </a:moveTo>
                  <a:lnTo>
                    <a:pt x="1" y="2222"/>
                  </a:lnTo>
                  <a:lnTo>
                    <a:pt x="1493" y="0"/>
                  </a:lnTo>
                  <a:lnTo>
                    <a:pt x="1493" y="47778"/>
                  </a:lnTo>
                  <a:lnTo>
                    <a:pt x="1" y="50000"/>
                  </a:lnTo>
                  <a:close/>
                </a:path>
              </a:pathLst>
            </a:custGeom>
            <a:solidFill>
              <a:srgbClr val="4D4D1A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156700" y="1361100"/>
              <a:ext cx="115700" cy="1194475"/>
            </a:xfrm>
            <a:custGeom>
              <a:avLst/>
              <a:gdLst/>
              <a:ahLst/>
              <a:cxnLst/>
              <a:rect l="0" t="0" r="0" b="0"/>
              <a:pathLst>
                <a:path w="4628" h="47779" extrusionOk="0">
                  <a:moveTo>
                    <a:pt x="1" y="47778"/>
                  </a:moveTo>
                  <a:lnTo>
                    <a:pt x="1" y="0"/>
                  </a:lnTo>
                  <a:lnTo>
                    <a:pt x="4628" y="0"/>
                  </a:lnTo>
                  <a:lnTo>
                    <a:pt x="4628" y="47778"/>
                  </a:lnTo>
                  <a:lnTo>
                    <a:pt x="1" y="47778"/>
                  </a:lnTo>
                  <a:close/>
                </a:path>
              </a:pathLst>
            </a:custGeom>
            <a:solidFill>
              <a:srgbClr val="99993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156700" y="1305550"/>
              <a:ext cx="153025" cy="55575"/>
            </a:xfrm>
            <a:custGeom>
              <a:avLst/>
              <a:gdLst/>
              <a:ahLst/>
              <a:cxnLst/>
              <a:rect l="0" t="0" r="0" b="0"/>
              <a:pathLst>
                <a:path w="6121" h="2223" extrusionOk="0">
                  <a:moveTo>
                    <a:pt x="4628" y="2222"/>
                  </a:moveTo>
                  <a:lnTo>
                    <a:pt x="6120" y="0"/>
                  </a:lnTo>
                  <a:lnTo>
                    <a:pt x="1642" y="0"/>
                  </a:lnTo>
                  <a:lnTo>
                    <a:pt x="1" y="2222"/>
                  </a:lnTo>
                  <a:lnTo>
                    <a:pt x="4628" y="2222"/>
                  </a:lnTo>
                  <a:close/>
                </a:path>
              </a:pathLst>
            </a:custGeom>
            <a:solidFill>
              <a:srgbClr val="737326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555950" y="208325"/>
              <a:ext cx="41075" cy="2347250"/>
            </a:xfrm>
            <a:custGeom>
              <a:avLst/>
              <a:gdLst/>
              <a:ahLst/>
              <a:cxnLst/>
              <a:rect l="0" t="0" r="0" b="0"/>
              <a:pathLst>
                <a:path w="1643" h="93890" extrusionOk="0">
                  <a:moveTo>
                    <a:pt x="1" y="93889"/>
                  </a:moveTo>
                  <a:lnTo>
                    <a:pt x="1" y="2223"/>
                  </a:lnTo>
                  <a:lnTo>
                    <a:pt x="1643" y="0"/>
                  </a:lnTo>
                  <a:lnTo>
                    <a:pt x="1643" y="91667"/>
                  </a:lnTo>
                  <a:lnTo>
                    <a:pt x="1" y="93889"/>
                  </a:lnTo>
                  <a:close/>
                </a:path>
              </a:pathLst>
            </a:custGeom>
            <a:solidFill>
              <a:srgbClr val="664D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444025" y="263875"/>
              <a:ext cx="111950" cy="2291700"/>
            </a:xfrm>
            <a:custGeom>
              <a:avLst/>
              <a:gdLst/>
              <a:ahLst/>
              <a:cxnLst/>
              <a:rect l="0" t="0" r="0" b="0"/>
              <a:pathLst>
                <a:path w="4478" h="91668" extrusionOk="0">
                  <a:moveTo>
                    <a:pt x="0" y="91667"/>
                  </a:moveTo>
                  <a:lnTo>
                    <a:pt x="0" y="1"/>
                  </a:lnTo>
                  <a:lnTo>
                    <a:pt x="4478" y="1"/>
                  </a:lnTo>
                  <a:lnTo>
                    <a:pt x="4478" y="91667"/>
                  </a:lnTo>
                  <a:lnTo>
                    <a:pt x="0" y="91667"/>
                  </a:lnTo>
                  <a:close/>
                </a:path>
              </a:pathLst>
            </a:custGeom>
            <a:solidFill>
              <a:srgbClr val="CC99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444025" y="208325"/>
              <a:ext cx="153000" cy="55575"/>
            </a:xfrm>
            <a:custGeom>
              <a:avLst/>
              <a:gdLst/>
              <a:ahLst/>
              <a:cxnLst/>
              <a:rect l="0" t="0" r="0" b="0"/>
              <a:pathLst>
                <a:path w="6120" h="2223" extrusionOk="0">
                  <a:moveTo>
                    <a:pt x="4478" y="2223"/>
                  </a:moveTo>
                  <a:lnTo>
                    <a:pt x="6120" y="0"/>
                  </a:lnTo>
                  <a:lnTo>
                    <a:pt x="1493" y="0"/>
                  </a:lnTo>
                  <a:lnTo>
                    <a:pt x="0" y="2223"/>
                  </a:lnTo>
                  <a:lnTo>
                    <a:pt x="4478" y="2223"/>
                  </a:lnTo>
                  <a:close/>
                </a:path>
              </a:pathLst>
            </a:custGeom>
            <a:solidFill>
              <a:srgbClr val="9973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671625" y="1618050"/>
              <a:ext cx="37350" cy="937525"/>
            </a:xfrm>
            <a:custGeom>
              <a:avLst/>
              <a:gdLst/>
              <a:ahLst/>
              <a:cxnLst/>
              <a:rect l="0" t="0" r="0" b="0"/>
              <a:pathLst>
                <a:path w="1494" h="37501" extrusionOk="0">
                  <a:moveTo>
                    <a:pt x="1" y="37500"/>
                  </a:moveTo>
                  <a:lnTo>
                    <a:pt x="1" y="2222"/>
                  </a:lnTo>
                  <a:lnTo>
                    <a:pt x="1493" y="0"/>
                  </a:lnTo>
                  <a:lnTo>
                    <a:pt x="1493" y="35278"/>
                  </a:lnTo>
                  <a:lnTo>
                    <a:pt x="1" y="37500"/>
                  </a:lnTo>
                  <a:close/>
                </a:path>
              </a:pathLst>
            </a:custGeom>
            <a:solidFill>
              <a:srgbClr val="66664D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555950" y="1673600"/>
              <a:ext cx="115700" cy="881975"/>
            </a:xfrm>
            <a:custGeom>
              <a:avLst/>
              <a:gdLst/>
              <a:ahLst/>
              <a:cxnLst/>
              <a:rect l="0" t="0" r="0" b="0"/>
              <a:pathLst>
                <a:path w="4628" h="35279" extrusionOk="0">
                  <a:moveTo>
                    <a:pt x="1" y="35278"/>
                  </a:moveTo>
                  <a:lnTo>
                    <a:pt x="1" y="0"/>
                  </a:lnTo>
                  <a:lnTo>
                    <a:pt x="4628" y="0"/>
                  </a:lnTo>
                  <a:lnTo>
                    <a:pt x="4628" y="35278"/>
                  </a:lnTo>
                  <a:lnTo>
                    <a:pt x="1" y="35278"/>
                  </a:lnTo>
                  <a:close/>
                </a:path>
              </a:pathLst>
            </a:custGeom>
            <a:solidFill>
              <a:srgbClr val="CCCC99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555950" y="1618050"/>
              <a:ext cx="153025" cy="55575"/>
            </a:xfrm>
            <a:custGeom>
              <a:avLst/>
              <a:gdLst/>
              <a:ahLst/>
              <a:cxnLst/>
              <a:rect l="0" t="0" r="0" b="0"/>
              <a:pathLst>
                <a:path w="6121" h="2223" extrusionOk="0">
                  <a:moveTo>
                    <a:pt x="4628" y="2222"/>
                  </a:moveTo>
                  <a:lnTo>
                    <a:pt x="6120" y="0"/>
                  </a:lnTo>
                  <a:lnTo>
                    <a:pt x="1643" y="0"/>
                  </a:lnTo>
                  <a:lnTo>
                    <a:pt x="1" y="2222"/>
                  </a:lnTo>
                  <a:lnTo>
                    <a:pt x="4628" y="2222"/>
                  </a:lnTo>
                  <a:close/>
                </a:path>
              </a:pathLst>
            </a:custGeom>
            <a:solidFill>
              <a:srgbClr val="99997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3575" y="1354150"/>
              <a:ext cx="41075" cy="1201425"/>
            </a:xfrm>
            <a:custGeom>
              <a:avLst/>
              <a:gdLst/>
              <a:ahLst/>
              <a:cxnLst/>
              <a:rect l="0" t="0" r="0" b="0"/>
              <a:pathLst>
                <a:path w="1643" h="48057" extrusionOk="0">
                  <a:moveTo>
                    <a:pt x="0" y="48056"/>
                  </a:moveTo>
                  <a:lnTo>
                    <a:pt x="0" y="2223"/>
                  </a:lnTo>
                  <a:lnTo>
                    <a:pt x="1642" y="1"/>
                  </a:lnTo>
                  <a:lnTo>
                    <a:pt x="1642" y="45834"/>
                  </a:lnTo>
                  <a:lnTo>
                    <a:pt x="0" y="48056"/>
                  </a:lnTo>
                  <a:close/>
                </a:path>
              </a:pathLst>
            </a:custGeom>
            <a:solidFill>
              <a:srgbClr val="4D4D1A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671625" y="1409700"/>
              <a:ext cx="111975" cy="1145875"/>
            </a:xfrm>
            <a:custGeom>
              <a:avLst/>
              <a:gdLst/>
              <a:ahLst/>
              <a:cxnLst/>
              <a:rect l="0" t="0" r="0" b="0"/>
              <a:pathLst>
                <a:path w="4479" h="45835" extrusionOk="0">
                  <a:moveTo>
                    <a:pt x="1" y="45834"/>
                  </a:moveTo>
                  <a:lnTo>
                    <a:pt x="1" y="1"/>
                  </a:lnTo>
                  <a:lnTo>
                    <a:pt x="4478" y="1"/>
                  </a:lnTo>
                  <a:lnTo>
                    <a:pt x="4478" y="45834"/>
                  </a:lnTo>
                  <a:lnTo>
                    <a:pt x="1" y="45834"/>
                  </a:lnTo>
                  <a:close/>
                </a:path>
              </a:pathLst>
            </a:custGeom>
            <a:solidFill>
              <a:srgbClr val="99993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671625" y="1354150"/>
              <a:ext cx="153025" cy="55575"/>
            </a:xfrm>
            <a:custGeom>
              <a:avLst/>
              <a:gdLst/>
              <a:ahLst/>
              <a:cxnLst/>
              <a:rect l="0" t="0" r="0" b="0"/>
              <a:pathLst>
                <a:path w="6121" h="2223" extrusionOk="0">
                  <a:moveTo>
                    <a:pt x="4478" y="2223"/>
                  </a:moveTo>
                  <a:lnTo>
                    <a:pt x="6120" y="1"/>
                  </a:lnTo>
                  <a:lnTo>
                    <a:pt x="1493" y="1"/>
                  </a:lnTo>
                  <a:lnTo>
                    <a:pt x="1" y="2223"/>
                  </a:lnTo>
                  <a:lnTo>
                    <a:pt x="4478" y="2223"/>
                  </a:lnTo>
                  <a:close/>
                </a:path>
              </a:pathLst>
            </a:custGeom>
            <a:solidFill>
              <a:srgbClr val="737326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070875" y="1979150"/>
              <a:ext cx="37350" cy="576425"/>
            </a:xfrm>
            <a:custGeom>
              <a:avLst/>
              <a:gdLst/>
              <a:ahLst/>
              <a:cxnLst/>
              <a:rect l="0" t="0" r="0" b="0"/>
              <a:pathLst>
                <a:path w="1494" h="23057" extrusionOk="0">
                  <a:moveTo>
                    <a:pt x="1" y="23056"/>
                  </a:moveTo>
                  <a:lnTo>
                    <a:pt x="1" y="2223"/>
                  </a:lnTo>
                  <a:lnTo>
                    <a:pt x="1493" y="1"/>
                  </a:lnTo>
                  <a:lnTo>
                    <a:pt x="1493" y="20834"/>
                  </a:lnTo>
                  <a:lnTo>
                    <a:pt x="1" y="23056"/>
                  </a:lnTo>
                  <a:close/>
                </a:path>
              </a:pathLst>
            </a:custGeom>
            <a:solidFill>
              <a:srgbClr val="664D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1955200" y="2034700"/>
              <a:ext cx="115700" cy="520875"/>
            </a:xfrm>
            <a:custGeom>
              <a:avLst/>
              <a:gdLst/>
              <a:ahLst/>
              <a:cxnLst/>
              <a:rect l="0" t="0" r="0" b="0"/>
              <a:pathLst>
                <a:path w="4628" h="20835" extrusionOk="0">
                  <a:moveTo>
                    <a:pt x="1" y="20834"/>
                  </a:moveTo>
                  <a:lnTo>
                    <a:pt x="1" y="1"/>
                  </a:lnTo>
                  <a:lnTo>
                    <a:pt x="4628" y="1"/>
                  </a:lnTo>
                  <a:lnTo>
                    <a:pt x="4628" y="20834"/>
                  </a:lnTo>
                  <a:lnTo>
                    <a:pt x="1" y="20834"/>
                  </a:lnTo>
                  <a:close/>
                </a:path>
              </a:pathLst>
            </a:custGeom>
            <a:solidFill>
              <a:srgbClr val="CC99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955200" y="1979150"/>
              <a:ext cx="153025" cy="55575"/>
            </a:xfrm>
            <a:custGeom>
              <a:avLst/>
              <a:gdLst/>
              <a:ahLst/>
              <a:cxnLst/>
              <a:rect l="0" t="0" r="0" b="0"/>
              <a:pathLst>
                <a:path w="6121" h="2223" extrusionOk="0">
                  <a:moveTo>
                    <a:pt x="4628" y="2223"/>
                  </a:moveTo>
                  <a:lnTo>
                    <a:pt x="6120" y="1"/>
                  </a:lnTo>
                  <a:lnTo>
                    <a:pt x="1643" y="1"/>
                  </a:lnTo>
                  <a:lnTo>
                    <a:pt x="1" y="2223"/>
                  </a:lnTo>
                  <a:lnTo>
                    <a:pt x="4628" y="2223"/>
                  </a:lnTo>
                  <a:close/>
                </a:path>
              </a:pathLst>
            </a:custGeom>
            <a:solidFill>
              <a:srgbClr val="9973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2182825" y="1694425"/>
              <a:ext cx="41075" cy="861150"/>
            </a:xfrm>
            <a:custGeom>
              <a:avLst/>
              <a:gdLst/>
              <a:ahLst/>
              <a:cxnLst/>
              <a:rect l="0" t="0" r="0" b="0"/>
              <a:pathLst>
                <a:path w="1643" h="34446" extrusionOk="0">
                  <a:moveTo>
                    <a:pt x="0" y="34445"/>
                  </a:moveTo>
                  <a:lnTo>
                    <a:pt x="0" y="2223"/>
                  </a:lnTo>
                  <a:lnTo>
                    <a:pt x="1642" y="1"/>
                  </a:lnTo>
                  <a:lnTo>
                    <a:pt x="1642" y="32223"/>
                  </a:lnTo>
                  <a:lnTo>
                    <a:pt x="0" y="34445"/>
                  </a:lnTo>
                  <a:close/>
                </a:path>
              </a:pathLst>
            </a:custGeom>
            <a:solidFill>
              <a:srgbClr val="66664D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070875" y="1750000"/>
              <a:ext cx="111975" cy="805575"/>
            </a:xfrm>
            <a:custGeom>
              <a:avLst/>
              <a:gdLst/>
              <a:ahLst/>
              <a:cxnLst/>
              <a:rect l="0" t="0" r="0" b="0"/>
              <a:pathLst>
                <a:path w="4479" h="32223" extrusionOk="0">
                  <a:moveTo>
                    <a:pt x="1" y="32222"/>
                  </a:moveTo>
                  <a:lnTo>
                    <a:pt x="1" y="0"/>
                  </a:lnTo>
                  <a:lnTo>
                    <a:pt x="4478" y="0"/>
                  </a:lnTo>
                  <a:lnTo>
                    <a:pt x="4478" y="32222"/>
                  </a:lnTo>
                  <a:lnTo>
                    <a:pt x="1" y="32222"/>
                  </a:lnTo>
                  <a:close/>
                </a:path>
              </a:pathLst>
            </a:custGeom>
            <a:solidFill>
              <a:srgbClr val="CCCC99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070875" y="1694425"/>
              <a:ext cx="153025" cy="55575"/>
            </a:xfrm>
            <a:custGeom>
              <a:avLst/>
              <a:gdLst/>
              <a:ahLst/>
              <a:cxnLst/>
              <a:rect l="0" t="0" r="0" b="0"/>
              <a:pathLst>
                <a:path w="6121" h="2223" extrusionOk="0">
                  <a:moveTo>
                    <a:pt x="4478" y="2223"/>
                  </a:moveTo>
                  <a:lnTo>
                    <a:pt x="6120" y="1"/>
                  </a:lnTo>
                  <a:lnTo>
                    <a:pt x="1493" y="1"/>
                  </a:lnTo>
                  <a:lnTo>
                    <a:pt x="1" y="2223"/>
                  </a:lnTo>
                  <a:lnTo>
                    <a:pt x="4478" y="2223"/>
                  </a:lnTo>
                  <a:close/>
                </a:path>
              </a:pathLst>
            </a:custGeom>
            <a:solidFill>
              <a:srgbClr val="99997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298500" y="1381925"/>
              <a:ext cx="37325" cy="1173650"/>
            </a:xfrm>
            <a:custGeom>
              <a:avLst/>
              <a:gdLst/>
              <a:ahLst/>
              <a:cxnLst/>
              <a:rect l="0" t="0" r="0" b="0"/>
              <a:pathLst>
                <a:path w="1493" h="46946" extrusionOk="0">
                  <a:moveTo>
                    <a:pt x="0" y="46945"/>
                  </a:moveTo>
                  <a:lnTo>
                    <a:pt x="0" y="2223"/>
                  </a:lnTo>
                  <a:lnTo>
                    <a:pt x="1493" y="1"/>
                  </a:lnTo>
                  <a:lnTo>
                    <a:pt x="1493" y="44723"/>
                  </a:lnTo>
                  <a:lnTo>
                    <a:pt x="0" y="46945"/>
                  </a:lnTo>
                  <a:close/>
                </a:path>
              </a:pathLst>
            </a:custGeom>
            <a:solidFill>
              <a:srgbClr val="4D4D1A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2182825" y="1437500"/>
              <a:ext cx="115700" cy="1118075"/>
            </a:xfrm>
            <a:custGeom>
              <a:avLst/>
              <a:gdLst/>
              <a:ahLst/>
              <a:cxnLst/>
              <a:rect l="0" t="0" r="0" b="0"/>
              <a:pathLst>
                <a:path w="4628" h="44723" extrusionOk="0">
                  <a:moveTo>
                    <a:pt x="0" y="44722"/>
                  </a:moveTo>
                  <a:lnTo>
                    <a:pt x="0" y="0"/>
                  </a:lnTo>
                  <a:lnTo>
                    <a:pt x="4627" y="0"/>
                  </a:lnTo>
                  <a:lnTo>
                    <a:pt x="4627" y="44722"/>
                  </a:lnTo>
                  <a:lnTo>
                    <a:pt x="0" y="44722"/>
                  </a:lnTo>
                  <a:close/>
                </a:path>
              </a:pathLst>
            </a:custGeom>
            <a:solidFill>
              <a:srgbClr val="99993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2182825" y="1381925"/>
              <a:ext cx="153000" cy="55575"/>
            </a:xfrm>
            <a:custGeom>
              <a:avLst/>
              <a:gdLst/>
              <a:ahLst/>
              <a:cxnLst/>
              <a:rect l="0" t="0" r="0" b="0"/>
              <a:pathLst>
                <a:path w="6120" h="2223" extrusionOk="0">
                  <a:moveTo>
                    <a:pt x="4627" y="2223"/>
                  </a:moveTo>
                  <a:lnTo>
                    <a:pt x="6120" y="1"/>
                  </a:lnTo>
                  <a:lnTo>
                    <a:pt x="1642" y="1"/>
                  </a:lnTo>
                  <a:lnTo>
                    <a:pt x="0" y="2223"/>
                  </a:lnTo>
                  <a:lnTo>
                    <a:pt x="4627" y="2223"/>
                  </a:lnTo>
                  <a:close/>
                </a:path>
              </a:pathLst>
            </a:custGeom>
            <a:solidFill>
              <a:srgbClr val="737326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332075" y="263875"/>
              <a:ext cx="25" cy="2291700"/>
            </a:xfrm>
            <a:custGeom>
              <a:avLst/>
              <a:gdLst/>
              <a:ahLst/>
              <a:cxnLst/>
              <a:rect l="0" t="0" r="0" b="0"/>
              <a:pathLst>
                <a:path w="1" h="91668" fill="none" extrusionOk="0">
                  <a:moveTo>
                    <a:pt x="1" y="91667"/>
                  </a:moveTo>
                  <a:lnTo>
                    <a:pt x="1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13425" y="2555550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0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13425" y="2298600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0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313425" y="2048600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0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13425" y="1791650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1"/>
                  </a:moveTo>
                  <a:lnTo>
                    <a:pt x="0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13425" y="1534700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1"/>
                  </a:moveTo>
                  <a:lnTo>
                    <a:pt x="0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13425" y="1284700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1"/>
                  </a:moveTo>
                  <a:lnTo>
                    <a:pt x="0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13425" y="1027775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0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313425" y="770825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0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313425" y="520825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0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313425" y="263875"/>
              <a:ext cx="18675" cy="25"/>
            </a:xfrm>
            <a:custGeom>
              <a:avLst/>
              <a:gdLst/>
              <a:ahLst/>
              <a:cxnLst/>
              <a:rect l="0" t="0" r="0" b="0"/>
              <a:pathLst>
                <a:path w="747" h="1" fill="none" extrusionOk="0">
                  <a:moveTo>
                    <a:pt x="747" y="1"/>
                  </a:moveTo>
                  <a:lnTo>
                    <a:pt x="0" y="1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54275" y="2501275"/>
              <a:ext cx="53775" cy="126100"/>
            </a:xfrm>
            <a:custGeom>
              <a:avLst/>
              <a:gdLst/>
              <a:ahLst/>
              <a:cxnLst/>
              <a:rect l="0" t="0" r="0" b="0"/>
              <a:pathLst>
                <a:path w="2151" h="5044" extrusionOk="0">
                  <a:moveTo>
                    <a:pt x="1076" y="857"/>
                  </a:moveTo>
                  <a:cubicBezTo>
                    <a:pt x="1221" y="857"/>
                    <a:pt x="1324" y="981"/>
                    <a:pt x="1385" y="1230"/>
                  </a:cubicBezTo>
                  <a:cubicBezTo>
                    <a:pt x="1446" y="1478"/>
                    <a:pt x="1477" y="1906"/>
                    <a:pt x="1477" y="2514"/>
                  </a:cubicBezTo>
                  <a:cubicBezTo>
                    <a:pt x="1477" y="3128"/>
                    <a:pt x="1446" y="3561"/>
                    <a:pt x="1384" y="3813"/>
                  </a:cubicBezTo>
                  <a:cubicBezTo>
                    <a:pt x="1322" y="4065"/>
                    <a:pt x="1220" y="4191"/>
                    <a:pt x="1076" y="4191"/>
                  </a:cubicBezTo>
                  <a:cubicBezTo>
                    <a:pt x="932" y="4191"/>
                    <a:pt x="828" y="4065"/>
                    <a:pt x="767" y="3813"/>
                  </a:cubicBezTo>
                  <a:cubicBezTo>
                    <a:pt x="705" y="3561"/>
                    <a:pt x="674" y="3128"/>
                    <a:pt x="674" y="2514"/>
                  </a:cubicBezTo>
                  <a:cubicBezTo>
                    <a:pt x="674" y="1906"/>
                    <a:pt x="705" y="1478"/>
                    <a:pt x="767" y="1230"/>
                  </a:cubicBezTo>
                  <a:cubicBezTo>
                    <a:pt x="828" y="981"/>
                    <a:pt x="932" y="857"/>
                    <a:pt x="1076" y="857"/>
                  </a:cubicBezTo>
                  <a:close/>
                  <a:moveTo>
                    <a:pt x="1076" y="1"/>
                  </a:moveTo>
                  <a:cubicBezTo>
                    <a:pt x="732" y="1"/>
                    <a:pt x="467" y="220"/>
                    <a:pt x="280" y="657"/>
                  </a:cubicBezTo>
                  <a:cubicBezTo>
                    <a:pt x="94" y="1094"/>
                    <a:pt x="0" y="1716"/>
                    <a:pt x="0" y="2524"/>
                  </a:cubicBezTo>
                  <a:cubicBezTo>
                    <a:pt x="0" y="3329"/>
                    <a:pt x="94" y="3950"/>
                    <a:pt x="280" y="4387"/>
                  </a:cubicBezTo>
                  <a:cubicBezTo>
                    <a:pt x="467" y="4825"/>
                    <a:pt x="732" y="5043"/>
                    <a:pt x="1076" y="5043"/>
                  </a:cubicBezTo>
                  <a:cubicBezTo>
                    <a:pt x="1419" y="5043"/>
                    <a:pt x="1684" y="4825"/>
                    <a:pt x="1870" y="4387"/>
                  </a:cubicBezTo>
                  <a:cubicBezTo>
                    <a:pt x="2057" y="3950"/>
                    <a:pt x="2150" y="3329"/>
                    <a:pt x="2150" y="2524"/>
                  </a:cubicBezTo>
                  <a:cubicBezTo>
                    <a:pt x="2150" y="1716"/>
                    <a:pt x="2057" y="1094"/>
                    <a:pt x="1870" y="657"/>
                  </a:cubicBezTo>
                  <a:cubicBezTo>
                    <a:pt x="1684" y="220"/>
                    <a:pt x="1419" y="1"/>
                    <a:pt x="1076" y="1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11575" y="2244350"/>
              <a:ext cx="110275" cy="126075"/>
            </a:xfrm>
            <a:custGeom>
              <a:avLst/>
              <a:gdLst/>
              <a:ahLst/>
              <a:cxnLst/>
              <a:rect l="0" t="0" r="0" b="0"/>
              <a:pathLst>
                <a:path w="4411" h="5043" extrusionOk="0">
                  <a:moveTo>
                    <a:pt x="3337" y="856"/>
                  </a:moveTo>
                  <a:cubicBezTo>
                    <a:pt x="3481" y="856"/>
                    <a:pt x="3584" y="981"/>
                    <a:pt x="3646" y="1229"/>
                  </a:cubicBezTo>
                  <a:cubicBezTo>
                    <a:pt x="3707" y="1478"/>
                    <a:pt x="3737" y="1906"/>
                    <a:pt x="3737" y="2513"/>
                  </a:cubicBezTo>
                  <a:cubicBezTo>
                    <a:pt x="3737" y="3127"/>
                    <a:pt x="3706" y="3560"/>
                    <a:pt x="3645" y="3812"/>
                  </a:cubicBezTo>
                  <a:cubicBezTo>
                    <a:pt x="3583" y="4064"/>
                    <a:pt x="3480" y="4190"/>
                    <a:pt x="3337" y="4190"/>
                  </a:cubicBezTo>
                  <a:cubicBezTo>
                    <a:pt x="3192" y="4190"/>
                    <a:pt x="3089" y="4064"/>
                    <a:pt x="3027" y="3812"/>
                  </a:cubicBezTo>
                  <a:cubicBezTo>
                    <a:pt x="2965" y="3560"/>
                    <a:pt x="2935" y="3127"/>
                    <a:pt x="2935" y="2513"/>
                  </a:cubicBezTo>
                  <a:cubicBezTo>
                    <a:pt x="2935" y="1906"/>
                    <a:pt x="2965" y="1478"/>
                    <a:pt x="3027" y="1229"/>
                  </a:cubicBezTo>
                  <a:cubicBezTo>
                    <a:pt x="3089" y="981"/>
                    <a:pt x="3192" y="856"/>
                    <a:pt x="3337" y="856"/>
                  </a:cubicBezTo>
                  <a:close/>
                  <a:moveTo>
                    <a:pt x="608" y="88"/>
                  </a:moveTo>
                  <a:lnTo>
                    <a:pt x="1" y="322"/>
                  </a:lnTo>
                  <a:lnTo>
                    <a:pt x="1" y="1175"/>
                  </a:lnTo>
                  <a:lnTo>
                    <a:pt x="611" y="941"/>
                  </a:lnTo>
                  <a:lnTo>
                    <a:pt x="611" y="4082"/>
                  </a:lnTo>
                  <a:lnTo>
                    <a:pt x="16" y="4082"/>
                  </a:lnTo>
                  <a:lnTo>
                    <a:pt x="16" y="4948"/>
                  </a:lnTo>
                  <a:lnTo>
                    <a:pt x="1843" y="4948"/>
                  </a:lnTo>
                  <a:lnTo>
                    <a:pt x="1843" y="4082"/>
                  </a:lnTo>
                  <a:lnTo>
                    <a:pt x="1248" y="4082"/>
                  </a:lnTo>
                  <a:lnTo>
                    <a:pt x="1248" y="88"/>
                  </a:lnTo>
                  <a:close/>
                  <a:moveTo>
                    <a:pt x="3337" y="0"/>
                  </a:moveTo>
                  <a:cubicBezTo>
                    <a:pt x="2993" y="0"/>
                    <a:pt x="2728" y="219"/>
                    <a:pt x="2541" y="656"/>
                  </a:cubicBezTo>
                  <a:cubicBezTo>
                    <a:pt x="2354" y="1093"/>
                    <a:pt x="2261" y="1716"/>
                    <a:pt x="2261" y="2523"/>
                  </a:cubicBezTo>
                  <a:cubicBezTo>
                    <a:pt x="2261" y="3328"/>
                    <a:pt x="2354" y="3949"/>
                    <a:pt x="2541" y="4387"/>
                  </a:cubicBezTo>
                  <a:cubicBezTo>
                    <a:pt x="2728" y="4824"/>
                    <a:pt x="2993" y="5043"/>
                    <a:pt x="3337" y="5043"/>
                  </a:cubicBezTo>
                  <a:cubicBezTo>
                    <a:pt x="3680" y="5043"/>
                    <a:pt x="3944" y="4824"/>
                    <a:pt x="4131" y="4387"/>
                  </a:cubicBezTo>
                  <a:cubicBezTo>
                    <a:pt x="4318" y="3949"/>
                    <a:pt x="4411" y="3328"/>
                    <a:pt x="4411" y="2523"/>
                  </a:cubicBezTo>
                  <a:cubicBezTo>
                    <a:pt x="4411" y="1716"/>
                    <a:pt x="4318" y="1093"/>
                    <a:pt x="4131" y="656"/>
                  </a:cubicBezTo>
                  <a:cubicBezTo>
                    <a:pt x="3944" y="219"/>
                    <a:pt x="3680" y="0"/>
                    <a:pt x="3337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08575" y="1994350"/>
              <a:ext cx="113275" cy="126075"/>
            </a:xfrm>
            <a:custGeom>
              <a:avLst/>
              <a:gdLst/>
              <a:ahLst/>
              <a:cxnLst/>
              <a:rect l="0" t="0" r="0" b="0"/>
              <a:pathLst>
                <a:path w="4531" h="5043" extrusionOk="0">
                  <a:moveTo>
                    <a:pt x="3457" y="856"/>
                  </a:moveTo>
                  <a:cubicBezTo>
                    <a:pt x="3601" y="856"/>
                    <a:pt x="3704" y="981"/>
                    <a:pt x="3766" y="1229"/>
                  </a:cubicBezTo>
                  <a:cubicBezTo>
                    <a:pt x="3827" y="1478"/>
                    <a:pt x="3857" y="1906"/>
                    <a:pt x="3857" y="2513"/>
                  </a:cubicBezTo>
                  <a:cubicBezTo>
                    <a:pt x="3857" y="3127"/>
                    <a:pt x="3826" y="3560"/>
                    <a:pt x="3765" y="3812"/>
                  </a:cubicBezTo>
                  <a:cubicBezTo>
                    <a:pt x="3703" y="4064"/>
                    <a:pt x="3600" y="4190"/>
                    <a:pt x="3457" y="4190"/>
                  </a:cubicBezTo>
                  <a:cubicBezTo>
                    <a:pt x="3312" y="4190"/>
                    <a:pt x="3209" y="4064"/>
                    <a:pt x="3147" y="3812"/>
                  </a:cubicBezTo>
                  <a:cubicBezTo>
                    <a:pt x="3085" y="3560"/>
                    <a:pt x="3055" y="3127"/>
                    <a:pt x="3055" y="2513"/>
                  </a:cubicBezTo>
                  <a:cubicBezTo>
                    <a:pt x="3055" y="1906"/>
                    <a:pt x="3085" y="1478"/>
                    <a:pt x="3147" y="1229"/>
                  </a:cubicBezTo>
                  <a:cubicBezTo>
                    <a:pt x="3209" y="981"/>
                    <a:pt x="3312" y="856"/>
                    <a:pt x="3457" y="856"/>
                  </a:cubicBezTo>
                  <a:close/>
                  <a:moveTo>
                    <a:pt x="892" y="0"/>
                  </a:moveTo>
                  <a:cubicBezTo>
                    <a:pt x="750" y="0"/>
                    <a:pt x="605" y="25"/>
                    <a:pt x="457" y="73"/>
                  </a:cubicBezTo>
                  <a:cubicBezTo>
                    <a:pt x="308" y="122"/>
                    <a:pt x="159" y="193"/>
                    <a:pt x="7" y="287"/>
                  </a:cubicBezTo>
                  <a:lnTo>
                    <a:pt x="7" y="1354"/>
                  </a:lnTo>
                  <a:cubicBezTo>
                    <a:pt x="149" y="1189"/>
                    <a:pt x="283" y="1065"/>
                    <a:pt x="408" y="982"/>
                  </a:cubicBezTo>
                  <a:cubicBezTo>
                    <a:pt x="532" y="898"/>
                    <a:pt x="647" y="856"/>
                    <a:pt x="752" y="856"/>
                  </a:cubicBezTo>
                  <a:cubicBezTo>
                    <a:pt x="889" y="856"/>
                    <a:pt x="998" y="926"/>
                    <a:pt x="1080" y="1065"/>
                  </a:cubicBezTo>
                  <a:cubicBezTo>
                    <a:pt x="1162" y="1204"/>
                    <a:pt x="1203" y="1387"/>
                    <a:pt x="1203" y="1615"/>
                  </a:cubicBezTo>
                  <a:cubicBezTo>
                    <a:pt x="1203" y="1762"/>
                    <a:pt x="1183" y="1904"/>
                    <a:pt x="1142" y="2041"/>
                  </a:cubicBezTo>
                  <a:cubicBezTo>
                    <a:pt x="1101" y="2178"/>
                    <a:pt x="1038" y="2318"/>
                    <a:pt x="953" y="2461"/>
                  </a:cubicBezTo>
                  <a:lnTo>
                    <a:pt x="0" y="4027"/>
                  </a:lnTo>
                  <a:lnTo>
                    <a:pt x="0" y="4948"/>
                  </a:lnTo>
                  <a:lnTo>
                    <a:pt x="1898" y="4948"/>
                  </a:lnTo>
                  <a:lnTo>
                    <a:pt x="1898" y="4027"/>
                  </a:lnTo>
                  <a:lnTo>
                    <a:pt x="749" y="4027"/>
                  </a:lnTo>
                  <a:lnTo>
                    <a:pt x="1307" y="3115"/>
                  </a:lnTo>
                  <a:cubicBezTo>
                    <a:pt x="1542" y="2731"/>
                    <a:pt x="1697" y="2425"/>
                    <a:pt x="1770" y="2196"/>
                  </a:cubicBezTo>
                  <a:cubicBezTo>
                    <a:pt x="1844" y="1967"/>
                    <a:pt x="1880" y="1720"/>
                    <a:pt x="1880" y="1455"/>
                  </a:cubicBezTo>
                  <a:cubicBezTo>
                    <a:pt x="1880" y="997"/>
                    <a:pt x="1794" y="640"/>
                    <a:pt x="1621" y="384"/>
                  </a:cubicBezTo>
                  <a:cubicBezTo>
                    <a:pt x="1447" y="128"/>
                    <a:pt x="1205" y="0"/>
                    <a:pt x="892" y="0"/>
                  </a:cubicBezTo>
                  <a:close/>
                  <a:moveTo>
                    <a:pt x="3457" y="0"/>
                  </a:moveTo>
                  <a:cubicBezTo>
                    <a:pt x="3113" y="0"/>
                    <a:pt x="2848" y="219"/>
                    <a:pt x="2661" y="656"/>
                  </a:cubicBezTo>
                  <a:cubicBezTo>
                    <a:pt x="2474" y="1093"/>
                    <a:pt x="2381" y="1716"/>
                    <a:pt x="2381" y="2523"/>
                  </a:cubicBezTo>
                  <a:cubicBezTo>
                    <a:pt x="2381" y="3328"/>
                    <a:pt x="2474" y="3949"/>
                    <a:pt x="2661" y="4387"/>
                  </a:cubicBezTo>
                  <a:cubicBezTo>
                    <a:pt x="2848" y="4824"/>
                    <a:pt x="3113" y="5043"/>
                    <a:pt x="3457" y="5043"/>
                  </a:cubicBezTo>
                  <a:cubicBezTo>
                    <a:pt x="3800" y="5043"/>
                    <a:pt x="4064" y="4824"/>
                    <a:pt x="4251" y="4387"/>
                  </a:cubicBezTo>
                  <a:cubicBezTo>
                    <a:pt x="4438" y="3949"/>
                    <a:pt x="4531" y="3328"/>
                    <a:pt x="4531" y="2523"/>
                  </a:cubicBezTo>
                  <a:cubicBezTo>
                    <a:pt x="4531" y="1716"/>
                    <a:pt x="4438" y="1093"/>
                    <a:pt x="4251" y="656"/>
                  </a:cubicBezTo>
                  <a:cubicBezTo>
                    <a:pt x="4064" y="219"/>
                    <a:pt x="3800" y="0"/>
                    <a:pt x="3457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07475" y="1737400"/>
              <a:ext cx="114375" cy="126075"/>
            </a:xfrm>
            <a:custGeom>
              <a:avLst/>
              <a:gdLst/>
              <a:ahLst/>
              <a:cxnLst/>
              <a:rect l="0" t="0" r="0" b="0"/>
              <a:pathLst>
                <a:path w="4575" h="5043" extrusionOk="0">
                  <a:moveTo>
                    <a:pt x="3501" y="857"/>
                  </a:moveTo>
                  <a:cubicBezTo>
                    <a:pt x="3645" y="857"/>
                    <a:pt x="3748" y="981"/>
                    <a:pt x="3810" y="1229"/>
                  </a:cubicBezTo>
                  <a:cubicBezTo>
                    <a:pt x="3871" y="1478"/>
                    <a:pt x="3901" y="1906"/>
                    <a:pt x="3901" y="2513"/>
                  </a:cubicBezTo>
                  <a:cubicBezTo>
                    <a:pt x="3901" y="3128"/>
                    <a:pt x="3870" y="3561"/>
                    <a:pt x="3809" y="3812"/>
                  </a:cubicBezTo>
                  <a:cubicBezTo>
                    <a:pt x="3747" y="4064"/>
                    <a:pt x="3644" y="4190"/>
                    <a:pt x="3501" y="4190"/>
                  </a:cubicBezTo>
                  <a:cubicBezTo>
                    <a:pt x="3356" y="4190"/>
                    <a:pt x="3253" y="4064"/>
                    <a:pt x="3191" y="3812"/>
                  </a:cubicBezTo>
                  <a:cubicBezTo>
                    <a:pt x="3129" y="3561"/>
                    <a:pt x="3099" y="3128"/>
                    <a:pt x="3099" y="2513"/>
                  </a:cubicBezTo>
                  <a:cubicBezTo>
                    <a:pt x="3099" y="1906"/>
                    <a:pt x="3129" y="1478"/>
                    <a:pt x="3191" y="1229"/>
                  </a:cubicBezTo>
                  <a:cubicBezTo>
                    <a:pt x="3253" y="981"/>
                    <a:pt x="3356" y="857"/>
                    <a:pt x="3501" y="857"/>
                  </a:cubicBezTo>
                  <a:close/>
                  <a:moveTo>
                    <a:pt x="892" y="0"/>
                  </a:moveTo>
                  <a:cubicBezTo>
                    <a:pt x="766" y="0"/>
                    <a:pt x="638" y="18"/>
                    <a:pt x="508" y="52"/>
                  </a:cubicBezTo>
                  <a:cubicBezTo>
                    <a:pt x="377" y="87"/>
                    <a:pt x="245" y="139"/>
                    <a:pt x="112" y="209"/>
                  </a:cubicBezTo>
                  <a:lnTo>
                    <a:pt x="112" y="1127"/>
                  </a:lnTo>
                  <a:cubicBezTo>
                    <a:pt x="222" y="1038"/>
                    <a:pt x="332" y="970"/>
                    <a:pt x="443" y="925"/>
                  </a:cubicBezTo>
                  <a:cubicBezTo>
                    <a:pt x="554" y="879"/>
                    <a:pt x="663" y="857"/>
                    <a:pt x="772" y="857"/>
                  </a:cubicBezTo>
                  <a:cubicBezTo>
                    <a:pt x="919" y="857"/>
                    <a:pt x="1032" y="908"/>
                    <a:pt x="1113" y="1010"/>
                  </a:cubicBezTo>
                  <a:cubicBezTo>
                    <a:pt x="1193" y="1112"/>
                    <a:pt x="1233" y="1256"/>
                    <a:pt x="1233" y="1442"/>
                  </a:cubicBezTo>
                  <a:cubicBezTo>
                    <a:pt x="1233" y="1644"/>
                    <a:pt x="1192" y="1795"/>
                    <a:pt x="1109" y="1893"/>
                  </a:cubicBezTo>
                  <a:cubicBezTo>
                    <a:pt x="1026" y="1992"/>
                    <a:pt x="901" y="2041"/>
                    <a:pt x="731" y="2041"/>
                  </a:cubicBezTo>
                  <a:lnTo>
                    <a:pt x="448" y="2041"/>
                  </a:lnTo>
                  <a:lnTo>
                    <a:pt x="448" y="2849"/>
                  </a:lnTo>
                  <a:lnTo>
                    <a:pt x="717" y="2849"/>
                  </a:lnTo>
                  <a:cubicBezTo>
                    <a:pt x="908" y="2849"/>
                    <a:pt x="1051" y="2906"/>
                    <a:pt x="1149" y="3020"/>
                  </a:cubicBezTo>
                  <a:cubicBezTo>
                    <a:pt x="1246" y="3134"/>
                    <a:pt x="1295" y="3301"/>
                    <a:pt x="1295" y="3523"/>
                  </a:cubicBezTo>
                  <a:cubicBezTo>
                    <a:pt x="1295" y="3737"/>
                    <a:pt x="1247" y="3902"/>
                    <a:pt x="1152" y="4017"/>
                  </a:cubicBezTo>
                  <a:cubicBezTo>
                    <a:pt x="1057" y="4132"/>
                    <a:pt x="920" y="4190"/>
                    <a:pt x="742" y="4190"/>
                  </a:cubicBezTo>
                  <a:cubicBezTo>
                    <a:pt x="622" y="4190"/>
                    <a:pt x="500" y="4160"/>
                    <a:pt x="376" y="4100"/>
                  </a:cubicBezTo>
                  <a:cubicBezTo>
                    <a:pt x="251" y="4041"/>
                    <a:pt x="126" y="3952"/>
                    <a:pt x="0" y="3835"/>
                  </a:cubicBezTo>
                  <a:lnTo>
                    <a:pt x="0" y="4802"/>
                  </a:lnTo>
                  <a:cubicBezTo>
                    <a:pt x="132" y="4882"/>
                    <a:pt x="265" y="4942"/>
                    <a:pt x="400" y="4983"/>
                  </a:cubicBezTo>
                  <a:cubicBezTo>
                    <a:pt x="535" y="5023"/>
                    <a:pt x="669" y="5043"/>
                    <a:pt x="803" y="5043"/>
                  </a:cubicBezTo>
                  <a:cubicBezTo>
                    <a:pt x="1183" y="5043"/>
                    <a:pt x="1473" y="4918"/>
                    <a:pt x="1671" y="4667"/>
                  </a:cubicBezTo>
                  <a:cubicBezTo>
                    <a:pt x="1869" y="4416"/>
                    <a:pt x="1968" y="4050"/>
                    <a:pt x="1968" y="3568"/>
                  </a:cubicBezTo>
                  <a:cubicBezTo>
                    <a:pt x="1968" y="3245"/>
                    <a:pt x="1922" y="2978"/>
                    <a:pt x="1831" y="2769"/>
                  </a:cubicBezTo>
                  <a:cubicBezTo>
                    <a:pt x="1739" y="2560"/>
                    <a:pt x="1605" y="2413"/>
                    <a:pt x="1429" y="2328"/>
                  </a:cubicBezTo>
                  <a:cubicBezTo>
                    <a:pt x="1587" y="2254"/>
                    <a:pt x="1706" y="2127"/>
                    <a:pt x="1786" y="1945"/>
                  </a:cubicBezTo>
                  <a:cubicBezTo>
                    <a:pt x="1867" y="1764"/>
                    <a:pt x="1907" y="1531"/>
                    <a:pt x="1907" y="1247"/>
                  </a:cubicBezTo>
                  <a:cubicBezTo>
                    <a:pt x="1907" y="830"/>
                    <a:pt x="1823" y="518"/>
                    <a:pt x="1654" y="311"/>
                  </a:cubicBezTo>
                  <a:cubicBezTo>
                    <a:pt x="1486" y="104"/>
                    <a:pt x="1232" y="0"/>
                    <a:pt x="892" y="0"/>
                  </a:cubicBezTo>
                  <a:close/>
                  <a:moveTo>
                    <a:pt x="3501" y="0"/>
                  </a:moveTo>
                  <a:cubicBezTo>
                    <a:pt x="3157" y="0"/>
                    <a:pt x="2892" y="219"/>
                    <a:pt x="2705" y="656"/>
                  </a:cubicBezTo>
                  <a:cubicBezTo>
                    <a:pt x="2518" y="1094"/>
                    <a:pt x="2425" y="1716"/>
                    <a:pt x="2425" y="2523"/>
                  </a:cubicBezTo>
                  <a:cubicBezTo>
                    <a:pt x="2425" y="3328"/>
                    <a:pt x="2518" y="3950"/>
                    <a:pt x="2705" y="4387"/>
                  </a:cubicBezTo>
                  <a:cubicBezTo>
                    <a:pt x="2892" y="4824"/>
                    <a:pt x="3157" y="5043"/>
                    <a:pt x="3501" y="5043"/>
                  </a:cubicBezTo>
                  <a:cubicBezTo>
                    <a:pt x="3844" y="5043"/>
                    <a:pt x="4108" y="4824"/>
                    <a:pt x="4295" y="4387"/>
                  </a:cubicBezTo>
                  <a:cubicBezTo>
                    <a:pt x="4482" y="3950"/>
                    <a:pt x="4575" y="3328"/>
                    <a:pt x="4575" y="2523"/>
                  </a:cubicBezTo>
                  <a:cubicBezTo>
                    <a:pt x="4575" y="1716"/>
                    <a:pt x="4482" y="1094"/>
                    <a:pt x="4295" y="656"/>
                  </a:cubicBezTo>
                  <a:cubicBezTo>
                    <a:pt x="4108" y="219"/>
                    <a:pt x="3844" y="0"/>
                    <a:pt x="3501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05500" y="1480450"/>
              <a:ext cx="116350" cy="126100"/>
            </a:xfrm>
            <a:custGeom>
              <a:avLst/>
              <a:gdLst/>
              <a:ahLst/>
              <a:cxnLst/>
              <a:rect l="0" t="0" r="0" b="0"/>
              <a:pathLst>
                <a:path w="4654" h="5044" extrusionOk="0">
                  <a:moveTo>
                    <a:pt x="1159" y="1120"/>
                  </a:moveTo>
                  <a:lnTo>
                    <a:pt x="1159" y="3155"/>
                  </a:lnTo>
                  <a:lnTo>
                    <a:pt x="420" y="3155"/>
                  </a:lnTo>
                  <a:lnTo>
                    <a:pt x="1159" y="1120"/>
                  </a:lnTo>
                  <a:close/>
                  <a:moveTo>
                    <a:pt x="3580" y="857"/>
                  </a:moveTo>
                  <a:cubicBezTo>
                    <a:pt x="3724" y="857"/>
                    <a:pt x="3827" y="981"/>
                    <a:pt x="3889" y="1229"/>
                  </a:cubicBezTo>
                  <a:cubicBezTo>
                    <a:pt x="3950" y="1478"/>
                    <a:pt x="3980" y="1906"/>
                    <a:pt x="3980" y="2514"/>
                  </a:cubicBezTo>
                  <a:cubicBezTo>
                    <a:pt x="3980" y="3128"/>
                    <a:pt x="3949" y="3561"/>
                    <a:pt x="3888" y="3813"/>
                  </a:cubicBezTo>
                  <a:cubicBezTo>
                    <a:pt x="3826" y="4064"/>
                    <a:pt x="3723" y="4190"/>
                    <a:pt x="3580" y="4190"/>
                  </a:cubicBezTo>
                  <a:cubicBezTo>
                    <a:pt x="3435" y="4190"/>
                    <a:pt x="3332" y="4064"/>
                    <a:pt x="3270" y="3813"/>
                  </a:cubicBezTo>
                  <a:cubicBezTo>
                    <a:pt x="3208" y="3561"/>
                    <a:pt x="3178" y="3128"/>
                    <a:pt x="3178" y="2514"/>
                  </a:cubicBezTo>
                  <a:cubicBezTo>
                    <a:pt x="3178" y="1906"/>
                    <a:pt x="3208" y="1478"/>
                    <a:pt x="3270" y="1229"/>
                  </a:cubicBezTo>
                  <a:cubicBezTo>
                    <a:pt x="3332" y="981"/>
                    <a:pt x="3435" y="857"/>
                    <a:pt x="3580" y="857"/>
                  </a:cubicBezTo>
                  <a:close/>
                  <a:moveTo>
                    <a:pt x="1047" y="88"/>
                  </a:moveTo>
                  <a:lnTo>
                    <a:pt x="1" y="2989"/>
                  </a:lnTo>
                  <a:lnTo>
                    <a:pt x="1" y="4063"/>
                  </a:lnTo>
                  <a:lnTo>
                    <a:pt x="1159" y="4063"/>
                  </a:lnTo>
                  <a:lnTo>
                    <a:pt x="1159" y="4949"/>
                  </a:lnTo>
                  <a:lnTo>
                    <a:pt x="1795" y="4949"/>
                  </a:lnTo>
                  <a:lnTo>
                    <a:pt x="1795" y="4063"/>
                  </a:lnTo>
                  <a:lnTo>
                    <a:pt x="2168" y="4063"/>
                  </a:lnTo>
                  <a:lnTo>
                    <a:pt x="2168" y="3155"/>
                  </a:lnTo>
                  <a:lnTo>
                    <a:pt x="1795" y="3155"/>
                  </a:lnTo>
                  <a:lnTo>
                    <a:pt x="1795" y="88"/>
                  </a:lnTo>
                  <a:close/>
                  <a:moveTo>
                    <a:pt x="3580" y="1"/>
                  </a:moveTo>
                  <a:cubicBezTo>
                    <a:pt x="3236" y="1"/>
                    <a:pt x="2971" y="219"/>
                    <a:pt x="2784" y="657"/>
                  </a:cubicBezTo>
                  <a:cubicBezTo>
                    <a:pt x="2597" y="1094"/>
                    <a:pt x="2504" y="1716"/>
                    <a:pt x="2504" y="2523"/>
                  </a:cubicBezTo>
                  <a:cubicBezTo>
                    <a:pt x="2504" y="3329"/>
                    <a:pt x="2597" y="3950"/>
                    <a:pt x="2784" y="4387"/>
                  </a:cubicBezTo>
                  <a:cubicBezTo>
                    <a:pt x="2971" y="4824"/>
                    <a:pt x="3236" y="5043"/>
                    <a:pt x="3580" y="5043"/>
                  </a:cubicBezTo>
                  <a:cubicBezTo>
                    <a:pt x="3923" y="5043"/>
                    <a:pt x="4187" y="4824"/>
                    <a:pt x="4374" y="4387"/>
                  </a:cubicBezTo>
                  <a:cubicBezTo>
                    <a:pt x="4561" y="3950"/>
                    <a:pt x="4654" y="3329"/>
                    <a:pt x="4654" y="2523"/>
                  </a:cubicBezTo>
                  <a:cubicBezTo>
                    <a:pt x="4654" y="1716"/>
                    <a:pt x="4561" y="1094"/>
                    <a:pt x="4374" y="657"/>
                  </a:cubicBezTo>
                  <a:cubicBezTo>
                    <a:pt x="4187" y="219"/>
                    <a:pt x="3923" y="1"/>
                    <a:pt x="3580" y="1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08400" y="1230450"/>
              <a:ext cx="113450" cy="126100"/>
            </a:xfrm>
            <a:custGeom>
              <a:avLst/>
              <a:gdLst/>
              <a:ahLst/>
              <a:cxnLst/>
              <a:rect l="0" t="0" r="0" b="0"/>
              <a:pathLst>
                <a:path w="4538" h="5044" extrusionOk="0">
                  <a:moveTo>
                    <a:pt x="3464" y="857"/>
                  </a:moveTo>
                  <a:cubicBezTo>
                    <a:pt x="3608" y="857"/>
                    <a:pt x="3711" y="981"/>
                    <a:pt x="3773" y="1229"/>
                  </a:cubicBezTo>
                  <a:cubicBezTo>
                    <a:pt x="3834" y="1478"/>
                    <a:pt x="3864" y="1906"/>
                    <a:pt x="3864" y="2514"/>
                  </a:cubicBezTo>
                  <a:cubicBezTo>
                    <a:pt x="3864" y="3128"/>
                    <a:pt x="3833" y="3561"/>
                    <a:pt x="3772" y="3813"/>
                  </a:cubicBezTo>
                  <a:cubicBezTo>
                    <a:pt x="3710" y="4064"/>
                    <a:pt x="3607" y="4190"/>
                    <a:pt x="3464" y="4190"/>
                  </a:cubicBezTo>
                  <a:cubicBezTo>
                    <a:pt x="3319" y="4190"/>
                    <a:pt x="3216" y="4064"/>
                    <a:pt x="3154" y="3813"/>
                  </a:cubicBezTo>
                  <a:cubicBezTo>
                    <a:pt x="3092" y="3561"/>
                    <a:pt x="3062" y="3128"/>
                    <a:pt x="3062" y="2514"/>
                  </a:cubicBezTo>
                  <a:cubicBezTo>
                    <a:pt x="3062" y="1906"/>
                    <a:pt x="3092" y="1478"/>
                    <a:pt x="3154" y="1229"/>
                  </a:cubicBezTo>
                  <a:cubicBezTo>
                    <a:pt x="3216" y="981"/>
                    <a:pt x="3319" y="857"/>
                    <a:pt x="3464" y="857"/>
                  </a:cubicBezTo>
                  <a:close/>
                  <a:moveTo>
                    <a:pt x="103" y="88"/>
                  </a:moveTo>
                  <a:lnTo>
                    <a:pt x="103" y="2823"/>
                  </a:lnTo>
                  <a:cubicBezTo>
                    <a:pt x="229" y="2725"/>
                    <a:pt x="347" y="2653"/>
                    <a:pt x="457" y="2606"/>
                  </a:cubicBezTo>
                  <a:cubicBezTo>
                    <a:pt x="566" y="2560"/>
                    <a:pt x="669" y="2536"/>
                    <a:pt x="766" y="2536"/>
                  </a:cubicBezTo>
                  <a:cubicBezTo>
                    <a:pt x="929" y="2536"/>
                    <a:pt x="1058" y="2610"/>
                    <a:pt x="1152" y="2758"/>
                  </a:cubicBezTo>
                  <a:cubicBezTo>
                    <a:pt x="1246" y="2905"/>
                    <a:pt x="1293" y="3107"/>
                    <a:pt x="1293" y="3363"/>
                  </a:cubicBezTo>
                  <a:cubicBezTo>
                    <a:pt x="1293" y="3617"/>
                    <a:pt x="1246" y="3819"/>
                    <a:pt x="1152" y="3967"/>
                  </a:cubicBezTo>
                  <a:cubicBezTo>
                    <a:pt x="1058" y="4116"/>
                    <a:pt x="929" y="4190"/>
                    <a:pt x="766" y="4190"/>
                  </a:cubicBezTo>
                  <a:cubicBezTo>
                    <a:pt x="653" y="4190"/>
                    <a:pt x="533" y="4152"/>
                    <a:pt x="405" y="4076"/>
                  </a:cubicBezTo>
                  <a:cubicBezTo>
                    <a:pt x="277" y="4000"/>
                    <a:pt x="142" y="3886"/>
                    <a:pt x="0" y="3734"/>
                  </a:cubicBezTo>
                  <a:lnTo>
                    <a:pt x="0" y="4721"/>
                  </a:lnTo>
                  <a:cubicBezTo>
                    <a:pt x="143" y="4829"/>
                    <a:pt x="288" y="4910"/>
                    <a:pt x="433" y="4963"/>
                  </a:cubicBezTo>
                  <a:cubicBezTo>
                    <a:pt x="578" y="5016"/>
                    <a:pt x="725" y="5043"/>
                    <a:pt x="873" y="5043"/>
                  </a:cubicBezTo>
                  <a:cubicBezTo>
                    <a:pt x="1216" y="5043"/>
                    <a:pt x="1484" y="4894"/>
                    <a:pt x="1677" y="4597"/>
                  </a:cubicBezTo>
                  <a:cubicBezTo>
                    <a:pt x="1870" y="4300"/>
                    <a:pt x="1966" y="3889"/>
                    <a:pt x="1966" y="3363"/>
                  </a:cubicBezTo>
                  <a:cubicBezTo>
                    <a:pt x="1966" y="2834"/>
                    <a:pt x="1877" y="2421"/>
                    <a:pt x="1700" y="2125"/>
                  </a:cubicBezTo>
                  <a:cubicBezTo>
                    <a:pt x="1523" y="1828"/>
                    <a:pt x="1275" y="1680"/>
                    <a:pt x="957" y="1680"/>
                  </a:cubicBezTo>
                  <a:cubicBezTo>
                    <a:pt x="901" y="1680"/>
                    <a:pt x="847" y="1687"/>
                    <a:pt x="795" y="1701"/>
                  </a:cubicBezTo>
                  <a:cubicBezTo>
                    <a:pt x="743" y="1716"/>
                    <a:pt x="692" y="1736"/>
                    <a:pt x="640" y="1762"/>
                  </a:cubicBezTo>
                  <a:lnTo>
                    <a:pt x="640" y="1010"/>
                  </a:lnTo>
                  <a:lnTo>
                    <a:pt x="1777" y="1010"/>
                  </a:lnTo>
                  <a:lnTo>
                    <a:pt x="1777" y="88"/>
                  </a:lnTo>
                  <a:close/>
                  <a:moveTo>
                    <a:pt x="3464" y="1"/>
                  </a:moveTo>
                  <a:cubicBezTo>
                    <a:pt x="3120" y="1"/>
                    <a:pt x="2855" y="219"/>
                    <a:pt x="2668" y="657"/>
                  </a:cubicBezTo>
                  <a:cubicBezTo>
                    <a:pt x="2481" y="1094"/>
                    <a:pt x="2388" y="1716"/>
                    <a:pt x="2388" y="2523"/>
                  </a:cubicBezTo>
                  <a:cubicBezTo>
                    <a:pt x="2388" y="3329"/>
                    <a:pt x="2481" y="3950"/>
                    <a:pt x="2668" y="4387"/>
                  </a:cubicBezTo>
                  <a:cubicBezTo>
                    <a:pt x="2855" y="4824"/>
                    <a:pt x="3120" y="5043"/>
                    <a:pt x="3464" y="5043"/>
                  </a:cubicBezTo>
                  <a:cubicBezTo>
                    <a:pt x="3807" y="5043"/>
                    <a:pt x="4071" y="4824"/>
                    <a:pt x="4258" y="4387"/>
                  </a:cubicBezTo>
                  <a:cubicBezTo>
                    <a:pt x="4445" y="3950"/>
                    <a:pt x="4538" y="3329"/>
                    <a:pt x="4538" y="2523"/>
                  </a:cubicBezTo>
                  <a:cubicBezTo>
                    <a:pt x="4538" y="1716"/>
                    <a:pt x="4445" y="1094"/>
                    <a:pt x="4258" y="657"/>
                  </a:cubicBezTo>
                  <a:cubicBezTo>
                    <a:pt x="4071" y="219"/>
                    <a:pt x="3807" y="1"/>
                    <a:pt x="3464" y="1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07025" y="973500"/>
              <a:ext cx="114825" cy="126100"/>
            </a:xfrm>
            <a:custGeom>
              <a:avLst/>
              <a:gdLst/>
              <a:ahLst/>
              <a:cxnLst/>
              <a:rect l="0" t="0" r="0" b="0"/>
              <a:pathLst>
                <a:path w="4593" h="5044" extrusionOk="0">
                  <a:moveTo>
                    <a:pt x="3519" y="857"/>
                  </a:moveTo>
                  <a:cubicBezTo>
                    <a:pt x="3663" y="857"/>
                    <a:pt x="3766" y="981"/>
                    <a:pt x="3828" y="1230"/>
                  </a:cubicBezTo>
                  <a:cubicBezTo>
                    <a:pt x="3889" y="1478"/>
                    <a:pt x="3919" y="1906"/>
                    <a:pt x="3919" y="2514"/>
                  </a:cubicBezTo>
                  <a:cubicBezTo>
                    <a:pt x="3919" y="3128"/>
                    <a:pt x="3888" y="3561"/>
                    <a:pt x="3827" y="3813"/>
                  </a:cubicBezTo>
                  <a:cubicBezTo>
                    <a:pt x="3765" y="4065"/>
                    <a:pt x="3662" y="4190"/>
                    <a:pt x="3519" y="4190"/>
                  </a:cubicBezTo>
                  <a:cubicBezTo>
                    <a:pt x="3374" y="4190"/>
                    <a:pt x="3271" y="4065"/>
                    <a:pt x="3209" y="3813"/>
                  </a:cubicBezTo>
                  <a:cubicBezTo>
                    <a:pt x="3147" y="3561"/>
                    <a:pt x="3117" y="3128"/>
                    <a:pt x="3117" y="2514"/>
                  </a:cubicBezTo>
                  <a:cubicBezTo>
                    <a:pt x="3117" y="1906"/>
                    <a:pt x="3147" y="1478"/>
                    <a:pt x="3209" y="1230"/>
                  </a:cubicBezTo>
                  <a:cubicBezTo>
                    <a:pt x="3271" y="981"/>
                    <a:pt x="3374" y="857"/>
                    <a:pt x="3519" y="857"/>
                  </a:cubicBezTo>
                  <a:close/>
                  <a:moveTo>
                    <a:pt x="1075" y="2550"/>
                  </a:moveTo>
                  <a:cubicBezTo>
                    <a:pt x="1194" y="2550"/>
                    <a:pt x="1283" y="2621"/>
                    <a:pt x="1342" y="2763"/>
                  </a:cubicBezTo>
                  <a:cubicBezTo>
                    <a:pt x="1400" y="2905"/>
                    <a:pt x="1430" y="3118"/>
                    <a:pt x="1430" y="3403"/>
                  </a:cubicBezTo>
                  <a:cubicBezTo>
                    <a:pt x="1430" y="3687"/>
                    <a:pt x="1400" y="3900"/>
                    <a:pt x="1342" y="4042"/>
                  </a:cubicBezTo>
                  <a:cubicBezTo>
                    <a:pt x="1283" y="4184"/>
                    <a:pt x="1194" y="4256"/>
                    <a:pt x="1075" y="4256"/>
                  </a:cubicBezTo>
                  <a:cubicBezTo>
                    <a:pt x="957" y="4256"/>
                    <a:pt x="869" y="4184"/>
                    <a:pt x="810" y="4042"/>
                  </a:cubicBezTo>
                  <a:cubicBezTo>
                    <a:pt x="751" y="3900"/>
                    <a:pt x="721" y="3687"/>
                    <a:pt x="721" y="3403"/>
                  </a:cubicBezTo>
                  <a:cubicBezTo>
                    <a:pt x="721" y="3118"/>
                    <a:pt x="751" y="2905"/>
                    <a:pt x="810" y="2763"/>
                  </a:cubicBezTo>
                  <a:cubicBezTo>
                    <a:pt x="869" y="2621"/>
                    <a:pt x="957" y="2550"/>
                    <a:pt x="1075" y="2550"/>
                  </a:cubicBezTo>
                  <a:close/>
                  <a:moveTo>
                    <a:pt x="1222" y="7"/>
                  </a:moveTo>
                  <a:cubicBezTo>
                    <a:pt x="843" y="7"/>
                    <a:pt x="545" y="237"/>
                    <a:pt x="327" y="696"/>
                  </a:cubicBezTo>
                  <a:cubicBezTo>
                    <a:pt x="110" y="1155"/>
                    <a:pt x="1" y="1786"/>
                    <a:pt x="1" y="2589"/>
                  </a:cubicBezTo>
                  <a:cubicBezTo>
                    <a:pt x="1" y="3372"/>
                    <a:pt x="94" y="3977"/>
                    <a:pt x="280" y="4404"/>
                  </a:cubicBezTo>
                  <a:cubicBezTo>
                    <a:pt x="466" y="4830"/>
                    <a:pt x="728" y="5043"/>
                    <a:pt x="1068" y="5043"/>
                  </a:cubicBezTo>
                  <a:cubicBezTo>
                    <a:pt x="1376" y="5043"/>
                    <a:pt x="1621" y="4886"/>
                    <a:pt x="1804" y="4573"/>
                  </a:cubicBezTo>
                  <a:cubicBezTo>
                    <a:pt x="1987" y="4259"/>
                    <a:pt x="2079" y="3842"/>
                    <a:pt x="2079" y="3321"/>
                  </a:cubicBezTo>
                  <a:cubicBezTo>
                    <a:pt x="2079" y="2850"/>
                    <a:pt x="1997" y="2469"/>
                    <a:pt x="1833" y="2179"/>
                  </a:cubicBezTo>
                  <a:cubicBezTo>
                    <a:pt x="1669" y="1888"/>
                    <a:pt x="1454" y="1742"/>
                    <a:pt x="1187" y="1742"/>
                  </a:cubicBezTo>
                  <a:cubicBezTo>
                    <a:pt x="1081" y="1742"/>
                    <a:pt x="983" y="1769"/>
                    <a:pt x="893" y="1822"/>
                  </a:cubicBezTo>
                  <a:cubicBezTo>
                    <a:pt x="803" y="1875"/>
                    <a:pt x="720" y="1955"/>
                    <a:pt x="643" y="2061"/>
                  </a:cubicBezTo>
                  <a:cubicBezTo>
                    <a:pt x="661" y="1653"/>
                    <a:pt x="727" y="1346"/>
                    <a:pt x="839" y="1139"/>
                  </a:cubicBezTo>
                  <a:cubicBezTo>
                    <a:pt x="951" y="931"/>
                    <a:pt x="1107" y="828"/>
                    <a:pt x="1307" y="828"/>
                  </a:cubicBezTo>
                  <a:cubicBezTo>
                    <a:pt x="1401" y="828"/>
                    <a:pt x="1496" y="851"/>
                    <a:pt x="1594" y="898"/>
                  </a:cubicBezTo>
                  <a:cubicBezTo>
                    <a:pt x="1692" y="944"/>
                    <a:pt x="1797" y="1016"/>
                    <a:pt x="1907" y="1114"/>
                  </a:cubicBezTo>
                  <a:lnTo>
                    <a:pt x="1907" y="216"/>
                  </a:lnTo>
                  <a:cubicBezTo>
                    <a:pt x="1797" y="146"/>
                    <a:pt x="1685" y="94"/>
                    <a:pt x="1572" y="59"/>
                  </a:cubicBezTo>
                  <a:cubicBezTo>
                    <a:pt x="1458" y="25"/>
                    <a:pt x="1342" y="7"/>
                    <a:pt x="1222" y="7"/>
                  </a:cubicBezTo>
                  <a:close/>
                  <a:moveTo>
                    <a:pt x="3519" y="1"/>
                  </a:moveTo>
                  <a:cubicBezTo>
                    <a:pt x="3175" y="1"/>
                    <a:pt x="2910" y="219"/>
                    <a:pt x="2723" y="657"/>
                  </a:cubicBezTo>
                  <a:cubicBezTo>
                    <a:pt x="2536" y="1094"/>
                    <a:pt x="2443" y="1716"/>
                    <a:pt x="2443" y="2524"/>
                  </a:cubicBezTo>
                  <a:cubicBezTo>
                    <a:pt x="2443" y="3329"/>
                    <a:pt x="2536" y="3950"/>
                    <a:pt x="2723" y="4387"/>
                  </a:cubicBezTo>
                  <a:cubicBezTo>
                    <a:pt x="2910" y="4825"/>
                    <a:pt x="3175" y="5043"/>
                    <a:pt x="3519" y="5043"/>
                  </a:cubicBezTo>
                  <a:cubicBezTo>
                    <a:pt x="3862" y="5043"/>
                    <a:pt x="4126" y="4825"/>
                    <a:pt x="4313" y="4387"/>
                  </a:cubicBezTo>
                  <a:cubicBezTo>
                    <a:pt x="4500" y="3950"/>
                    <a:pt x="4593" y="3329"/>
                    <a:pt x="4593" y="2524"/>
                  </a:cubicBezTo>
                  <a:cubicBezTo>
                    <a:pt x="4593" y="1716"/>
                    <a:pt x="4500" y="1094"/>
                    <a:pt x="4313" y="657"/>
                  </a:cubicBezTo>
                  <a:cubicBezTo>
                    <a:pt x="4126" y="219"/>
                    <a:pt x="3862" y="1"/>
                    <a:pt x="3519" y="1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07475" y="716575"/>
              <a:ext cx="114375" cy="126075"/>
            </a:xfrm>
            <a:custGeom>
              <a:avLst/>
              <a:gdLst/>
              <a:ahLst/>
              <a:cxnLst/>
              <a:rect l="0" t="0" r="0" b="0"/>
              <a:pathLst>
                <a:path w="4575" h="5043" extrusionOk="0">
                  <a:moveTo>
                    <a:pt x="3501" y="856"/>
                  </a:moveTo>
                  <a:cubicBezTo>
                    <a:pt x="3645" y="856"/>
                    <a:pt x="3748" y="980"/>
                    <a:pt x="3810" y="1229"/>
                  </a:cubicBezTo>
                  <a:cubicBezTo>
                    <a:pt x="3871" y="1477"/>
                    <a:pt x="3901" y="1905"/>
                    <a:pt x="3901" y="2513"/>
                  </a:cubicBezTo>
                  <a:cubicBezTo>
                    <a:pt x="3901" y="3127"/>
                    <a:pt x="3870" y="3560"/>
                    <a:pt x="3809" y="3812"/>
                  </a:cubicBezTo>
                  <a:cubicBezTo>
                    <a:pt x="3747" y="4064"/>
                    <a:pt x="3644" y="4190"/>
                    <a:pt x="3501" y="4190"/>
                  </a:cubicBezTo>
                  <a:cubicBezTo>
                    <a:pt x="3356" y="4190"/>
                    <a:pt x="3253" y="4064"/>
                    <a:pt x="3191" y="3812"/>
                  </a:cubicBezTo>
                  <a:cubicBezTo>
                    <a:pt x="3129" y="3560"/>
                    <a:pt x="3099" y="3127"/>
                    <a:pt x="3099" y="2513"/>
                  </a:cubicBezTo>
                  <a:cubicBezTo>
                    <a:pt x="3099" y="1905"/>
                    <a:pt x="3129" y="1477"/>
                    <a:pt x="3191" y="1229"/>
                  </a:cubicBezTo>
                  <a:cubicBezTo>
                    <a:pt x="3253" y="980"/>
                    <a:pt x="3356" y="856"/>
                    <a:pt x="3501" y="856"/>
                  </a:cubicBezTo>
                  <a:close/>
                  <a:moveTo>
                    <a:pt x="0" y="88"/>
                  </a:moveTo>
                  <a:lnTo>
                    <a:pt x="0" y="1009"/>
                  </a:lnTo>
                  <a:lnTo>
                    <a:pt x="1258" y="1009"/>
                  </a:lnTo>
                  <a:lnTo>
                    <a:pt x="294" y="4948"/>
                  </a:lnTo>
                  <a:lnTo>
                    <a:pt x="950" y="4948"/>
                  </a:lnTo>
                  <a:lnTo>
                    <a:pt x="1968" y="794"/>
                  </a:lnTo>
                  <a:lnTo>
                    <a:pt x="1968" y="88"/>
                  </a:lnTo>
                  <a:close/>
                  <a:moveTo>
                    <a:pt x="3501" y="0"/>
                  </a:moveTo>
                  <a:cubicBezTo>
                    <a:pt x="3157" y="0"/>
                    <a:pt x="2892" y="219"/>
                    <a:pt x="2705" y="656"/>
                  </a:cubicBezTo>
                  <a:cubicBezTo>
                    <a:pt x="2518" y="1093"/>
                    <a:pt x="2425" y="1716"/>
                    <a:pt x="2425" y="2523"/>
                  </a:cubicBezTo>
                  <a:cubicBezTo>
                    <a:pt x="2425" y="3328"/>
                    <a:pt x="2518" y="3949"/>
                    <a:pt x="2705" y="4387"/>
                  </a:cubicBezTo>
                  <a:cubicBezTo>
                    <a:pt x="2892" y="4824"/>
                    <a:pt x="3157" y="5043"/>
                    <a:pt x="3501" y="5043"/>
                  </a:cubicBezTo>
                  <a:cubicBezTo>
                    <a:pt x="3844" y="5043"/>
                    <a:pt x="4108" y="4824"/>
                    <a:pt x="4295" y="4387"/>
                  </a:cubicBezTo>
                  <a:cubicBezTo>
                    <a:pt x="4482" y="3949"/>
                    <a:pt x="4575" y="3328"/>
                    <a:pt x="4575" y="2523"/>
                  </a:cubicBezTo>
                  <a:cubicBezTo>
                    <a:pt x="4575" y="1716"/>
                    <a:pt x="4482" y="1093"/>
                    <a:pt x="4295" y="656"/>
                  </a:cubicBezTo>
                  <a:cubicBezTo>
                    <a:pt x="4108" y="219"/>
                    <a:pt x="3844" y="0"/>
                    <a:pt x="3501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06950" y="466575"/>
              <a:ext cx="114900" cy="126075"/>
            </a:xfrm>
            <a:custGeom>
              <a:avLst/>
              <a:gdLst/>
              <a:ahLst/>
              <a:cxnLst/>
              <a:rect l="0" t="0" r="0" b="0"/>
              <a:pathLst>
                <a:path w="4596" h="5043" extrusionOk="0">
                  <a:moveTo>
                    <a:pt x="1029" y="788"/>
                  </a:moveTo>
                  <a:cubicBezTo>
                    <a:pt x="1134" y="788"/>
                    <a:pt x="1215" y="839"/>
                    <a:pt x="1272" y="942"/>
                  </a:cubicBezTo>
                  <a:cubicBezTo>
                    <a:pt x="1329" y="1046"/>
                    <a:pt x="1358" y="1194"/>
                    <a:pt x="1358" y="1387"/>
                  </a:cubicBezTo>
                  <a:cubicBezTo>
                    <a:pt x="1358" y="1580"/>
                    <a:pt x="1329" y="1729"/>
                    <a:pt x="1272" y="1833"/>
                  </a:cubicBezTo>
                  <a:cubicBezTo>
                    <a:pt x="1215" y="1937"/>
                    <a:pt x="1134" y="1989"/>
                    <a:pt x="1029" y="1989"/>
                  </a:cubicBezTo>
                  <a:cubicBezTo>
                    <a:pt x="922" y="1989"/>
                    <a:pt x="839" y="1937"/>
                    <a:pt x="781" y="1833"/>
                  </a:cubicBezTo>
                  <a:cubicBezTo>
                    <a:pt x="724" y="1729"/>
                    <a:pt x="695" y="1580"/>
                    <a:pt x="695" y="1387"/>
                  </a:cubicBezTo>
                  <a:cubicBezTo>
                    <a:pt x="695" y="1196"/>
                    <a:pt x="724" y="1048"/>
                    <a:pt x="781" y="944"/>
                  </a:cubicBezTo>
                  <a:cubicBezTo>
                    <a:pt x="839" y="840"/>
                    <a:pt x="922" y="788"/>
                    <a:pt x="1029" y="788"/>
                  </a:cubicBezTo>
                  <a:close/>
                  <a:moveTo>
                    <a:pt x="3522" y="856"/>
                  </a:moveTo>
                  <a:cubicBezTo>
                    <a:pt x="3666" y="856"/>
                    <a:pt x="3769" y="980"/>
                    <a:pt x="3831" y="1229"/>
                  </a:cubicBezTo>
                  <a:cubicBezTo>
                    <a:pt x="3892" y="1477"/>
                    <a:pt x="3922" y="1905"/>
                    <a:pt x="3922" y="2513"/>
                  </a:cubicBezTo>
                  <a:cubicBezTo>
                    <a:pt x="3922" y="3127"/>
                    <a:pt x="3891" y="3560"/>
                    <a:pt x="3830" y="3812"/>
                  </a:cubicBezTo>
                  <a:cubicBezTo>
                    <a:pt x="3768" y="4064"/>
                    <a:pt x="3665" y="4190"/>
                    <a:pt x="3522" y="4190"/>
                  </a:cubicBezTo>
                  <a:cubicBezTo>
                    <a:pt x="3377" y="4190"/>
                    <a:pt x="3274" y="4064"/>
                    <a:pt x="3212" y="3812"/>
                  </a:cubicBezTo>
                  <a:cubicBezTo>
                    <a:pt x="3150" y="3560"/>
                    <a:pt x="3120" y="3127"/>
                    <a:pt x="3120" y="2513"/>
                  </a:cubicBezTo>
                  <a:cubicBezTo>
                    <a:pt x="3120" y="1905"/>
                    <a:pt x="3150" y="1477"/>
                    <a:pt x="3212" y="1229"/>
                  </a:cubicBezTo>
                  <a:cubicBezTo>
                    <a:pt x="3274" y="980"/>
                    <a:pt x="3377" y="856"/>
                    <a:pt x="3522" y="856"/>
                  </a:cubicBezTo>
                  <a:close/>
                  <a:moveTo>
                    <a:pt x="1029" y="2774"/>
                  </a:moveTo>
                  <a:cubicBezTo>
                    <a:pt x="1154" y="2774"/>
                    <a:pt x="1249" y="2837"/>
                    <a:pt x="1316" y="2964"/>
                  </a:cubicBezTo>
                  <a:cubicBezTo>
                    <a:pt x="1382" y="3091"/>
                    <a:pt x="1415" y="3275"/>
                    <a:pt x="1415" y="3516"/>
                  </a:cubicBezTo>
                  <a:cubicBezTo>
                    <a:pt x="1415" y="3754"/>
                    <a:pt x="1382" y="3937"/>
                    <a:pt x="1316" y="4064"/>
                  </a:cubicBezTo>
                  <a:cubicBezTo>
                    <a:pt x="1249" y="4191"/>
                    <a:pt x="1154" y="4255"/>
                    <a:pt x="1029" y="4255"/>
                  </a:cubicBezTo>
                  <a:cubicBezTo>
                    <a:pt x="903" y="4255"/>
                    <a:pt x="806" y="4191"/>
                    <a:pt x="738" y="4064"/>
                  </a:cubicBezTo>
                  <a:cubicBezTo>
                    <a:pt x="671" y="3937"/>
                    <a:pt x="637" y="3754"/>
                    <a:pt x="637" y="3516"/>
                  </a:cubicBezTo>
                  <a:cubicBezTo>
                    <a:pt x="637" y="3277"/>
                    <a:pt x="671" y="3094"/>
                    <a:pt x="738" y="2966"/>
                  </a:cubicBezTo>
                  <a:cubicBezTo>
                    <a:pt x="806" y="2838"/>
                    <a:pt x="903" y="2774"/>
                    <a:pt x="1029" y="2774"/>
                  </a:cubicBezTo>
                  <a:close/>
                  <a:moveTo>
                    <a:pt x="1029" y="0"/>
                  </a:moveTo>
                  <a:cubicBezTo>
                    <a:pt x="710" y="0"/>
                    <a:pt x="469" y="107"/>
                    <a:pt x="305" y="322"/>
                  </a:cubicBezTo>
                  <a:cubicBezTo>
                    <a:pt x="140" y="537"/>
                    <a:pt x="58" y="850"/>
                    <a:pt x="58" y="1260"/>
                  </a:cubicBezTo>
                  <a:cubicBezTo>
                    <a:pt x="58" y="1535"/>
                    <a:pt x="98" y="1765"/>
                    <a:pt x="179" y="1950"/>
                  </a:cubicBezTo>
                  <a:cubicBezTo>
                    <a:pt x="259" y="2134"/>
                    <a:pt x="379" y="2271"/>
                    <a:pt x="537" y="2360"/>
                  </a:cubicBezTo>
                  <a:cubicBezTo>
                    <a:pt x="360" y="2451"/>
                    <a:pt x="226" y="2599"/>
                    <a:pt x="136" y="2804"/>
                  </a:cubicBezTo>
                  <a:cubicBezTo>
                    <a:pt x="46" y="3010"/>
                    <a:pt x="0" y="3268"/>
                    <a:pt x="0" y="3581"/>
                  </a:cubicBezTo>
                  <a:cubicBezTo>
                    <a:pt x="0" y="4063"/>
                    <a:pt x="87" y="4427"/>
                    <a:pt x="260" y="4673"/>
                  </a:cubicBezTo>
                  <a:cubicBezTo>
                    <a:pt x="433" y="4919"/>
                    <a:pt x="690" y="5043"/>
                    <a:pt x="1029" y="5043"/>
                  </a:cubicBezTo>
                  <a:cubicBezTo>
                    <a:pt x="1367" y="5043"/>
                    <a:pt x="1622" y="4919"/>
                    <a:pt x="1794" y="4673"/>
                  </a:cubicBezTo>
                  <a:cubicBezTo>
                    <a:pt x="1966" y="4427"/>
                    <a:pt x="2052" y="4063"/>
                    <a:pt x="2052" y="3581"/>
                  </a:cubicBezTo>
                  <a:cubicBezTo>
                    <a:pt x="2052" y="3268"/>
                    <a:pt x="2007" y="3010"/>
                    <a:pt x="1917" y="2804"/>
                  </a:cubicBezTo>
                  <a:cubicBezTo>
                    <a:pt x="1826" y="2599"/>
                    <a:pt x="1692" y="2451"/>
                    <a:pt x="1515" y="2360"/>
                  </a:cubicBezTo>
                  <a:cubicBezTo>
                    <a:pt x="1674" y="2271"/>
                    <a:pt x="1793" y="2134"/>
                    <a:pt x="1875" y="1950"/>
                  </a:cubicBezTo>
                  <a:cubicBezTo>
                    <a:pt x="1956" y="1765"/>
                    <a:pt x="1996" y="1535"/>
                    <a:pt x="1996" y="1260"/>
                  </a:cubicBezTo>
                  <a:cubicBezTo>
                    <a:pt x="1996" y="847"/>
                    <a:pt x="1914" y="534"/>
                    <a:pt x="1749" y="321"/>
                  </a:cubicBezTo>
                  <a:cubicBezTo>
                    <a:pt x="1585" y="107"/>
                    <a:pt x="1345" y="0"/>
                    <a:pt x="1029" y="0"/>
                  </a:cubicBezTo>
                  <a:close/>
                  <a:moveTo>
                    <a:pt x="3522" y="0"/>
                  </a:moveTo>
                  <a:cubicBezTo>
                    <a:pt x="3178" y="0"/>
                    <a:pt x="2913" y="219"/>
                    <a:pt x="2726" y="656"/>
                  </a:cubicBezTo>
                  <a:cubicBezTo>
                    <a:pt x="2539" y="1093"/>
                    <a:pt x="2446" y="1716"/>
                    <a:pt x="2446" y="2523"/>
                  </a:cubicBezTo>
                  <a:cubicBezTo>
                    <a:pt x="2446" y="3328"/>
                    <a:pt x="2539" y="3949"/>
                    <a:pt x="2726" y="4387"/>
                  </a:cubicBezTo>
                  <a:cubicBezTo>
                    <a:pt x="2913" y="4824"/>
                    <a:pt x="3178" y="5043"/>
                    <a:pt x="3522" y="5043"/>
                  </a:cubicBezTo>
                  <a:cubicBezTo>
                    <a:pt x="3865" y="5043"/>
                    <a:pt x="4129" y="4824"/>
                    <a:pt x="4316" y="4387"/>
                  </a:cubicBezTo>
                  <a:cubicBezTo>
                    <a:pt x="4503" y="3949"/>
                    <a:pt x="4596" y="3328"/>
                    <a:pt x="4596" y="2523"/>
                  </a:cubicBezTo>
                  <a:cubicBezTo>
                    <a:pt x="4596" y="1716"/>
                    <a:pt x="4503" y="1093"/>
                    <a:pt x="4316" y="656"/>
                  </a:cubicBezTo>
                  <a:cubicBezTo>
                    <a:pt x="4129" y="219"/>
                    <a:pt x="3865" y="0"/>
                    <a:pt x="3522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06125" y="209625"/>
              <a:ext cx="115725" cy="126075"/>
            </a:xfrm>
            <a:custGeom>
              <a:avLst/>
              <a:gdLst/>
              <a:ahLst/>
              <a:cxnLst/>
              <a:rect l="0" t="0" r="0" b="0"/>
              <a:pathLst>
                <a:path w="4629" h="5043" extrusionOk="0">
                  <a:moveTo>
                    <a:pt x="1004" y="795"/>
                  </a:moveTo>
                  <a:cubicBezTo>
                    <a:pt x="1122" y="795"/>
                    <a:pt x="1211" y="866"/>
                    <a:pt x="1270" y="1009"/>
                  </a:cubicBezTo>
                  <a:cubicBezTo>
                    <a:pt x="1329" y="1153"/>
                    <a:pt x="1359" y="1365"/>
                    <a:pt x="1359" y="1647"/>
                  </a:cubicBezTo>
                  <a:cubicBezTo>
                    <a:pt x="1359" y="1932"/>
                    <a:pt x="1329" y="2145"/>
                    <a:pt x="1270" y="2287"/>
                  </a:cubicBezTo>
                  <a:cubicBezTo>
                    <a:pt x="1211" y="2429"/>
                    <a:pt x="1122" y="2500"/>
                    <a:pt x="1004" y="2500"/>
                  </a:cubicBezTo>
                  <a:cubicBezTo>
                    <a:pt x="886" y="2500"/>
                    <a:pt x="798" y="2429"/>
                    <a:pt x="738" y="2287"/>
                  </a:cubicBezTo>
                  <a:cubicBezTo>
                    <a:pt x="679" y="2145"/>
                    <a:pt x="649" y="1932"/>
                    <a:pt x="649" y="1647"/>
                  </a:cubicBezTo>
                  <a:cubicBezTo>
                    <a:pt x="649" y="1365"/>
                    <a:pt x="679" y="1153"/>
                    <a:pt x="738" y="1009"/>
                  </a:cubicBezTo>
                  <a:cubicBezTo>
                    <a:pt x="798" y="866"/>
                    <a:pt x="886" y="795"/>
                    <a:pt x="1004" y="795"/>
                  </a:cubicBezTo>
                  <a:close/>
                  <a:moveTo>
                    <a:pt x="3555" y="856"/>
                  </a:moveTo>
                  <a:cubicBezTo>
                    <a:pt x="3699" y="856"/>
                    <a:pt x="3802" y="981"/>
                    <a:pt x="3864" y="1229"/>
                  </a:cubicBezTo>
                  <a:cubicBezTo>
                    <a:pt x="3925" y="1478"/>
                    <a:pt x="3955" y="1906"/>
                    <a:pt x="3955" y="2513"/>
                  </a:cubicBezTo>
                  <a:cubicBezTo>
                    <a:pt x="3955" y="3128"/>
                    <a:pt x="3924" y="3560"/>
                    <a:pt x="3863" y="3812"/>
                  </a:cubicBezTo>
                  <a:cubicBezTo>
                    <a:pt x="3801" y="4064"/>
                    <a:pt x="3698" y="4190"/>
                    <a:pt x="3555" y="4190"/>
                  </a:cubicBezTo>
                  <a:cubicBezTo>
                    <a:pt x="3410" y="4190"/>
                    <a:pt x="3307" y="4064"/>
                    <a:pt x="3245" y="3812"/>
                  </a:cubicBezTo>
                  <a:cubicBezTo>
                    <a:pt x="3183" y="3560"/>
                    <a:pt x="3153" y="3128"/>
                    <a:pt x="3153" y="2513"/>
                  </a:cubicBezTo>
                  <a:cubicBezTo>
                    <a:pt x="3153" y="1906"/>
                    <a:pt x="3183" y="1478"/>
                    <a:pt x="3245" y="1229"/>
                  </a:cubicBezTo>
                  <a:cubicBezTo>
                    <a:pt x="3307" y="981"/>
                    <a:pt x="3410" y="856"/>
                    <a:pt x="3555" y="856"/>
                  </a:cubicBezTo>
                  <a:close/>
                  <a:moveTo>
                    <a:pt x="1008" y="7"/>
                  </a:moveTo>
                  <a:cubicBezTo>
                    <a:pt x="701" y="7"/>
                    <a:pt x="456" y="164"/>
                    <a:pt x="274" y="479"/>
                  </a:cubicBezTo>
                  <a:cubicBezTo>
                    <a:pt x="91" y="793"/>
                    <a:pt x="0" y="1212"/>
                    <a:pt x="0" y="1735"/>
                  </a:cubicBezTo>
                  <a:cubicBezTo>
                    <a:pt x="0" y="2208"/>
                    <a:pt x="82" y="2590"/>
                    <a:pt x="246" y="2880"/>
                  </a:cubicBezTo>
                  <a:cubicBezTo>
                    <a:pt x="410" y="3169"/>
                    <a:pt x="625" y="3314"/>
                    <a:pt x="892" y="3314"/>
                  </a:cubicBezTo>
                  <a:cubicBezTo>
                    <a:pt x="997" y="3314"/>
                    <a:pt x="1094" y="3287"/>
                    <a:pt x="1184" y="3233"/>
                  </a:cubicBezTo>
                  <a:cubicBezTo>
                    <a:pt x="1274" y="3179"/>
                    <a:pt x="1359" y="3097"/>
                    <a:pt x="1438" y="2989"/>
                  </a:cubicBezTo>
                  <a:lnTo>
                    <a:pt x="1438" y="2989"/>
                  </a:lnTo>
                  <a:cubicBezTo>
                    <a:pt x="1418" y="3397"/>
                    <a:pt x="1352" y="3704"/>
                    <a:pt x="1240" y="3912"/>
                  </a:cubicBezTo>
                  <a:cubicBezTo>
                    <a:pt x="1128" y="4119"/>
                    <a:pt x="972" y="4222"/>
                    <a:pt x="771" y="4222"/>
                  </a:cubicBezTo>
                  <a:cubicBezTo>
                    <a:pt x="676" y="4222"/>
                    <a:pt x="579" y="4199"/>
                    <a:pt x="481" y="4152"/>
                  </a:cubicBezTo>
                  <a:cubicBezTo>
                    <a:pt x="383" y="4106"/>
                    <a:pt x="281" y="4036"/>
                    <a:pt x="173" y="3942"/>
                  </a:cubicBezTo>
                  <a:lnTo>
                    <a:pt x="173" y="4841"/>
                  </a:lnTo>
                  <a:cubicBezTo>
                    <a:pt x="281" y="4908"/>
                    <a:pt x="390" y="4959"/>
                    <a:pt x="502" y="4992"/>
                  </a:cubicBezTo>
                  <a:cubicBezTo>
                    <a:pt x="614" y="5026"/>
                    <a:pt x="731" y="5043"/>
                    <a:pt x="854" y="5043"/>
                  </a:cubicBezTo>
                  <a:cubicBezTo>
                    <a:pt x="1234" y="5043"/>
                    <a:pt x="1533" y="4813"/>
                    <a:pt x="1751" y="4354"/>
                  </a:cubicBezTo>
                  <a:cubicBezTo>
                    <a:pt x="1969" y="3895"/>
                    <a:pt x="2078" y="3264"/>
                    <a:pt x="2078" y="2461"/>
                  </a:cubicBezTo>
                  <a:cubicBezTo>
                    <a:pt x="2078" y="1680"/>
                    <a:pt x="1985" y="1076"/>
                    <a:pt x="1798" y="648"/>
                  </a:cubicBezTo>
                  <a:cubicBezTo>
                    <a:pt x="1612" y="221"/>
                    <a:pt x="1348" y="7"/>
                    <a:pt x="1008" y="7"/>
                  </a:cubicBezTo>
                  <a:close/>
                  <a:moveTo>
                    <a:pt x="3555" y="0"/>
                  </a:moveTo>
                  <a:cubicBezTo>
                    <a:pt x="3211" y="0"/>
                    <a:pt x="2946" y="219"/>
                    <a:pt x="2759" y="656"/>
                  </a:cubicBezTo>
                  <a:cubicBezTo>
                    <a:pt x="2572" y="1093"/>
                    <a:pt x="2479" y="1716"/>
                    <a:pt x="2479" y="2523"/>
                  </a:cubicBezTo>
                  <a:cubicBezTo>
                    <a:pt x="2479" y="3328"/>
                    <a:pt x="2572" y="3949"/>
                    <a:pt x="2759" y="4387"/>
                  </a:cubicBezTo>
                  <a:cubicBezTo>
                    <a:pt x="2946" y="4824"/>
                    <a:pt x="3211" y="5043"/>
                    <a:pt x="3555" y="5043"/>
                  </a:cubicBezTo>
                  <a:cubicBezTo>
                    <a:pt x="3898" y="5043"/>
                    <a:pt x="4162" y="4824"/>
                    <a:pt x="4349" y="4387"/>
                  </a:cubicBezTo>
                  <a:cubicBezTo>
                    <a:pt x="4536" y="3949"/>
                    <a:pt x="4629" y="3328"/>
                    <a:pt x="4629" y="2523"/>
                  </a:cubicBezTo>
                  <a:cubicBezTo>
                    <a:pt x="4629" y="1716"/>
                    <a:pt x="4536" y="1093"/>
                    <a:pt x="4349" y="656"/>
                  </a:cubicBezTo>
                  <a:cubicBezTo>
                    <a:pt x="4162" y="219"/>
                    <a:pt x="3898" y="0"/>
                    <a:pt x="3555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332075" y="2555550"/>
              <a:ext cx="2052275" cy="25"/>
            </a:xfrm>
            <a:custGeom>
              <a:avLst/>
              <a:gdLst/>
              <a:ahLst/>
              <a:cxnLst/>
              <a:rect l="0" t="0" r="0" b="0"/>
              <a:pathLst>
                <a:path w="82091" h="1" fill="none" extrusionOk="0">
                  <a:moveTo>
                    <a:pt x="1" y="0"/>
                  </a:moveTo>
                  <a:lnTo>
                    <a:pt x="82090" y="0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332075" y="2555550"/>
              <a:ext cx="25" cy="34750"/>
            </a:xfrm>
            <a:custGeom>
              <a:avLst/>
              <a:gdLst/>
              <a:ahLst/>
              <a:cxnLst/>
              <a:rect l="0" t="0" r="0" b="0"/>
              <a:pathLst>
                <a:path w="1" h="1390" fill="none" extrusionOk="0">
                  <a:moveTo>
                    <a:pt x="1" y="0"/>
                  </a:moveTo>
                  <a:lnTo>
                    <a:pt x="1" y="1389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843275" y="2555550"/>
              <a:ext cx="25" cy="34750"/>
            </a:xfrm>
            <a:custGeom>
              <a:avLst/>
              <a:gdLst/>
              <a:ahLst/>
              <a:cxnLst/>
              <a:rect l="0" t="0" r="0" b="0"/>
              <a:pathLst>
                <a:path w="1" h="1390" fill="none" extrusionOk="0">
                  <a:moveTo>
                    <a:pt x="0" y="0"/>
                  </a:moveTo>
                  <a:lnTo>
                    <a:pt x="0" y="1389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358200" y="2555550"/>
              <a:ext cx="25" cy="34750"/>
            </a:xfrm>
            <a:custGeom>
              <a:avLst/>
              <a:gdLst/>
              <a:ahLst/>
              <a:cxnLst/>
              <a:rect l="0" t="0" r="0" b="0"/>
              <a:pathLst>
                <a:path w="1" h="1390" fill="none" extrusionOk="0">
                  <a:moveTo>
                    <a:pt x="0" y="0"/>
                  </a:moveTo>
                  <a:lnTo>
                    <a:pt x="0" y="1389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869400" y="2555550"/>
              <a:ext cx="25" cy="34750"/>
            </a:xfrm>
            <a:custGeom>
              <a:avLst/>
              <a:gdLst/>
              <a:ahLst/>
              <a:cxnLst/>
              <a:rect l="0" t="0" r="0" b="0"/>
              <a:pathLst>
                <a:path w="1" h="1390" fill="none" extrusionOk="0">
                  <a:moveTo>
                    <a:pt x="0" y="0"/>
                  </a:moveTo>
                  <a:lnTo>
                    <a:pt x="0" y="1389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2384325" y="2555550"/>
              <a:ext cx="25" cy="34750"/>
            </a:xfrm>
            <a:custGeom>
              <a:avLst/>
              <a:gdLst/>
              <a:ahLst/>
              <a:cxnLst/>
              <a:rect l="0" t="0" r="0" b="0"/>
              <a:pathLst>
                <a:path w="1" h="1390" fill="none" extrusionOk="0">
                  <a:moveTo>
                    <a:pt x="0" y="0"/>
                  </a:moveTo>
                  <a:lnTo>
                    <a:pt x="0" y="1389"/>
                  </a:lnTo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454125" y="2681850"/>
              <a:ext cx="342350" cy="148050"/>
            </a:xfrm>
            <a:custGeom>
              <a:avLst/>
              <a:gdLst/>
              <a:ahLst/>
              <a:cxnLst/>
              <a:rect l="0" t="0" r="0" b="0"/>
              <a:pathLst>
                <a:path w="13694" h="5922" extrusionOk="0">
                  <a:moveTo>
                    <a:pt x="8702" y="908"/>
                  </a:moveTo>
                  <a:cubicBezTo>
                    <a:pt x="8908" y="908"/>
                    <a:pt x="9068" y="1049"/>
                    <a:pt x="9181" y="1332"/>
                  </a:cubicBezTo>
                  <a:cubicBezTo>
                    <a:pt x="9294" y="1614"/>
                    <a:pt x="9351" y="2011"/>
                    <a:pt x="9351" y="2523"/>
                  </a:cubicBezTo>
                  <a:cubicBezTo>
                    <a:pt x="9351" y="3033"/>
                    <a:pt x="9294" y="3429"/>
                    <a:pt x="9181" y="3711"/>
                  </a:cubicBezTo>
                  <a:cubicBezTo>
                    <a:pt x="9068" y="3993"/>
                    <a:pt x="8908" y="4134"/>
                    <a:pt x="8702" y="4134"/>
                  </a:cubicBezTo>
                  <a:cubicBezTo>
                    <a:pt x="8492" y="4134"/>
                    <a:pt x="8332" y="3996"/>
                    <a:pt x="8221" y="3719"/>
                  </a:cubicBezTo>
                  <a:cubicBezTo>
                    <a:pt x="8110" y="3443"/>
                    <a:pt x="8055" y="3044"/>
                    <a:pt x="8055" y="2523"/>
                  </a:cubicBezTo>
                  <a:cubicBezTo>
                    <a:pt x="8055" y="2011"/>
                    <a:pt x="8111" y="1614"/>
                    <a:pt x="8224" y="1332"/>
                  </a:cubicBezTo>
                  <a:cubicBezTo>
                    <a:pt x="8338" y="1049"/>
                    <a:pt x="8497" y="908"/>
                    <a:pt x="8702" y="908"/>
                  </a:cubicBezTo>
                  <a:close/>
                  <a:moveTo>
                    <a:pt x="607" y="88"/>
                  </a:moveTo>
                  <a:lnTo>
                    <a:pt x="0" y="322"/>
                  </a:lnTo>
                  <a:lnTo>
                    <a:pt x="0" y="1175"/>
                  </a:lnTo>
                  <a:lnTo>
                    <a:pt x="611" y="941"/>
                  </a:lnTo>
                  <a:lnTo>
                    <a:pt x="611" y="4082"/>
                  </a:lnTo>
                  <a:lnTo>
                    <a:pt x="16" y="4082"/>
                  </a:lnTo>
                  <a:lnTo>
                    <a:pt x="16" y="4948"/>
                  </a:lnTo>
                  <a:lnTo>
                    <a:pt x="1842" y="4948"/>
                  </a:lnTo>
                  <a:lnTo>
                    <a:pt x="1842" y="4082"/>
                  </a:lnTo>
                  <a:lnTo>
                    <a:pt x="1247" y="4082"/>
                  </a:lnTo>
                  <a:lnTo>
                    <a:pt x="1247" y="88"/>
                  </a:lnTo>
                  <a:close/>
                  <a:moveTo>
                    <a:pt x="4580" y="267"/>
                  </a:moveTo>
                  <a:lnTo>
                    <a:pt x="4580" y="1302"/>
                  </a:lnTo>
                  <a:lnTo>
                    <a:pt x="4268" y="1302"/>
                  </a:lnTo>
                  <a:lnTo>
                    <a:pt x="4268" y="2136"/>
                  </a:lnTo>
                  <a:lnTo>
                    <a:pt x="4580" y="2136"/>
                  </a:lnTo>
                  <a:lnTo>
                    <a:pt x="4580" y="3682"/>
                  </a:lnTo>
                  <a:cubicBezTo>
                    <a:pt x="4580" y="4142"/>
                    <a:pt x="4631" y="4468"/>
                    <a:pt x="4735" y="4660"/>
                  </a:cubicBezTo>
                  <a:cubicBezTo>
                    <a:pt x="4838" y="4852"/>
                    <a:pt x="5013" y="4948"/>
                    <a:pt x="5260" y="4948"/>
                  </a:cubicBezTo>
                  <a:lnTo>
                    <a:pt x="5797" y="4948"/>
                  </a:lnTo>
                  <a:lnTo>
                    <a:pt x="5797" y="4115"/>
                  </a:lnTo>
                  <a:lnTo>
                    <a:pt x="5475" y="4115"/>
                  </a:lnTo>
                  <a:cubicBezTo>
                    <a:pt x="5368" y="4115"/>
                    <a:pt x="5296" y="4085"/>
                    <a:pt x="5260" y="4025"/>
                  </a:cubicBezTo>
                  <a:cubicBezTo>
                    <a:pt x="5224" y="3966"/>
                    <a:pt x="5206" y="3851"/>
                    <a:pt x="5206" y="3682"/>
                  </a:cubicBezTo>
                  <a:lnTo>
                    <a:pt x="5206" y="2136"/>
                  </a:lnTo>
                  <a:lnTo>
                    <a:pt x="5851" y="2136"/>
                  </a:lnTo>
                  <a:lnTo>
                    <a:pt x="5851" y="1302"/>
                  </a:lnTo>
                  <a:lnTo>
                    <a:pt x="5206" y="1302"/>
                  </a:lnTo>
                  <a:lnTo>
                    <a:pt x="5206" y="267"/>
                  </a:lnTo>
                  <a:close/>
                  <a:moveTo>
                    <a:pt x="10584" y="267"/>
                  </a:moveTo>
                  <a:lnTo>
                    <a:pt x="10584" y="1302"/>
                  </a:lnTo>
                  <a:lnTo>
                    <a:pt x="10272" y="1302"/>
                  </a:lnTo>
                  <a:lnTo>
                    <a:pt x="10272" y="2136"/>
                  </a:lnTo>
                  <a:lnTo>
                    <a:pt x="10584" y="2136"/>
                  </a:lnTo>
                  <a:lnTo>
                    <a:pt x="10584" y="3682"/>
                  </a:lnTo>
                  <a:cubicBezTo>
                    <a:pt x="10584" y="4142"/>
                    <a:pt x="10635" y="4468"/>
                    <a:pt x="10739" y="4660"/>
                  </a:cubicBezTo>
                  <a:cubicBezTo>
                    <a:pt x="10842" y="4852"/>
                    <a:pt x="11017" y="4948"/>
                    <a:pt x="11264" y="4948"/>
                  </a:cubicBezTo>
                  <a:lnTo>
                    <a:pt x="11801" y="4948"/>
                  </a:lnTo>
                  <a:lnTo>
                    <a:pt x="11801" y="4115"/>
                  </a:lnTo>
                  <a:lnTo>
                    <a:pt x="11479" y="4115"/>
                  </a:lnTo>
                  <a:cubicBezTo>
                    <a:pt x="11372" y="4115"/>
                    <a:pt x="11300" y="4085"/>
                    <a:pt x="11264" y="4025"/>
                  </a:cubicBezTo>
                  <a:cubicBezTo>
                    <a:pt x="11228" y="3966"/>
                    <a:pt x="11210" y="3851"/>
                    <a:pt x="11210" y="3682"/>
                  </a:cubicBezTo>
                  <a:lnTo>
                    <a:pt x="11210" y="2136"/>
                  </a:lnTo>
                  <a:lnTo>
                    <a:pt x="11855" y="2136"/>
                  </a:lnTo>
                  <a:lnTo>
                    <a:pt x="11855" y="1302"/>
                  </a:lnTo>
                  <a:lnTo>
                    <a:pt x="11210" y="1302"/>
                  </a:lnTo>
                  <a:lnTo>
                    <a:pt x="11210" y="267"/>
                  </a:lnTo>
                  <a:close/>
                  <a:moveTo>
                    <a:pt x="13517" y="1214"/>
                  </a:moveTo>
                  <a:cubicBezTo>
                    <a:pt x="13371" y="1214"/>
                    <a:pt x="13246" y="1269"/>
                    <a:pt x="13141" y="1379"/>
                  </a:cubicBezTo>
                  <a:cubicBezTo>
                    <a:pt x="13037" y="1488"/>
                    <a:pt x="12945" y="1663"/>
                    <a:pt x="12864" y="1901"/>
                  </a:cubicBezTo>
                  <a:lnTo>
                    <a:pt x="12864" y="1302"/>
                  </a:lnTo>
                  <a:lnTo>
                    <a:pt x="12238" y="1302"/>
                  </a:lnTo>
                  <a:lnTo>
                    <a:pt x="12238" y="4948"/>
                  </a:lnTo>
                  <a:lnTo>
                    <a:pt x="12864" y="4948"/>
                  </a:lnTo>
                  <a:lnTo>
                    <a:pt x="12864" y="3268"/>
                  </a:lnTo>
                  <a:cubicBezTo>
                    <a:pt x="12864" y="2910"/>
                    <a:pt x="12908" y="2635"/>
                    <a:pt x="12995" y="2443"/>
                  </a:cubicBezTo>
                  <a:cubicBezTo>
                    <a:pt x="13081" y="2251"/>
                    <a:pt x="13205" y="2155"/>
                    <a:pt x="13366" y="2155"/>
                  </a:cubicBezTo>
                  <a:cubicBezTo>
                    <a:pt x="13421" y="2155"/>
                    <a:pt x="13476" y="2167"/>
                    <a:pt x="13530" y="2189"/>
                  </a:cubicBezTo>
                  <a:cubicBezTo>
                    <a:pt x="13584" y="2212"/>
                    <a:pt x="13639" y="2247"/>
                    <a:pt x="13693" y="2295"/>
                  </a:cubicBezTo>
                  <a:lnTo>
                    <a:pt x="13692" y="1240"/>
                  </a:lnTo>
                  <a:cubicBezTo>
                    <a:pt x="13645" y="1230"/>
                    <a:pt x="13609" y="1223"/>
                    <a:pt x="13585" y="1219"/>
                  </a:cubicBezTo>
                  <a:cubicBezTo>
                    <a:pt x="13560" y="1216"/>
                    <a:pt x="13538" y="1214"/>
                    <a:pt x="13517" y="1214"/>
                  </a:cubicBezTo>
                  <a:close/>
                  <a:moveTo>
                    <a:pt x="3142" y="1214"/>
                  </a:moveTo>
                  <a:cubicBezTo>
                    <a:pt x="2848" y="1214"/>
                    <a:pt x="2630" y="1308"/>
                    <a:pt x="2488" y="1494"/>
                  </a:cubicBezTo>
                  <a:cubicBezTo>
                    <a:pt x="2346" y="1681"/>
                    <a:pt x="2275" y="1967"/>
                    <a:pt x="2275" y="2354"/>
                  </a:cubicBezTo>
                  <a:cubicBezTo>
                    <a:pt x="2275" y="2712"/>
                    <a:pt x="2331" y="2979"/>
                    <a:pt x="2443" y="3155"/>
                  </a:cubicBezTo>
                  <a:cubicBezTo>
                    <a:pt x="2554" y="3330"/>
                    <a:pt x="2750" y="3451"/>
                    <a:pt x="3028" y="3516"/>
                  </a:cubicBezTo>
                  <a:lnTo>
                    <a:pt x="3139" y="3542"/>
                  </a:lnTo>
                  <a:cubicBezTo>
                    <a:pt x="3266" y="3570"/>
                    <a:pt x="3351" y="3610"/>
                    <a:pt x="3393" y="3661"/>
                  </a:cubicBezTo>
                  <a:cubicBezTo>
                    <a:pt x="3436" y="3712"/>
                    <a:pt x="3457" y="3789"/>
                    <a:pt x="3457" y="3894"/>
                  </a:cubicBezTo>
                  <a:cubicBezTo>
                    <a:pt x="3457" y="4017"/>
                    <a:pt x="3426" y="4111"/>
                    <a:pt x="3364" y="4173"/>
                  </a:cubicBezTo>
                  <a:cubicBezTo>
                    <a:pt x="3303" y="4236"/>
                    <a:pt x="3210" y="4268"/>
                    <a:pt x="3088" y="4268"/>
                  </a:cubicBezTo>
                  <a:cubicBezTo>
                    <a:pt x="2953" y="4268"/>
                    <a:pt x="2819" y="4240"/>
                    <a:pt x="2688" y="4183"/>
                  </a:cubicBezTo>
                  <a:cubicBezTo>
                    <a:pt x="2557" y="4127"/>
                    <a:pt x="2429" y="4042"/>
                    <a:pt x="2304" y="3929"/>
                  </a:cubicBezTo>
                  <a:lnTo>
                    <a:pt x="2304" y="4815"/>
                  </a:lnTo>
                  <a:cubicBezTo>
                    <a:pt x="2450" y="4891"/>
                    <a:pt x="2592" y="4948"/>
                    <a:pt x="2730" y="4986"/>
                  </a:cubicBezTo>
                  <a:cubicBezTo>
                    <a:pt x="2868" y="5024"/>
                    <a:pt x="3002" y="5043"/>
                    <a:pt x="3132" y="5043"/>
                  </a:cubicBezTo>
                  <a:cubicBezTo>
                    <a:pt x="3437" y="5043"/>
                    <a:pt x="3667" y="4945"/>
                    <a:pt x="3821" y="4750"/>
                  </a:cubicBezTo>
                  <a:cubicBezTo>
                    <a:pt x="3975" y="4554"/>
                    <a:pt x="4052" y="4262"/>
                    <a:pt x="4052" y="3874"/>
                  </a:cubicBezTo>
                  <a:cubicBezTo>
                    <a:pt x="4052" y="3503"/>
                    <a:pt x="3996" y="3231"/>
                    <a:pt x="3886" y="3057"/>
                  </a:cubicBezTo>
                  <a:cubicBezTo>
                    <a:pt x="3775" y="2883"/>
                    <a:pt x="3559" y="2758"/>
                    <a:pt x="3238" y="2683"/>
                  </a:cubicBezTo>
                  <a:lnTo>
                    <a:pt x="3128" y="2653"/>
                  </a:lnTo>
                  <a:cubicBezTo>
                    <a:pt x="3015" y="2629"/>
                    <a:pt x="2937" y="2592"/>
                    <a:pt x="2893" y="2543"/>
                  </a:cubicBezTo>
                  <a:cubicBezTo>
                    <a:pt x="2849" y="2493"/>
                    <a:pt x="2827" y="2421"/>
                    <a:pt x="2827" y="2328"/>
                  </a:cubicBezTo>
                  <a:cubicBezTo>
                    <a:pt x="2827" y="2213"/>
                    <a:pt x="2856" y="2127"/>
                    <a:pt x="2914" y="2072"/>
                  </a:cubicBezTo>
                  <a:cubicBezTo>
                    <a:pt x="2972" y="2017"/>
                    <a:pt x="3060" y="1989"/>
                    <a:pt x="3179" y="1989"/>
                  </a:cubicBezTo>
                  <a:cubicBezTo>
                    <a:pt x="3290" y="1989"/>
                    <a:pt x="3407" y="2015"/>
                    <a:pt x="3532" y="2067"/>
                  </a:cubicBezTo>
                  <a:cubicBezTo>
                    <a:pt x="3657" y="2119"/>
                    <a:pt x="3786" y="2197"/>
                    <a:pt x="3921" y="2302"/>
                  </a:cubicBezTo>
                  <a:lnTo>
                    <a:pt x="3921" y="1416"/>
                  </a:lnTo>
                  <a:cubicBezTo>
                    <a:pt x="3771" y="1347"/>
                    <a:pt x="3633" y="1296"/>
                    <a:pt x="3506" y="1263"/>
                  </a:cubicBezTo>
                  <a:cubicBezTo>
                    <a:pt x="3379" y="1231"/>
                    <a:pt x="3258" y="1214"/>
                    <a:pt x="3142" y="1214"/>
                  </a:cubicBezTo>
                  <a:close/>
                  <a:moveTo>
                    <a:pt x="8702" y="0"/>
                  </a:moveTo>
                  <a:cubicBezTo>
                    <a:pt x="8283" y="0"/>
                    <a:pt x="7955" y="224"/>
                    <a:pt x="7716" y="671"/>
                  </a:cubicBezTo>
                  <a:cubicBezTo>
                    <a:pt x="7478" y="1118"/>
                    <a:pt x="7359" y="1735"/>
                    <a:pt x="7359" y="2523"/>
                  </a:cubicBezTo>
                  <a:cubicBezTo>
                    <a:pt x="7359" y="3313"/>
                    <a:pt x="7478" y="3929"/>
                    <a:pt x="7717" y="4372"/>
                  </a:cubicBezTo>
                  <a:cubicBezTo>
                    <a:pt x="7956" y="4815"/>
                    <a:pt x="8291" y="5036"/>
                    <a:pt x="8721" y="5036"/>
                  </a:cubicBezTo>
                  <a:lnTo>
                    <a:pt x="8774" y="5036"/>
                  </a:lnTo>
                  <a:lnTo>
                    <a:pt x="9200" y="5922"/>
                  </a:lnTo>
                  <a:lnTo>
                    <a:pt x="9842" y="5922"/>
                  </a:lnTo>
                  <a:lnTo>
                    <a:pt x="9316" y="4828"/>
                  </a:lnTo>
                  <a:cubicBezTo>
                    <a:pt x="9551" y="4628"/>
                    <a:pt x="9732" y="4331"/>
                    <a:pt x="9857" y="3936"/>
                  </a:cubicBezTo>
                  <a:cubicBezTo>
                    <a:pt x="9983" y="3541"/>
                    <a:pt x="10045" y="3070"/>
                    <a:pt x="10045" y="2523"/>
                  </a:cubicBezTo>
                  <a:cubicBezTo>
                    <a:pt x="10045" y="1727"/>
                    <a:pt x="9927" y="1107"/>
                    <a:pt x="9691" y="664"/>
                  </a:cubicBezTo>
                  <a:cubicBezTo>
                    <a:pt x="9455" y="221"/>
                    <a:pt x="9125" y="0"/>
                    <a:pt x="8702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951100" y="2678900"/>
              <a:ext cx="377125" cy="151000"/>
            </a:xfrm>
            <a:custGeom>
              <a:avLst/>
              <a:gdLst/>
              <a:ahLst/>
              <a:cxnLst/>
              <a:rect l="0" t="0" r="0" b="0"/>
              <a:pathLst>
                <a:path w="15085" h="6040" extrusionOk="0">
                  <a:moveTo>
                    <a:pt x="10093" y="1026"/>
                  </a:moveTo>
                  <a:cubicBezTo>
                    <a:pt x="10299" y="1026"/>
                    <a:pt x="10459" y="1167"/>
                    <a:pt x="10572" y="1450"/>
                  </a:cubicBezTo>
                  <a:cubicBezTo>
                    <a:pt x="10685" y="1732"/>
                    <a:pt x="10742" y="2129"/>
                    <a:pt x="10742" y="2641"/>
                  </a:cubicBezTo>
                  <a:cubicBezTo>
                    <a:pt x="10742" y="3151"/>
                    <a:pt x="10685" y="3547"/>
                    <a:pt x="10572" y="3829"/>
                  </a:cubicBezTo>
                  <a:cubicBezTo>
                    <a:pt x="10459" y="4111"/>
                    <a:pt x="10299" y="4252"/>
                    <a:pt x="10093" y="4252"/>
                  </a:cubicBezTo>
                  <a:cubicBezTo>
                    <a:pt x="9883" y="4252"/>
                    <a:pt x="9723" y="4114"/>
                    <a:pt x="9612" y="3837"/>
                  </a:cubicBezTo>
                  <a:cubicBezTo>
                    <a:pt x="9501" y="3561"/>
                    <a:pt x="9446" y="3162"/>
                    <a:pt x="9446" y="2641"/>
                  </a:cubicBezTo>
                  <a:cubicBezTo>
                    <a:pt x="9446" y="2129"/>
                    <a:pt x="9502" y="1732"/>
                    <a:pt x="9615" y="1450"/>
                  </a:cubicBezTo>
                  <a:cubicBezTo>
                    <a:pt x="9729" y="1167"/>
                    <a:pt x="9888" y="1026"/>
                    <a:pt x="10093" y="1026"/>
                  </a:cubicBezTo>
                  <a:close/>
                  <a:moveTo>
                    <a:pt x="5981" y="2179"/>
                  </a:moveTo>
                  <a:cubicBezTo>
                    <a:pt x="6115" y="2179"/>
                    <a:pt x="6218" y="2270"/>
                    <a:pt x="6288" y="2452"/>
                  </a:cubicBezTo>
                  <a:cubicBezTo>
                    <a:pt x="6359" y="2634"/>
                    <a:pt x="6394" y="2899"/>
                    <a:pt x="6394" y="3247"/>
                  </a:cubicBezTo>
                  <a:cubicBezTo>
                    <a:pt x="6394" y="3594"/>
                    <a:pt x="6359" y="3858"/>
                    <a:pt x="6288" y="4041"/>
                  </a:cubicBezTo>
                  <a:cubicBezTo>
                    <a:pt x="6218" y="4223"/>
                    <a:pt x="6115" y="4314"/>
                    <a:pt x="5981" y="4314"/>
                  </a:cubicBezTo>
                  <a:cubicBezTo>
                    <a:pt x="5848" y="4314"/>
                    <a:pt x="5746" y="4223"/>
                    <a:pt x="5676" y="4041"/>
                  </a:cubicBezTo>
                  <a:cubicBezTo>
                    <a:pt x="5605" y="3858"/>
                    <a:pt x="5570" y="3594"/>
                    <a:pt x="5570" y="3247"/>
                  </a:cubicBezTo>
                  <a:cubicBezTo>
                    <a:pt x="5570" y="2899"/>
                    <a:pt x="5605" y="2634"/>
                    <a:pt x="5676" y="2452"/>
                  </a:cubicBezTo>
                  <a:cubicBezTo>
                    <a:pt x="5746" y="2270"/>
                    <a:pt x="5848" y="2179"/>
                    <a:pt x="5981" y="2179"/>
                  </a:cubicBezTo>
                  <a:close/>
                  <a:moveTo>
                    <a:pt x="893" y="118"/>
                  </a:moveTo>
                  <a:cubicBezTo>
                    <a:pt x="750" y="118"/>
                    <a:pt x="605" y="143"/>
                    <a:pt x="457" y="191"/>
                  </a:cubicBezTo>
                  <a:cubicBezTo>
                    <a:pt x="309" y="240"/>
                    <a:pt x="159" y="311"/>
                    <a:pt x="8" y="405"/>
                  </a:cubicBezTo>
                  <a:lnTo>
                    <a:pt x="8" y="1472"/>
                  </a:lnTo>
                  <a:cubicBezTo>
                    <a:pt x="150" y="1307"/>
                    <a:pt x="283" y="1183"/>
                    <a:pt x="408" y="1100"/>
                  </a:cubicBezTo>
                  <a:cubicBezTo>
                    <a:pt x="533" y="1016"/>
                    <a:pt x="648" y="974"/>
                    <a:pt x="753" y="974"/>
                  </a:cubicBezTo>
                  <a:cubicBezTo>
                    <a:pt x="889" y="974"/>
                    <a:pt x="998" y="1044"/>
                    <a:pt x="1081" y="1183"/>
                  </a:cubicBezTo>
                  <a:cubicBezTo>
                    <a:pt x="1163" y="1322"/>
                    <a:pt x="1204" y="1505"/>
                    <a:pt x="1204" y="1733"/>
                  </a:cubicBezTo>
                  <a:cubicBezTo>
                    <a:pt x="1204" y="1880"/>
                    <a:pt x="1184" y="2022"/>
                    <a:pt x="1143" y="2159"/>
                  </a:cubicBezTo>
                  <a:cubicBezTo>
                    <a:pt x="1102" y="2296"/>
                    <a:pt x="1039" y="2436"/>
                    <a:pt x="954" y="2579"/>
                  </a:cubicBezTo>
                  <a:lnTo>
                    <a:pt x="1" y="4145"/>
                  </a:lnTo>
                  <a:lnTo>
                    <a:pt x="1" y="5066"/>
                  </a:lnTo>
                  <a:lnTo>
                    <a:pt x="1898" y="5066"/>
                  </a:lnTo>
                  <a:lnTo>
                    <a:pt x="1898" y="4145"/>
                  </a:lnTo>
                  <a:lnTo>
                    <a:pt x="749" y="4145"/>
                  </a:lnTo>
                  <a:lnTo>
                    <a:pt x="1307" y="3233"/>
                  </a:lnTo>
                  <a:cubicBezTo>
                    <a:pt x="1543" y="2849"/>
                    <a:pt x="1697" y="2543"/>
                    <a:pt x="1771" y="2314"/>
                  </a:cubicBezTo>
                  <a:cubicBezTo>
                    <a:pt x="1844" y="2085"/>
                    <a:pt x="1881" y="1838"/>
                    <a:pt x="1881" y="1573"/>
                  </a:cubicBezTo>
                  <a:cubicBezTo>
                    <a:pt x="1881" y="1115"/>
                    <a:pt x="1794" y="758"/>
                    <a:pt x="1621" y="502"/>
                  </a:cubicBezTo>
                  <a:cubicBezTo>
                    <a:pt x="1448" y="246"/>
                    <a:pt x="1205" y="118"/>
                    <a:pt x="893" y="118"/>
                  </a:cubicBezTo>
                  <a:close/>
                  <a:moveTo>
                    <a:pt x="3790" y="1332"/>
                  </a:moveTo>
                  <a:cubicBezTo>
                    <a:pt x="3661" y="1332"/>
                    <a:pt x="3544" y="1383"/>
                    <a:pt x="3438" y="1484"/>
                  </a:cubicBezTo>
                  <a:cubicBezTo>
                    <a:pt x="3332" y="1585"/>
                    <a:pt x="3232" y="1741"/>
                    <a:pt x="3137" y="1954"/>
                  </a:cubicBezTo>
                  <a:lnTo>
                    <a:pt x="3137" y="1420"/>
                  </a:lnTo>
                  <a:lnTo>
                    <a:pt x="2511" y="1420"/>
                  </a:lnTo>
                  <a:lnTo>
                    <a:pt x="2511" y="5066"/>
                  </a:lnTo>
                  <a:lnTo>
                    <a:pt x="3137" y="5066"/>
                  </a:lnTo>
                  <a:lnTo>
                    <a:pt x="3137" y="3273"/>
                  </a:lnTo>
                  <a:cubicBezTo>
                    <a:pt x="3137" y="2940"/>
                    <a:pt x="3175" y="2681"/>
                    <a:pt x="3249" y="2493"/>
                  </a:cubicBezTo>
                  <a:cubicBezTo>
                    <a:pt x="3324" y="2305"/>
                    <a:pt x="3426" y="2211"/>
                    <a:pt x="3557" y="2211"/>
                  </a:cubicBezTo>
                  <a:cubicBezTo>
                    <a:pt x="3611" y="2211"/>
                    <a:pt x="3658" y="2232"/>
                    <a:pt x="3700" y="2275"/>
                  </a:cubicBezTo>
                  <a:cubicBezTo>
                    <a:pt x="3742" y="2317"/>
                    <a:pt x="3776" y="2376"/>
                    <a:pt x="3800" y="2452"/>
                  </a:cubicBezTo>
                  <a:cubicBezTo>
                    <a:pt x="3819" y="2509"/>
                    <a:pt x="3832" y="2597"/>
                    <a:pt x="3840" y="2716"/>
                  </a:cubicBezTo>
                  <a:cubicBezTo>
                    <a:pt x="3847" y="2835"/>
                    <a:pt x="3851" y="3052"/>
                    <a:pt x="3851" y="3367"/>
                  </a:cubicBezTo>
                  <a:lnTo>
                    <a:pt x="3851" y="4705"/>
                  </a:lnTo>
                  <a:lnTo>
                    <a:pt x="3851" y="5066"/>
                  </a:lnTo>
                  <a:lnTo>
                    <a:pt x="4481" y="5066"/>
                  </a:lnTo>
                  <a:lnTo>
                    <a:pt x="4481" y="2846"/>
                  </a:lnTo>
                  <a:cubicBezTo>
                    <a:pt x="4481" y="2353"/>
                    <a:pt x="4422" y="1978"/>
                    <a:pt x="4305" y="1720"/>
                  </a:cubicBezTo>
                  <a:cubicBezTo>
                    <a:pt x="4188" y="1462"/>
                    <a:pt x="4016" y="1332"/>
                    <a:pt x="3790" y="1332"/>
                  </a:cubicBezTo>
                  <a:close/>
                  <a:moveTo>
                    <a:pt x="11975" y="385"/>
                  </a:moveTo>
                  <a:lnTo>
                    <a:pt x="11975" y="1420"/>
                  </a:lnTo>
                  <a:lnTo>
                    <a:pt x="11663" y="1420"/>
                  </a:lnTo>
                  <a:lnTo>
                    <a:pt x="11663" y="2254"/>
                  </a:lnTo>
                  <a:lnTo>
                    <a:pt x="11975" y="2254"/>
                  </a:lnTo>
                  <a:lnTo>
                    <a:pt x="11975" y="3800"/>
                  </a:lnTo>
                  <a:cubicBezTo>
                    <a:pt x="11975" y="4260"/>
                    <a:pt x="12026" y="4586"/>
                    <a:pt x="12130" y="4778"/>
                  </a:cubicBezTo>
                  <a:cubicBezTo>
                    <a:pt x="12233" y="4970"/>
                    <a:pt x="12408" y="5066"/>
                    <a:pt x="12655" y="5066"/>
                  </a:cubicBezTo>
                  <a:lnTo>
                    <a:pt x="13192" y="5066"/>
                  </a:lnTo>
                  <a:lnTo>
                    <a:pt x="13192" y="4233"/>
                  </a:lnTo>
                  <a:lnTo>
                    <a:pt x="12870" y="4233"/>
                  </a:lnTo>
                  <a:cubicBezTo>
                    <a:pt x="12763" y="4233"/>
                    <a:pt x="12691" y="4203"/>
                    <a:pt x="12655" y="4143"/>
                  </a:cubicBezTo>
                  <a:cubicBezTo>
                    <a:pt x="12619" y="4084"/>
                    <a:pt x="12601" y="3969"/>
                    <a:pt x="12601" y="3800"/>
                  </a:cubicBezTo>
                  <a:lnTo>
                    <a:pt x="12601" y="2254"/>
                  </a:lnTo>
                  <a:lnTo>
                    <a:pt x="13246" y="2254"/>
                  </a:lnTo>
                  <a:lnTo>
                    <a:pt x="13246" y="1420"/>
                  </a:lnTo>
                  <a:lnTo>
                    <a:pt x="12601" y="1420"/>
                  </a:lnTo>
                  <a:lnTo>
                    <a:pt x="12601" y="385"/>
                  </a:lnTo>
                  <a:close/>
                  <a:moveTo>
                    <a:pt x="14908" y="1332"/>
                  </a:moveTo>
                  <a:cubicBezTo>
                    <a:pt x="14762" y="1332"/>
                    <a:pt x="14637" y="1387"/>
                    <a:pt x="14532" y="1497"/>
                  </a:cubicBezTo>
                  <a:cubicBezTo>
                    <a:pt x="14428" y="1606"/>
                    <a:pt x="14336" y="1781"/>
                    <a:pt x="14255" y="2019"/>
                  </a:cubicBezTo>
                  <a:lnTo>
                    <a:pt x="14255" y="1420"/>
                  </a:lnTo>
                  <a:lnTo>
                    <a:pt x="13629" y="1420"/>
                  </a:lnTo>
                  <a:lnTo>
                    <a:pt x="13629" y="5066"/>
                  </a:lnTo>
                  <a:lnTo>
                    <a:pt x="14255" y="5066"/>
                  </a:lnTo>
                  <a:lnTo>
                    <a:pt x="14255" y="3386"/>
                  </a:lnTo>
                  <a:cubicBezTo>
                    <a:pt x="14255" y="3028"/>
                    <a:pt x="14299" y="2753"/>
                    <a:pt x="14386" y="2561"/>
                  </a:cubicBezTo>
                  <a:cubicBezTo>
                    <a:pt x="14472" y="2369"/>
                    <a:pt x="14596" y="2273"/>
                    <a:pt x="14757" y="2273"/>
                  </a:cubicBezTo>
                  <a:cubicBezTo>
                    <a:pt x="14812" y="2273"/>
                    <a:pt x="14867" y="2285"/>
                    <a:pt x="14921" y="2307"/>
                  </a:cubicBezTo>
                  <a:cubicBezTo>
                    <a:pt x="14975" y="2330"/>
                    <a:pt x="15030" y="2365"/>
                    <a:pt x="15084" y="2413"/>
                  </a:cubicBezTo>
                  <a:lnTo>
                    <a:pt x="15083" y="1358"/>
                  </a:lnTo>
                  <a:cubicBezTo>
                    <a:pt x="15036" y="1348"/>
                    <a:pt x="15000" y="1341"/>
                    <a:pt x="14976" y="1337"/>
                  </a:cubicBezTo>
                  <a:cubicBezTo>
                    <a:pt x="14951" y="1334"/>
                    <a:pt x="14929" y="1332"/>
                    <a:pt x="14908" y="1332"/>
                  </a:cubicBezTo>
                  <a:close/>
                  <a:moveTo>
                    <a:pt x="6394" y="1"/>
                  </a:moveTo>
                  <a:lnTo>
                    <a:pt x="6394" y="1954"/>
                  </a:lnTo>
                  <a:cubicBezTo>
                    <a:pt x="6308" y="1741"/>
                    <a:pt x="6212" y="1585"/>
                    <a:pt x="6108" y="1484"/>
                  </a:cubicBezTo>
                  <a:cubicBezTo>
                    <a:pt x="6004" y="1383"/>
                    <a:pt x="5884" y="1332"/>
                    <a:pt x="5748" y="1332"/>
                  </a:cubicBezTo>
                  <a:cubicBezTo>
                    <a:pt x="5507" y="1332"/>
                    <a:pt x="5309" y="1511"/>
                    <a:pt x="5154" y="1868"/>
                  </a:cubicBezTo>
                  <a:cubicBezTo>
                    <a:pt x="4999" y="2225"/>
                    <a:pt x="4921" y="2684"/>
                    <a:pt x="4921" y="3247"/>
                  </a:cubicBezTo>
                  <a:cubicBezTo>
                    <a:pt x="4921" y="3809"/>
                    <a:pt x="4999" y="4268"/>
                    <a:pt x="5154" y="4625"/>
                  </a:cubicBezTo>
                  <a:cubicBezTo>
                    <a:pt x="5309" y="4982"/>
                    <a:pt x="5507" y="5161"/>
                    <a:pt x="5748" y="5161"/>
                  </a:cubicBezTo>
                  <a:cubicBezTo>
                    <a:pt x="5885" y="5161"/>
                    <a:pt x="6005" y="5111"/>
                    <a:pt x="6109" y="5011"/>
                  </a:cubicBezTo>
                  <a:cubicBezTo>
                    <a:pt x="6213" y="4911"/>
                    <a:pt x="6308" y="4754"/>
                    <a:pt x="6394" y="4539"/>
                  </a:cubicBezTo>
                  <a:lnTo>
                    <a:pt x="6394" y="5066"/>
                  </a:lnTo>
                  <a:lnTo>
                    <a:pt x="7024" y="5066"/>
                  </a:lnTo>
                  <a:lnTo>
                    <a:pt x="7024" y="1"/>
                  </a:lnTo>
                  <a:close/>
                  <a:moveTo>
                    <a:pt x="10093" y="118"/>
                  </a:moveTo>
                  <a:cubicBezTo>
                    <a:pt x="9674" y="118"/>
                    <a:pt x="9346" y="342"/>
                    <a:pt x="9107" y="789"/>
                  </a:cubicBezTo>
                  <a:cubicBezTo>
                    <a:pt x="8869" y="1236"/>
                    <a:pt x="8750" y="1853"/>
                    <a:pt x="8750" y="2641"/>
                  </a:cubicBezTo>
                  <a:cubicBezTo>
                    <a:pt x="8750" y="3431"/>
                    <a:pt x="8869" y="4047"/>
                    <a:pt x="9108" y="4490"/>
                  </a:cubicBezTo>
                  <a:cubicBezTo>
                    <a:pt x="9347" y="4933"/>
                    <a:pt x="9682" y="5154"/>
                    <a:pt x="10112" y="5154"/>
                  </a:cubicBezTo>
                  <a:lnTo>
                    <a:pt x="10165" y="5154"/>
                  </a:lnTo>
                  <a:lnTo>
                    <a:pt x="10591" y="6040"/>
                  </a:lnTo>
                  <a:lnTo>
                    <a:pt x="11233" y="6040"/>
                  </a:lnTo>
                  <a:lnTo>
                    <a:pt x="10707" y="4946"/>
                  </a:lnTo>
                  <a:cubicBezTo>
                    <a:pt x="10942" y="4746"/>
                    <a:pt x="11123" y="4449"/>
                    <a:pt x="11248" y="4054"/>
                  </a:cubicBezTo>
                  <a:cubicBezTo>
                    <a:pt x="11374" y="3659"/>
                    <a:pt x="11436" y="3188"/>
                    <a:pt x="11436" y="2641"/>
                  </a:cubicBezTo>
                  <a:cubicBezTo>
                    <a:pt x="11436" y="1845"/>
                    <a:pt x="11318" y="1225"/>
                    <a:pt x="11082" y="782"/>
                  </a:cubicBezTo>
                  <a:cubicBezTo>
                    <a:pt x="10846" y="339"/>
                    <a:pt x="10516" y="118"/>
                    <a:pt x="10093" y="118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476125" y="2678900"/>
              <a:ext cx="358650" cy="151000"/>
            </a:xfrm>
            <a:custGeom>
              <a:avLst/>
              <a:gdLst/>
              <a:ahLst/>
              <a:cxnLst/>
              <a:rect l="0" t="0" r="0" b="0"/>
              <a:pathLst>
                <a:path w="14346" h="6040" extrusionOk="0">
                  <a:moveTo>
                    <a:pt x="9354" y="1026"/>
                  </a:moveTo>
                  <a:cubicBezTo>
                    <a:pt x="9560" y="1026"/>
                    <a:pt x="9720" y="1167"/>
                    <a:pt x="9833" y="1450"/>
                  </a:cubicBezTo>
                  <a:cubicBezTo>
                    <a:pt x="9946" y="1732"/>
                    <a:pt x="10003" y="2129"/>
                    <a:pt x="10003" y="2641"/>
                  </a:cubicBezTo>
                  <a:cubicBezTo>
                    <a:pt x="10003" y="3151"/>
                    <a:pt x="9946" y="3547"/>
                    <a:pt x="9833" y="3829"/>
                  </a:cubicBezTo>
                  <a:cubicBezTo>
                    <a:pt x="9720" y="4111"/>
                    <a:pt x="9560" y="4252"/>
                    <a:pt x="9354" y="4252"/>
                  </a:cubicBezTo>
                  <a:cubicBezTo>
                    <a:pt x="9144" y="4252"/>
                    <a:pt x="8983" y="4114"/>
                    <a:pt x="8873" y="3837"/>
                  </a:cubicBezTo>
                  <a:cubicBezTo>
                    <a:pt x="8762" y="3561"/>
                    <a:pt x="8707" y="3162"/>
                    <a:pt x="8707" y="2641"/>
                  </a:cubicBezTo>
                  <a:cubicBezTo>
                    <a:pt x="8707" y="2129"/>
                    <a:pt x="8763" y="1732"/>
                    <a:pt x="8876" y="1450"/>
                  </a:cubicBezTo>
                  <a:cubicBezTo>
                    <a:pt x="8989" y="1167"/>
                    <a:pt x="9148" y="1026"/>
                    <a:pt x="9354" y="1026"/>
                  </a:cubicBezTo>
                  <a:close/>
                  <a:moveTo>
                    <a:pt x="5242" y="2179"/>
                  </a:moveTo>
                  <a:cubicBezTo>
                    <a:pt x="5376" y="2179"/>
                    <a:pt x="5478" y="2270"/>
                    <a:pt x="5549" y="2452"/>
                  </a:cubicBezTo>
                  <a:cubicBezTo>
                    <a:pt x="5619" y="2634"/>
                    <a:pt x="5655" y="2899"/>
                    <a:pt x="5655" y="3247"/>
                  </a:cubicBezTo>
                  <a:cubicBezTo>
                    <a:pt x="5655" y="3594"/>
                    <a:pt x="5619" y="3858"/>
                    <a:pt x="5549" y="4041"/>
                  </a:cubicBezTo>
                  <a:cubicBezTo>
                    <a:pt x="5478" y="4223"/>
                    <a:pt x="5376" y="4314"/>
                    <a:pt x="5242" y="4314"/>
                  </a:cubicBezTo>
                  <a:cubicBezTo>
                    <a:pt x="5109" y="4314"/>
                    <a:pt x="5007" y="4223"/>
                    <a:pt x="4937" y="4041"/>
                  </a:cubicBezTo>
                  <a:cubicBezTo>
                    <a:pt x="4866" y="3858"/>
                    <a:pt x="4831" y="3594"/>
                    <a:pt x="4831" y="3247"/>
                  </a:cubicBezTo>
                  <a:cubicBezTo>
                    <a:pt x="4831" y="2899"/>
                    <a:pt x="4866" y="2634"/>
                    <a:pt x="4937" y="2452"/>
                  </a:cubicBezTo>
                  <a:cubicBezTo>
                    <a:pt x="5007" y="2270"/>
                    <a:pt x="5109" y="2179"/>
                    <a:pt x="5242" y="2179"/>
                  </a:cubicBezTo>
                  <a:close/>
                  <a:moveTo>
                    <a:pt x="3833" y="1332"/>
                  </a:moveTo>
                  <a:cubicBezTo>
                    <a:pt x="3688" y="1332"/>
                    <a:pt x="3563" y="1387"/>
                    <a:pt x="3458" y="1497"/>
                  </a:cubicBezTo>
                  <a:cubicBezTo>
                    <a:pt x="3354" y="1606"/>
                    <a:pt x="3261" y="1781"/>
                    <a:pt x="3181" y="2019"/>
                  </a:cubicBezTo>
                  <a:lnTo>
                    <a:pt x="3181" y="1420"/>
                  </a:lnTo>
                  <a:lnTo>
                    <a:pt x="2555" y="1420"/>
                  </a:lnTo>
                  <a:lnTo>
                    <a:pt x="2555" y="5066"/>
                  </a:lnTo>
                  <a:lnTo>
                    <a:pt x="3181" y="5066"/>
                  </a:lnTo>
                  <a:lnTo>
                    <a:pt x="3181" y="3386"/>
                  </a:lnTo>
                  <a:cubicBezTo>
                    <a:pt x="3181" y="3028"/>
                    <a:pt x="3224" y="2753"/>
                    <a:pt x="3311" y="2561"/>
                  </a:cubicBezTo>
                  <a:cubicBezTo>
                    <a:pt x="3398" y="2369"/>
                    <a:pt x="3522" y="2273"/>
                    <a:pt x="3683" y="2273"/>
                  </a:cubicBezTo>
                  <a:cubicBezTo>
                    <a:pt x="3738" y="2273"/>
                    <a:pt x="3792" y="2285"/>
                    <a:pt x="3847" y="2307"/>
                  </a:cubicBezTo>
                  <a:cubicBezTo>
                    <a:pt x="3901" y="2330"/>
                    <a:pt x="3955" y="2365"/>
                    <a:pt x="4010" y="2413"/>
                  </a:cubicBezTo>
                  <a:lnTo>
                    <a:pt x="4008" y="1358"/>
                  </a:lnTo>
                  <a:cubicBezTo>
                    <a:pt x="3962" y="1348"/>
                    <a:pt x="3926" y="1341"/>
                    <a:pt x="3902" y="1337"/>
                  </a:cubicBezTo>
                  <a:cubicBezTo>
                    <a:pt x="3877" y="1334"/>
                    <a:pt x="3854" y="1332"/>
                    <a:pt x="3833" y="1332"/>
                  </a:cubicBezTo>
                  <a:close/>
                  <a:moveTo>
                    <a:pt x="11236" y="385"/>
                  </a:moveTo>
                  <a:lnTo>
                    <a:pt x="11236" y="1420"/>
                  </a:lnTo>
                  <a:lnTo>
                    <a:pt x="10924" y="1420"/>
                  </a:lnTo>
                  <a:lnTo>
                    <a:pt x="10924" y="2254"/>
                  </a:lnTo>
                  <a:lnTo>
                    <a:pt x="11236" y="2254"/>
                  </a:lnTo>
                  <a:lnTo>
                    <a:pt x="11236" y="3800"/>
                  </a:lnTo>
                  <a:cubicBezTo>
                    <a:pt x="11236" y="4260"/>
                    <a:pt x="11287" y="4586"/>
                    <a:pt x="11390" y="4778"/>
                  </a:cubicBezTo>
                  <a:cubicBezTo>
                    <a:pt x="11494" y="4970"/>
                    <a:pt x="11669" y="5066"/>
                    <a:pt x="11916" y="5066"/>
                  </a:cubicBezTo>
                  <a:lnTo>
                    <a:pt x="12453" y="5066"/>
                  </a:lnTo>
                  <a:lnTo>
                    <a:pt x="12453" y="4233"/>
                  </a:lnTo>
                  <a:lnTo>
                    <a:pt x="12131" y="4233"/>
                  </a:lnTo>
                  <a:cubicBezTo>
                    <a:pt x="12024" y="4233"/>
                    <a:pt x="11952" y="4203"/>
                    <a:pt x="11916" y="4143"/>
                  </a:cubicBezTo>
                  <a:cubicBezTo>
                    <a:pt x="11880" y="4084"/>
                    <a:pt x="11862" y="3969"/>
                    <a:pt x="11862" y="3800"/>
                  </a:cubicBezTo>
                  <a:lnTo>
                    <a:pt x="11862" y="2254"/>
                  </a:lnTo>
                  <a:lnTo>
                    <a:pt x="12507" y="2254"/>
                  </a:lnTo>
                  <a:lnTo>
                    <a:pt x="12507" y="1420"/>
                  </a:lnTo>
                  <a:lnTo>
                    <a:pt x="11862" y="1420"/>
                  </a:lnTo>
                  <a:lnTo>
                    <a:pt x="11862" y="385"/>
                  </a:lnTo>
                  <a:close/>
                  <a:moveTo>
                    <a:pt x="14168" y="1332"/>
                  </a:moveTo>
                  <a:cubicBezTo>
                    <a:pt x="14023" y="1332"/>
                    <a:pt x="13898" y="1387"/>
                    <a:pt x="13793" y="1497"/>
                  </a:cubicBezTo>
                  <a:cubicBezTo>
                    <a:pt x="13689" y="1606"/>
                    <a:pt x="13596" y="1781"/>
                    <a:pt x="13516" y="2019"/>
                  </a:cubicBezTo>
                  <a:lnTo>
                    <a:pt x="13516" y="1420"/>
                  </a:lnTo>
                  <a:lnTo>
                    <a:pt x="12890" y="1420"/>
                  </a:lnTo>
                  <a:lnTo>
                    <a:pt x="12890" y="5066"/>
                  </a:lnTo>
                  <a:lnTo>
                    <a:pt x="13516" y="5066"/>
                  </a:lnTo>
                  <a:lnTo>
                    <a:pt x="13516" y="3386"/>
                  </a:lnTo>
                  <a:cubicBezTo>
                    <a:pt x="13516" y="3028"/>
                    <a:pt x="13559" y="2753"/>
                    <a:pt x="13646" y="2561"/>
                  </a:cubicBezTo>
                  <a:cubicBezTo>
                    <a:pt x="13733" y="2369"/>
                    <a:pt x="13857" y="2273"/>
                    <a:pt x="14018" y="2273"/>
                  </a:cubicBezTo>
                  <a:cubicBezTo>
                    <a:pt x="14073" y="2273"/>
                    <a:pt x="14127" y="2285"/>
                    <a:pt x="14182" y="2307"/>
                  </a:cubicBezTo>
                  <a:cubicBezTo>
                    <a:pt x="14236" y="2330"/>
                    <a:pt x="14290" y="2365"/>
                    <a:pt x="14345" y="2413"/>
                  </a:cubicBezTo>
                  <a:lnTo>
                    <a:pt x="14343" y="1358"/>
                  </a:lnTo>
                  <a:cubicBezTo>
                    <a:pt x="14297" y="1348"/>
                    <a:pt x="14261" y="1341"/>
                    <a:pt x="14237" y="1337"/>
                  </a:cubicBezTo>
                  <a:cubicBezTo>
                    <a:pt x="14212" y="1334"/>
                    <a:pt x="14189" y="1332"/>
                    <a:pt x="14168" y="1332"/>
                  </a:cubicBezTo>
                  <a:close/>
                  <a:moveTo>
                    <a:pt x="893" y="118"/>
                  </a:moveTo>
                  <a:cubicBezTo>
                    <a:pt x="767" y="118"/>
                    <a:pt x="638" y="135"/>
                    <a:pt x="508" y="170"/>
                  </a:cubicBezTo>
                  <a:cubicBezTo>
                    <a:pt x="377" y="205"/>
                    <a:pt x="245" y="257"/>
                    <a:pt x="113" y="326"/>
                  </a:cubicBezTo>
                  <a:lnTo>
                    <a:pt x="113" y="1244"/>
                  </a:lnTo>
                  <a:cubicBezTo>
                    <a:pt x="222" y="1155"/>
                    <a:pt x="332" y="1088"/>
                    <a:pt x="443" y="1043"/>
                  </a:cubicBezTo>
                  <a:cubicBezTo>
                    <a:pt x="554" y="997"/>
                    <a:pt x="664" y="974"/>
                    <a:pt x="772" y="974"/>
                  </a:cubicBezTo>
                  <a:cubicBezTo>
                    <a:pt x="919" y="974"/>
                    <a:pt x="1033" y="1025"/>
                    <a:pt x="1113" y="1127"/>
                  </a:cubicBezTo>
                  <a:cubicBezTo>
                    <a:pt x="1194" y="1229"/>
                    <a:pt x="1234" y="1374"/>
                    <a:pt x="1234" y="1560"/>
                  </a:cubicBezTo>
                  <a:cubicBezTo>
                    <a:pt x="1234" y="1762"/>
                    <a:pt x="1192" y="1912"/>
                    <a:pt x="1110" y="2011"/>
                  </a:cubicBezTo>
                  <a:cubicBezTo>
                    <a:pt x="1027" y="2110"/>
                    <a:pt x="901" y="2159"/>
                    <a:pt x="732" y="2159"/>
                  </a:cubicBezTo>
                  <a:lnTo>
                    <a:pt x="448" y="2159"/>
                  </a:lnTo>
                  <a:lnTo>
                    <a:pt x="448" y="2967"/>
                  </a:lnTo>
                  <a:lnTo>
                    <a:pt x="718" y="2967"/>
                  </a:lnTo>
                  <a:cubicBezTo>
                    <a:pt x="908" y="2967"/>
                    <a:pt x="1052" y="3024"/>
                    <a:pt x="1149" y="3137"/>
                  </a:cubicBezTo>
                  <a:cubicBezTo>
                    <a:pt x="1246" y="3251"/>
                    <a:pt x="1295" y="3419"/>
                    <a:pt x="1295" y="3640"/>
                  </a:cubicBezTo>
                  <a:cubicBezTo>
                    <a:pt x="1295" y="3855"/>
                    <a:pt x="1247" y="4020"/>
                    <a:pt x="1152" y="4135"/>
                  </a:cubicBezTo>
                  <a:cubicBezTo>
                    <a:pt x="1057" y="4250"/>
                    <a:pt x="921" y="4308"/>
                    <a:pt x="742" y="4308"/>
                  </a:cubicBezTo>
                  <a:cubicBezTo>
                    <a:pt x="622" y="4308"/>
                    <a:pt x="500" y="4278"/>
                    <a:pt x="376" y="4218"/>
                  </a:cubicBezTo>
                  <a:cubicBezTo>
                    <a:pt x="252" y="4159"/>
                    <a:pt x="127" y="4070"/>
                    <a:pt x="1" y="3953"/>
                  </a:cubicBezTo>
                  <a:lnTo>
                    <a:pt x="1" y="4920"/>
                  </a:lnTo>
                  <a:cubicBezTo>
                    <a:pt x="132" y="5000"/>
                    <a:pt x="266" y="5060"/>
                    <a:pt x="400" y="5100"/>
                  </a:cubicBezTo>
                  <a:cubicBezTo>
                    <a:pt x="535" y="5141"/>
                    <a:pt x="669" y="5161"/>
                    <a:pt x="803" y="5161"/>
                  </a:cubicBezTo>
                  <a:cubicBezTo>
                    <a:pt x="1184" y="5161"/>
                    <a:pt x="1473" y="5035"/>
                    <a:pt x="1671" y="4785"/>
                  </a:cubicBezTo>
                  <a:cubicBezTo>
                    <a:pt x="1869" y="4534"/>
                    <a:pt x="1968" y="4168"/>
                    <a:pt x="1968" y="3686"/>
                  </a:cubicBezTo>
                  <a:cubicBezTo>
                    <a:pt x="1968" y="3363"/>
                    <a:pt x="1923" y="3096"/>
                    <a:pt x="1831" y="2887"/>
                  </a:cubicBezTo>
                  <a:cubicBezTo>
                    <a:pt x="1740" y="2677"/>
                    <a:pt x="1606" y="2530"/>
                    <a:pt x="1430" y="2446"/>
                  </a:cubicBezTo>
                  <a:cubicBezTo>
                    <a:pt x="1587" y="2372"/>
                    <a:pt x="1706" y="2244"/>
                    <a:pt x="1786" y="2063"/>
                  </a:cubicBezTo>
                  <a:cubicBezTo>
                    <a:pt x="1867" y="1882"/>
                    <a:pt x="1907" y="1649"/>
                    <a:pt x="1907" y="1365"/>
                  </a:cubicBezTo>
                  <a:cubicBezTo>
                    <a:pt x="1907" y="948"/>
                    <a:pt x="1823" y="636"/>
                    <a:pt x="1654" y="429"/>
                  </a:cubicBezTo>
                  <a:cubicBezTo>
                    <a:pt x="1486" y="222"/>
                    <a:pt x="1232" y="118"/>
                    <a:pt x="893" y="118"/>
                  </a:cubicBezTo>
                  <a:close/>
                  <a:moveTo>
                    <a:pt x="5655" y="1"/>
                  </a:moveTo>
                  <a:lnTo>
                    <a:pt x="5655" y="1954"/>
                  </a:lnTo>
                  <a:cubicBezTo>
                    <a:pt x="5568" y="1741"/>
                    <a:pt x="5473" y="1585"/>
                    <a:pt x="5369" y="1484"/>
                  </a:cubicBezTo>
                  <a:cubicBezTo>
                    <a:pt x="5264" y="1383"/>
                    <a:pt x="5144" y="1332"/>
                    <a:pt x="5009" y="1332"/>
                  </a:cubicBezTo>
                  <a:cubicBezTo>
                    <a:pt x="4768" y="1332"/>
                    <a:pt x="4570" y="1511"/>
                    <a:pt x="4415" y="1868"/>
                  </a:cubicBezTo>
                  <a:cubicBezTo>
                    <a:pt x="4259" y="2225"/>
                    <a:pt x="4182" y="2684"/>
                    <a:pt x="4182" y="3247"/>
                  </a:cubicBezTo>
                  <a:cubicBezTo>
                    <a:pt x="4182" y="3809"/>
                    <a:pt x="4259" y="4268"/>
                    <a:pt x="4415" y="4625"/>
                  </a:cubicBezTo>
                  <a:cubicBezTo>
                    <a:pt x="4570" y="4982"/>
                    <a:pt x="4768" y="5161"/>
                    <a:pt x="5009" y="5161"/>
                  </a:cubicBezTo>
                  <a:cubicBezTo>
                    <a:pt x="5146" y="5161"/>
                    <a:pt x="5266" y="5111"/>
                    <a:pt x="5370" y="5011"/>
                  </a:cubicBezTo>
                  <a:cubicBezTo>
                    <a:pt x="5473" y="4911"/>
                    <a:pt x="5568" y="4754"/>
                    <a:pt x="5655" y="4539"/>
                  </a:cubicBezTo>
                  <a:lnTo>
                    <a:pt x="5655" y="5066"/>
                  </a:lnTo>
                  <a:lnTo>
                    <a:pt x="6284" y="5066"/>
                  </a:lnTo>
                  <a:lnTo>
                    <a:pt x="6284" y="1"/>
                  </a:lnTo>
                  <a:close/>
                  <a:moveTo>
                    <a:pt x="9354" y="118"/>
                  </a:moveTo>
                  <a:cubicBezTo>
                    <a:pt x="8935" y="118"/>
                    <a:pt x="8607" y="342"/>
                    <a:pt x="8368" y="789"/>
                  </a:cubicBezTo>
                  <a:cubicBezTo>
                    <a:pt x="8130" y="1236"/>
                    <a:pt x="8010" y="1853"/>
                    <a:pt x="8010" y="2641"/>
                  </a:cubicBezTo>
                  <a:cubicBezTo>
                    <a:pt x="8010" y="3431"/>
                    <a:pt x="8130" y="4047"/>
                    <a:pt x="8369" y="4490"/>
                  </a:cubicBezTo>
                  <a:cubicBezTo>
                    <a:pt x="8608" y="4933"/>
                    <a:pt x="8943" y="5154"/>
                    <a:pt x="9373" y="5154"/>
                  </a:cubicBezTo>
                  <a:lnTo>
                    <a:pt x="9425" y="5154"/>
                  </a:lnTo>
                  <a:lnTo>
                    <a:pt x="9852" y="6040"/>
                  </a:lnTo>
                  <a:lnTo>
                    <a:pt x="10494" y="6040"/>
                  </a:lnTo>
                  <a:lnTo>
                    <a:pt x="9968" y="4946"/>
                  </a:lnTo>
                  <a:cubicBezTo>
                    <a:pt x="10203" y="4746"/>
                    <a:pt x="10384" y="4449"/>
                    <a:pt x="10509" y="4054"/>
                  </a:cubicBezTo>
                  <a:cubicBezTo>
                    <a:pt x="10634" y="3659"/>
                    <a:pt x="10697" y="3188"/>
                    <a:pt x="10697" y="2641"/>
                  </a:cubicBezTo>
                  <a:cubicBezTo>
                    <a:pt x="10697" y="1845"/>
                    <a:pt x="10579" y="1225"/>
                    <a:pt x="10343" y="782"/>
                  </a:cubicBezTo>
                  <a:cubicBezTo>
                    <a:pt x="10107" y="339"/>
                    <a:pt x="9777" y="118"/>
                    <a:pt x="9354" y="118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985350" y="2678900"/>
              <a:ext cx="358875" cy="151000"/>
            </a:xfrm>
            <a:custGeom>
              <a:avLst/>
              <a:gdLst/>
              <a:ahLst/>
              <a:cxnLst/>
              <a:rect l="0" t="0" r="0" b="0"/>
              <a:pathLst>
                <a:path w="14355" h="6040" extrusionOk="0">
                  <a:moveTo>
                    <a:pt x="1159" y="1238"/>
                  </a:moveTo>
                  <a:lnTo>
                    <a:pt x="1159" y="3273"/>
                  </a:lnTo>
                  <a:lnTo>
                    <a:pt x="420" y="3273"/>
                  </a:lnTo>
                  <a:lnTo>
                    <a:pt x="1159" y="1238"/>
                  </a:lnTo>
                  <a:close/>
                  <a:moveTo>
                    <a:pt x="9363" y="1026"/>
                  </a:moveTo>
                  <a:cubicBezTo>
                    <a:pt x="9570" y="1026"/>
                    <a:pt x="9730" y="1167"/>
                    <a:pt x="9843" y="1450"/>
                  </a:cubicBezTo>
                  <a:cubicBezTo>
                    <a:pt x="9956" y="1732"/>
                    <a:pt x="10012" y="2129"/>
                    <a:pt x="10012" y="2641"/>
                  </a:cubicBezTo>
                  <a:cubicBezTo>
                    <a:pt x="10012" y="3151"/>
                    <a:pt x="9956" y="3547"/>
                    <a:pt x="9843" y="3829"/>
                  </a:cubicBezTo>
                  <a:cubicBezTo>
                    <a:pt x="9730" y="4111"/>
                    <a:pt x="9570" y="4252"/>
                    <a:pt x="9363" y="4252"/>
                  </a:cubicBezTo>
                  <a:cubicBezTo>
                    <a:pt x="9154" y="4252"/>
                    <a:pt x="8993" y="4114"/>
                    <a:pt x="8882" y="3837"/>
                  </a:cubicBezTo>
                  <a:cubicBezTo>
                    <a:pt x="8772" y="3561"/>
                    <a:pt x="8716" y="3162"/>
                    <a:pt x="8716" y="2641"/>
                  </a:cubicBezTo>
                  <a:cubicBezTo>
                    <a:pt x="8716" y="2129"/>
                    <a:pt x="8773" y="1732"/>
                    <a:pt x="8886" y="1450"/>
                  </a:cubicBezTo>
                  <a:cubicBezTo>
                    <a:pt x="8999" y="1167"/>
                    <a:pt x="9158" y="1026"/>
                    <a:pt x="9363" y="1026"/>
                  </a:cubicBezTo>
                  <a:close/>
                  <a:moveTo>
                    <a:pt x="1047" y="206"/>
                  </a:moveTo>
                  <a:lnTo>
                    <a:pt x="1" y="3107"/>
                  </a:lnTo>
                  <a:lnTo>
                    <a:pt x="1" y="4181"/>
                  </a:lnTo>
                  <a:lnTo>
                    <a:pt x="1159" y="4181"/>
                  </a:lnTo>
                  <a:lnTo>
                    <a:pt x="1159" y="5066"/>
                  </a:lnTo>
                  <a:lnTo>
                    <a:pt x="1795" y="5066"/>
                  </a:lnTo>
                  <a:lnTo>
                    <a:pt x="1795" y="4181"/>
                  </a:lnTo>
                  <a:lnTo>
                    <a:pt x="2168" y="4181"/>
                  </a:lnTo>
                  <a:lnTo>
                    <a:pt x="2168" y="3273"/>
                  </a:lnTo>
                  <a:lnTo>
                    <a:pt x="1795" y="3273"/>
                  </a:lnTo>
                  <a:lnTo>
                    <a:pt x="1795" y="206"/>
                  </a:lnTo>
                  <a:close/>
                  <a:moveTo>
                    <a:pt x="2691" y="385"/>
                  </a:moveTo>
                  <a:lnTo>
                    <a:pt x="2691" y="1420"/>
                  </a:lnTo>
                  <a:lnTo>
                    <a:pt x="2380" y="1420"/>
                  </a:lnTo>
                  <a:lnTo>
                    <a:pt x="2380" y="2254"/>
                  </a:lnTo>
                  <a:lnTo>
                    <a:pt x="2691" y="2254"/>
                  </a:lnTo>
                  <a:lnTo>
                    <a:pt x="2691" y="3800"/>
                  </a:lnTo>
                  <a:cubicBezTo>
                    <a:pt x="2691" y="4260"/>
                    <a:pt x="2743" y="4586"/>
                    <a:pt x="2846" y="4778"/>
                  </a:cubicBezTo>
                  <a:cubicBezTo>
                    <a:pt x="2949" y="4970"/>
                    <a:pt x="3125" y="5066"/>
                    <a:pt x="3372" y="5066"/>
                  </a:cubicBezTo>
                  <a:lnTo>
                    <a:pt x="3909" y="5066"/>
                  </a:lnTo>
                  <a:lnTo>
                    <a:pt x="3909" y="4233"/>
                  </a:lnTo>
                  <a:lnTo>
                    <a:pt x="3587" y="4233"/>
                  </a:lnTo>
                  <a:cubicBezTo>
                    <a:pt x="3480" y="4233"/>
                    <a:pt x="3408" y="4203"/>
                    <a:pt x="3372" y="4143"/>
                  </a:cubicBezTo>
                  <a:cubicBezTo>
                    <a:pt x="3336" y="4084"/>
                    <a:pt x="3318" y="3969"/>
                    <a:pt x="3318" y="3800"/>
                  </a:cubicBezTo>
                  <a:lnTo>
                    <a:pt x="3318" y="2254"/>
                  </a:lnTo>
                  <a:lnTo>
                    <a:pt x="3963" y="2254"/>
                  </a:lnTo>
                  <a:lnTo>
                    <a:pt x="3963" y="1420"/>
                  </a:lnTo>
                  <a:lnTo>
                    <a:pt x="3318" y="1420"/>
                  </a:lnTo>
                  <a:lnTo>
                    <a:pt x="3318" y="385"/>
                  </a:lnTo>
                  <a:close/>
                  <a:moveTo>
                    <a:pt x="4346" y="1"/>
                  </a:moveTo>
                  <a:lnTo>
                    <a:pt x="4346" y="5066"/>
                  </a:lnTo>
                  <a:lnTo>
                    <a:pt x="4972" y="5066"/>
                  </a:lnTo>
                  <a:lnTo>
                    <a:pt x="4972" y="3273"/>
                  </a:lnTo>
                  <a:cubicBezTo>
                    <a:pt x="4972" y="2940"/>
                    <a:pt x="5009" y="2681"/>
                    <a:pt x="5084" y="2493"/>
                  </a:cubicBezTo>
                  <a:cubicBezTo>
                    <a:pt x="5158" y="2305"/>
                    <a:pt x="5261" y="2211"/>
                    <a:pt x="5392" y="2211"/>
                  </a:cubicBezTo>
                  <a:cubicBezTo>
                    <a:pt x="5445" y="2211"/>
                    <a:pt x="5493" y="2232"/>
                    <a:pt x="5535" y="2275"/>
                  </a:cubicBezTo>
                  <a:cubicBezTo>
                    <a:pt x="5577" y="2317"/>
                    <a:pt x="5610" y="2376"/>
                    <a:pt x="5635" y="2452"/>
                  </a:cubicBezTo>
                  <a:cubicBezTo>
                    <a:pt x="5653" y="2509"/>
                    <a:pt x="5666" y="2597"/>
                    <a:pt x="5674" y="2716"/>
                  </a:cubicBezTo>
                  <a:cubicBezTo>
                    <a:pt x="5682" y="2835"/>
                    <a:pt x="5685" y="3054"/>
                    <a:pt x="5685" y="3373"/>
                  </a:cubicBezTo>
                  <a:lnTo>
                    <a:pt x="5685" y="4705"/>
                  </a:lnTo>
                  <a:lnTo>
                    <a:pt x="5685" y="5066"/>
                  </a:lnTo>
                  <a:lnTo>
                    <a:pt x="6315" y="5066"/>
                  </a:lnTo>
                  <a:lnTo>
                    <a:pt x="6315" y="2846"/>
                  </a:lnTo>
                  <a:cubicBezTo>
                    <a:pt x="6315" y="2353"/>
                    <a:pt x="6257" y="1978"/>
                    <a:pt x="6139" y="1720"/>
                  </a:cubicBezTo>
                  <a:cubicBezTo>
                    <a:pt x="6022" y="1462"/>
                    <a:pt x="5850" y="1332"/>
                    <a:pt x="5624" y="1332"/>
                  </a:cubicBezTo>
                  <a:cubicBezTo>
                    <a:pt x="5496" y="1332"/>
                    <a:pt x="5379" y="1383"/>
                    <a:pt x="5273" y="1484"/>
                  </a:cubicBezTo>
                  <a:cubicBezTo>
                    <a:pt x="5167" y="1585"/>
                    <a:pt x="5066" y="1741"/>
                    <a:pt x="4972" y="1954"/>
                  </a:cubicBezTo>
                  <a:lnTo>
                    <a:pt x="4972" y="1"/>
                  </a:lnTo>
                  <a:close/>
                  <a:moveTo>
                    <a:pt x="11245" y="385"/>
                  </a:moveTo>
                  <a:lnTo>
                    <a:pt x="11245" y="1420"/>
                  </a:lnTo>
                  <a:lnTo>
                    <a:pt x="10934" y="1420"/>
                  </a:lnTo>
                  <a:lnTo>
                    <a:pt x="10934" y="2254"/>
                  </a:lnTo>
                  <a:lnTo>
                    <a:pt x="11245" y="2254"/>
                  </a:lnTo>
                  <a:lnTo>
                    <a:pt x="11245" y="3800"/>
                  </a:lnTo>
                  <a:cubicBezTo>
                    <a:pt x="11245" y="4260"/>
                    <a:pt x="11297" y="4586"/>
                    <a:pt x="11400" y="4778"/>
                  </a:cubicBezTo>
                  <a:cubicBezTo>
                    <a:pt x="11503" y="4970"/>
                    <a:pt x="11679" y="5066"/>
                    <a:pt x="11926" y="5066"/>
                  </a:cubicBezTo>
                  <a:lnTo>
                    <a:pt x="12463" y="5066"/>
                  </a:lnTo>
                  <a:lnTo>
                    <a:pt x="12463" y="4233"/>
                  </a:lnTo>
                  <a:lnTo>
                    <a:pt x="12141" y="4233"/>
                  </a:lnTo>
                  <a:cubicBezTo>
                    <a:pt x="12034" y="4233"/>
                    <a:pt x="11962" y="4203"/>
                    <a:pt x="11926" y="4143"/>
                  </a:cubicBezTo>
                  <a:cubicBezTo>
                    <a:pt x="11890" y="4084"/>
                    <a:pt x="11871" y="3969"/>
                    <a:pt x="11871" y="3800"/>
                  </a:cubicBezTo>
                  <a:lnTo>
                    <a:pt x="11871" y="2254"/>
                  </a:lnTo>
                  <a:lnTo>
                    <a:pt x="12517" y="2254"/>
                  </a:lnTo>
                  <a:lnTo>
                    <a:pt x="12517" y="1420"/>
                  </a:lnTo>
                  <a:lnTo>
                    <a:pt x="11871" y="1420"/>
                  </a:lnTo>
                  <a:lnTo>
                    <a:pt x="11871" y="385"/>
                  </a:lnTo>
                  <a:close/>
                  <a:moveTo>
                    <a:pt x="14178" y="1332"/>
                  </a:moveTo>
                  <a:cubicBezTo>
                    <a:pt x="14032" y="1332"/>
                    <a:pt x="13907" y="1387"/>
                    <a:pt x="13803" y="1497"/>
                  </a:cubicBezTo>
                  <a:cubicBezTo>
                    <a:pt x="13699" y="1606"/>
                    <a:pt x="13606" y="1781"/>
                    <a:pt x="13526" y="2019"/>
                  </a:cubicBezTo>
                  <a:lnTo>
                    <a:pt x="13526" y="1420"/>
                  </a:lnTo>
                  <a:lnTo>
                    <a:pt x="12900" y="1420"/>
                  </a:lnTo>
                  <a:lnTo>
                    <a:pt x="12900" y="5066"/>
                  </a:lnTo>
                  <a:lnTo>
                    <a:pt x="13526" y="5066"/>
                  </a:lnTo>
                  <a:lnTo>
                    <a:pt x="13526" y="3386"/>
                  </a:lnTo>
                  <a:cubicBezTo>
                    <a:pt x="13526" y="3028"/>
                    <a:pt x="13569" y="2753"/>
                    <a:pt x="13656" y="2561"/>
                  </a:cubicBezTo>
                  <a:cubicBezTo>
                    <a:pt x="13743" y="2369"/>
                    <a:pt x="13867" y="2273"/>
                    <a:pt x="14028" y="2273"/>
                  </a:cubicBezTo>
                  <a:cubicBezTo>
                    <a:pt x="14083" y="2273"/>
                    <a:pt x="14137" y="2285"/>
                    <a:pt x="14191" y="2307"/>
                  </a:cubicBezTo>
                  <a:cubicBezTo>
                    <a:pt x="14246" y="2330"/>
                    <a:pt x="14300" y="2365"/>
                    <a:pt x="14355" y="2413"/>
                  </a:cubicBezTo>
                  <a:lnTo>
                    <a:pt x="14353" y="1358"/>
                  </a:lnTo>
                  <a:cubicBezTo>
                    <a:pt x="14306" y="1348"/>
                    <a:pt x="14271" y="1341"/>
                    <a:pt x="14246" y="1337"/>
                  </a:cubicBezTo>
                  <a:cubicBezTo>
                    <a:pt x="14222" y="1334"/>
                    <a:pt x="14199" y="1332"/>
                    <a:pt x="14178" y="1332"/>
                  </a:cubicBezTo>
                  <a:close/>
                  <a:moveTo>
                    <a:pt x="9363" y="118"/>
                  </a:moveTo>
                  <a:cubicBezTo>
                    <a:pt x="8945" y="118"/>
                    <a:pt x="8616" y="342"/>
                    <a:pt x="8378" y="789"/>
                  </a:cubicBezTo>
                  <a:cubicBezTo>
                    <a:pt x="8139" y="1236"/>
                    <a:pt x="8020" y="1853"/>
                    <a:pt x="8020" y="2641"/>
                  </a:cubicBezTo>
                  <a:cubicBezTo>
                    <a:pt x="8020" y="3431"/>
                    <a:pt x="8140" y="4047"/>
                    <a:pt x="8379" y="4490"/>
                  </a:cubicBezTo>
                  <a:cubicBezTo>
                    <a:pt x="8618" y="4933"/>
                    <a:pt x="8952" y="5154"/>
                    <a:pt x="9383" y="5154"/>
                  </a:cubicBezTo>
                  <a:lnTo>
                    <a:pt x="9435" y="5154"/>
                  </a:lnTo>
                  <a:lnTo>
                    <a:pt x="9862" y="6040"/>
                  </a:lnTo>
                  <a:lnTo>
                    <a:pt x="10504" y="6040"/>
                  </a:lnTo>
                  <a:lnTo>
                    <a:pt x="9977" y="4946"/>
                  </a:lnTo>
                  <a:cubicBezTo>
                    <a:pt x="10213" y="4746"/>
                    <a:pt x="10393" y="4449"/>
                    <a:pt x="10519" y="4054"/>
                  </a:cubicBezTo>
                  <a:cubicBezTo>
                    <a:pt x="10644" y="3659"/>
                    <a:pt x="10707" y="3188"/>
                    <a:pt x="10707" y="2641"/>
                  </a:cubicBezTo>
                  <a:cubicBezTo>
                    <a:pt x="10707" y="1845"/>
                    <a:pt x="10589" y="1225"/>
                    <a:pt x="10353" y="782"/>
                  </a:cubicBezTo>
                  <a:cubicBezTo>
                    <a:pt x="10116" y="339"/>
                    <a:pt x="9787" y="118"/>
                    <a:pt x="9363" y="118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2593275" y="1131925"/>
              <a:ext cx="369425" cy="729200"/>
            </a:xfrm>
            <a:custGeom>
              <a:avLst/>
              <a:gdLst/>
              <a:ahLst/>
              <a:cxnLst/>
              <a:rect l="0" t="0" r="0" b="0"/>
              <a:pathLst>
                <a:path w="14777" h="29168" fill="none" extrusionOk="0">
                  <a:moveTo>
                    <a:pt x="0" y="1"/>
                  </a:moveTo>
                  <a:lnTo>
                    <a:pt x="14776" y="1"/>
                  </a:lnTo>
                  <a:lnTo>
                    <a:pt x="14776" y="29167"/>
                  </a:lnTo>
                  <a:lnTo>
                    <a:pt x="0" y="29167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2623125" y="1215275"/>
              <a:ext cx="56000" cy="104175"/>
            </a:xfrm>
            <a:custGeom>
              <a:avLst/>
              <a:gdLst/>
              <a:ahLst/>
              <a:cxnLst/>
              <a:rect l="0" t="0" r="0" b="0"/>
              <a:pathLst>
                <a:path w="2240" h="4167" extrusionOk="0">
                  <a:moveTo>
                    <a:pt x="0" y="0"/>
                  </a:moveTo>
                  <a:lnTo>
                    <a:pt x="0" y="4167"/>
                  </a:lnTo>
                  <a:lnTo>
                    <a:pt x="2239" y="4167"/>
                  </a:lnTo>
                  <a:lnTo>
                    <a:pt x="2239" y="0"/>
                  </a:lnTo>
                  <a:close/>
                </a:path>
              </a:pathLst>
            </a:custGeom>
            <a:solidFill>
              <a:srgbClr val="CC9900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2713425" y="1204875"/>
              <a:ext cx="207475" cy="123875"/>
            </a:xfrm>
            <a:custGeom>
              <a:avLst/>
              <a:gdLst/>
              <a:ahLst/>
              <a:cxnLst/>
              <a:rect l="0" t="0" r="0" b="0"/>
              <a:pathLst>
                <a:path w="8299" h="4955" extrusionOk="0">
                  <a:moveTo>
                    <a:pt x="3623" y="3220"/>
                  </a:moveTo>
                  <a:lnTo>
                    <a:pt x="3623" y="3353"/>
                  </a:lnTo>
                  <a:cubicBezTo>
                    <a:pt x="3623" y="3590"/>
                    <a:pt x="3583" y="3787"/>
                    <a:pt x="3503" y="3944"/>
                  </a:cubicBezTo>
                  <a:cubicBezTo>
                    <a:pt x="3422" y="4102"/>
                    <a:pt x="3323" y="4180"/>
                    <a:pt x="3205" y="4180"/>
                  </a:cubicBezTo>
                  <a:cubicBezTo>
                    <a:pt x="3111" y="4180"/>
                    <a:pt x="3037" y="4138"/>
                    <a:pt x="2984" y="4055"/>
                  </a:cubicBezTo>
                  <a:cubicBezTo>
                    <a:pt x="2931" y="3971"/>
                    <a:pt x="2904" y="3856"/>
                    <a:pt x="2904" y="3708"/>
                  </a:cubicBezTo>
                  <a:cubicBezTo>
                    <a:pt x="2904" y="3548"/>
                    <a:pt x="2937" y="3426"/>
                    <a:pt x="3003" y="3344"/>
                  </a:cubicBezTo>
                  <a:cubicBezTo>
                    <a:pt x="3069" y="3261"/>
                    <a:pt x="3167" y="3220"/>
                    <a:pt x="3298" y="3220"/>
                  </a:cubicBezTo>
                  <a:close/>
                  <a:moveTo>
                    <a:pt x="1" y="0"/>
                  </a:moveTo>
                  <a:lnTo>
                    <a:pt x="1" y="4861"/>
                  </a:lnTo>
                  <a:lnTo>
                    <a:pt x="1857" y="4861"/>
                  </a:lnTo>
                  <a:lnTo>
                    <a:pt x="1857" y="3913"/>
                  </a:lnTo>
                  <a:lnTo>
                    <a:pt x="674" y="3913"/>
                  </a:lnTo>
                  <a:lnTo>
                    <a:pt x="674" y="2800"/>
                  </a:lnTo>
                  <a:lnTo>
                    <a:pt x="1750" y="2800"/>
                  </a:lnTo>
                  <a:lnTo>
                    <a:pt x="1750" y="1853"/>
                  </a:lnTo>
                  <a:lnTo>
                    <a:pt x="674" y="1853"/>
                  </a:lnTo>
                  <a:lnTo>
                    <a:pt x="674" y="948"/>
                  </a:lnTo>
                  <a:lnTo>
                    <a:pt x="1818" y="948"/>
                  </a:lnTo>
                  <a:lnTo>
                    <a:pt x="1818" y="0"/>
                  </a:lnTo>
                  <a:close/>
                  <a:moveTo>
                    <a:pt x="7027" y="179"/>
                  </a:moveTo>
                  <a:lnTo>
                    <a:pt x="7027" y="1215"/>
                  </a:lnTo>
                  <a:lnTo>
                    <a:pt x="6715" y="1215"/>
                  </a:lnTo>
                  <a:lnTo>
                    <a:pt x="6715" y="2048"/>
                  </a:lnTo>
                  <a:lnTo>
                    <a:pt x="7027" y="2048"/>
                  </a:lnTo>
                  <a:lnTo>
                    <a:pt x="7027" y="3594"/>
                  </a:lnTo>
                  <a:cubicBezTo>
                    <a:pt x="7027" y="4054"/>
                    <a:pt x="7078" y="4380"/>
                    <a:pt x="7181" y="4572"/>
                  </a:cubicBezTo>
                  <a:cubicBezTo>
                    <a:pt x="7285" y="4765"/>
                    <a:pt x="7460" y="4861"/>
                    <a:pt x="7707" y="4861"/>
                  </a:cubicBezTo>
                  <a:lnTo>
                    <a:pt x="8244" y="4861"/>
                  </a:lnTo>
                  <a:lnTo>
                    <a:pt x="8244" y="4027"/>
                  </a:lnTo>
                  <a:lnTo>
                    <a:pt x="7922" y="4027"/>
                  </a:lnTo>
                  <a:cubicBezTo>
                    <a:pt x="7815" y="4027"/>
                    <a:pt x="7743" y="3997"/>
                    <a:pt x="7707" y="3938"/>
                  </a:cubicBezTo>
                  <a:cubicBezTo>
                    <a:pt x="7671" y="3878"/>
                    <a:pt x="7653" y="3764"/>
                    <a:pt x="7653" y="3594"/>
                  </a:cubicBezTo>
                  <a:lnTo>
                    <a:pt x="7653" y="2048"/>
                  </a:lnTo>
                  <a:lnTo>
                    <a:pt x="8298" y="2048"/>
                  </a:lnTo>
                  <a:lnTo>
                    <a:pt x="8298" y="1215"/>
                  </a:lnTo>
                  <a:lnTo>
                    <a:pt x="7653" y="1215"/>
                  </a:lnTo>
                  <a:lnTo>
                    <a:pt x="7653" y="179"/>
                  </a:lnTo>
                  <a:close/>
                  <a:moveTo>
                    <a:pt x="3254" y="1127"/>
                  </a:moveTo>
                  <a:cubicBezTo>
                    <a:pt x="3119" y="1127"/>
                    <a:pt x="2984" y="1142"/>
                    <a:pt x="2848" y="1174"/>
                  </a:cubicBezTo>
                  <a:cubicBezTo>
                    <a:pt x="2713" y="1205"/>
                    <a:pt x="2578" y="1251"/>
                    <a:pt x="2444" y="1312"/>
                  </a:cubicBezTo>
                  <a:lnTo>
                    <a:pt x="2444" y="2201"/>
                  </a:lnTo>
                  <a:cubicBezTo>
                    <a:pt x="2543" y="2101"/>
                    <a:pt x="2651" y="2026"/>
                    <a:pt x="2766" y="1976"/>
                  </a:cubicBezTo>
                  <a:cubicBezTo>
                    <a:pt x="2882" y="1926"/>
                    <a:pt x="3006" y="1901"/>
                    <a:pt x="3140" y="1901"/>
                  </a:cubicBezTo>
                  <a:cubicBezTo>
                    <a:pt x="3306" y="1901"/>
                    <a:pt x="3428" y="1944"/>
                    <a:pt x="3506" y="2030"/>
                  </a:cubicBezTo>
                  <a:cubicBezTo>
                    <a:pt x="3584" y="2116"/>
                    <a:pt x="3623" y="2251"/>
                    <a:pt x="3623" y="2435"/>
                  </a:cubicBezTo>
                  <a:lnTo>
                    <a:pt x="3623" y="2526"/>
                  </a:lnTo>
                  <a:lnTo>
                    <a:pt x="3254" y="2526"/>
                  </a:lnTo>
                  <a:cubicBezTo>
                    <a:pt x="2916" y="2526"/>
                    <a:pt x="2668" y="2626"/>
                    <a:pt x="2510" y="2826"/>
                  </a:cubicBezTo>
                  <a:cubicBezTo>
                    <a:pt x="2352" y="3026"/>
                    <a:pt x="2273" y="3339"/>
                    <a:pt x="2273" y="3767"/>
                  </a:cubicBezTo>
                  <a:cubicBezTo>
                    <a:pt x="2273" y="4118"/>
                    <a:pt x="2336" y="4404"/>
                    <a:pt x="2463" y="4625"/>
                  </a:cubicBezTo>
                  <a:cubicBezTo>
                    <a:pt x="2589" y="4845"/>
                    <a:pt x="2754" y="4955"/>
                    <a:pt x="2957" y="4955"/>
                  </a:cubicBezTo>
                  <a:cubicBezTo>
                    <a:pt x="3107" y="4955"/>
                    <a:pt x="3235" y="4905"/>
                    <a:pt x="3340" y="4804"/>
                  </a:cubicBezTo>
                  <a:cubicBezTo>
                    <a:pt x="3445" y="4703"/>
                    <a:pt x="3539" y="4542"/>
                    <a:pt x="3623" y="4320"/>
                  </a:cubicBezTo>
                  <a:lnTo>
                    <a:pt x="3623" y="4861"/>
                  </a:lnTo>
                  <a:lnTo>
                    <a:pt x="4255" y="4861"/>
                  </a:lnTo>
                  <a:lnTo>
                    <a:pt x="4255" y="2780"/>
                  </a:lnTo>
                  <a:cubicBezTo>
                    <a:pt x="4255" y="2197"/>
                    <a:pt x="4176" y="1775"/>
                    <a:pt x="4019" y="1516"/>
                  </a:cubicBezTo>
                  <a:cubicBezTo>
                    <a:pt x="3863" y="1256"/>
                    <a:pt x="3607" y="1127"/>
                    <a:pt x="3254" y="1127"/>
                  </a:cubicBezTo>
                  <a:close/>
                  <a:moveTo>
                    <a:pt x="5589" y="1127"/>
                  </a:moveTo>
                  <a:cubicBezTo>
                    <a:pt x="5295" y="1127"/>
                    <a:pt x="5077" y="1220"/>
                    <a:pt x="4935" y="1407"/>
                  </a:cubicBezTo>
                  <a:cubicBezTo>
                    <a:pt x="4792" y="1593"/>
                    <a:pt x="4721" y="1880"/>
                    <a:pt x="4721" y="2266"/>
                  </a:cubicBezTo>
                  <a:cubicBezTo>
                    <a:pt x="4721" y="2624"/>
                    <a:pt x="4777" y="2891"/>
                    <a:pt x="4889" y="3067"/>
                  </a:cubicBezTo>
                  <a:cubicBezTo>
                    <a:pt x="5001" y="3243"/>
                    <a:pt x="5197" y="3363"/>
                    <a:pt x="5475" y="3428"/>
                  </a:cubicBezTo>
                  <a:lnTo>
                    <a:pt x="5585" y="3454"/>
                  </a:lnTo>
                  <a:cubicBezTo>
                    <a:pt x="5713" y="3482"/>
                    <a:pt x="5797" y="3522"/>
                    <a:pt x="5840" y="3573"/>
                  </a:cubicBezTo>
                  <a:cubicBezTo>
                    <a:pt x="5883" y="3624"/>
                    <a:pt x="5904" y="3702"/>
                    <a:pt x="5904" y="3806"/>
                  </a:cubicBezTo>
                  <a:cubicBezTo>
                    <a:pt x="5904" y="3930"/>
                    <a:pt x="5873" y="4023"/>
                    <a:pt x="5811" y="4086"/>
                  </a:cubicBezTo>
                  <a:cubicBezTo>
                    <a:pt x="5749" y="4149"/>
                    <a:pt x="5657" y="4180"/>
                    <a:pt x="5535" y="4180"/>
                  </a:cubicBezTo>
                  <a:cubicBezTo>
                    <a:pt x="5399" y="4180"/>
                    <a:pt x="5266" y="4152"/>
                    <a:pt x="5135" y="4096"/>
                  </a:cubicBezTo>
                  <a:cubicBezTo>
                    <a:pt x="5004" y="4039"/>
                    <a:pt x="4876" y="3954"/>
                    <a:pt x="4751" y="3842"/>
                  </a:cubicBezTo>
                  <a:lnTo>
                    <a:pt x="4751" y="4727"/>
                  </a:lnTo>
                  <a:cubicBezTo>
                    <a:pt x="4897" y="4803"/>
                    <a:pt x="5039" y="4860"/>
                    <a:pt x="5177" y="4898"/>
                  </a:cubicBezTo>
                  <a:cubicBezTo>
                    <a:pt x="5315" y="4936"/>
                    <a:pt x="5449" y="4955"/>
                    <a:pt x="5578" y="4955"/>
                  </a:cubicBezTo>
                  <a:cubicBezTo>
                    <a:pt x="5884" y="4955"/>
                    <a:pt x="6114" y="4857"/>
                    <a:pt x="6268" y="4662"/>
                  </a:cubicBezTo>
                  <a:cubicBezTo>
                    <a:pt x="6422" y="4467"/>
                    <a:pt x="6498" y="4175"/>
                    <a:pt x="6498" y="3786"/>
                  </a:cubicBezTo>
                  <a:cubicBezTo>
                    <a:pt x="6498" y="3415"/>
                    <a:pt x="6443" y="3143"/>
                    <a:pt x="6332" y="2969"/>
                  </a:cubicBezTo>
                  <a:cubicBezTo>
                    <a:pt x="6222" y="2796"/>
                    <a:pt x="6006" y="2671"/>
                    <a:pt x="5685" y="2595"/>
                  </a:cubicBezTo>
                  <a:lnTo>
                    <a:pt x="5575" y="2566"/>
                  </a:lnTo>
                  <a:cubicBezTo>
                    <a:pt x="5462" y="2542"/>
                    <a:pt x="5383" y="2505"/>
                    <a:pt x="5340" y="2455"/>
                  </a:cubicBezTo>
                  <a:cubicBezTo>
                    <a:pt x="5296" y="2405"/>
                    <a:pt x="5274" y="2333"/>
                    <a:pt x="5274" y="2240"/>
                  </a:cubicBezTo>
                  <a:cubicBezTo>
                    <a:pt x="5274" y="2125"/>
                    <a:pt x="5303" y="2040"/>
                    <a:pt x="5361" y="1984"/>
                  </a:cubicBezTo>
                  <a:cubicBezTo>
                    <a:pt x="5418" y="1929"/>
                    <a:pt x="5507" y="1901"/>
                    <a:pt x="5626" y="1901"/>
                  </a:cubicBezTo>
                  <a:cubicBezTo>
                    <a:pt x="5736" y="1901"/>
                    <a:pt x="5854" y="1928"/>
                    <a:pt x="5979" y="1980"/>
                  </a:cubicBezTo>
                  <a:cubicBezTo>
                    <a:pt x="6104" y="2032"/>
                    <a:pt x="6233" y="2110"/>
                    <a:pt x="6367" y="2214"/>
                  </a:cubicBezTo>
                  <a:lnTo>
                    <a:pt x="6367" y="1329"/>
                  </a:lnTo>
                  <a:cubicBezTo>
                    <a:pt x="6218" y="1259"/>
                    <a:pt x="6080" y="1208"/>
                    <a:pt x="5953" y="1176"/>
                  </a:cubicBezTo>
                  <a:cubicBezTo>
                    <a:pt x="5826" y="1143"/>
                    <a:pt x="5704" y="1127"/>
                    <a:pt x="5589" y="1127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2623125" y="1458325"/>
              <a:ext cx="56000" cy="104175"/>
            </a:xfrm>
            <a:custGeom>
              <a:avLst/>
              <a:gdLst/>
              <a:ahLst/>
              <a:cxnLst/>
              <a:rect l="0" t="0" r="0" b="0"/>
              <a:pathLst>
                <a:path w="2240" h="4167" extrusionOk="0">
                  <a:moveTo>
                    <a:pt x="0" y="0"/>
                  </a:moveTo>
                  <a:lnTo>
                    <a:pt x="0" y="4167"/>
                  </a:lnTo>
                  <a:lnTo>
                    <a:pt x="2239" y="4167"/>
                  </a:lnTo>
                  <a:lnTo>
                    <a:pt x="2239" y="0"/>
                  </a:lnTo>
                  <a:close/>
                </a:path>
              </a:pathLst>
            </a:custGeom>
            <a:solidFill>
              <a:srgbClr val="CCCC99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2707875" y="1447925"/>
              <a:ext cx="250950" cy="123900"/>
            </a:xfrm>
            <a:custGeom>
              <a:avLst/>
              <a:gdLst/>
              <a:ahLst/>
              <a:cxnLst/>
              <a:rect l="0" t="0" r="0" b="0"/>
              <a:pathLst>
                <a:path w="10038" h="4956" extrusionOk="0">
                  <a:moveTo>
                    <a:pt x="5082" y="1902"/>
                  </a:moveTo>
                  <a:cubicBezTo>
                    <a:pt x="5194" y="1902"/>
                    <a:pt x="5284" y="1970"/>
                    <a:pt x="5354" y="2105"/>
                  </a:cubicBezTo>
                  <a:cubicBezTo>
                    <a:pt x="5423" y="2241"/>
                    <a:pt x="5458" y="2419"/>
                    <a:pt x="5458" y="2641"/>
                  </a:cubicBezTo>
                  <a:lnTo>
                    <a:pt x="4644" y="2641"/>
                  </a:lnTo>
                  <a:cubicBezTo>
                    <a:pt x="4663" y="2402"/>
                    <a:pt x="4710" y="2219"/>
                    <a:pt x="4786" y="2092"/>
                  </a:cubicBezTo>
                  <a:cubicBezTo>
                    <a:pt x="4862" y="1965"/>
                    <a:pt x="4960" y="1902"/>
                    <a:pt x="5082" y="1902"/>
                  </a:cubicBezTo>
                  <a:close/>
                  <a:moveTo>
                    <a:pt x="1" y="1"/>
                  </a:moveTo>
                  <a:lnTo>
                    <a:pt x="622" y="4861"/>
                  </a:lnTo>
                  <a:lnTo>
                    <a:pt x="1398" y="4861"/>
                  </a:lnTo>
                  <a:lnTo>
                    <a:pt x="1867" y="1166"/>
                  </a:lnTo>
                  <a:lnTo>
                    <a:pt x="2341" y="4861"/>
                  </a:lnTo>
                  <a:lnTo>
                    <a:pt x="3118" y="4861"/>
                  </a:lnTo>
                  <a:lnTo>
                    <a:pt x="3733" y="1"/>
                  </a:lnTo>
                  <a:lnTo>
                    <a:pt x="3093" y="1"/>
                  </a:lnTo>
                  <a:lnTo>
                    <a:pt x="2642" y="3533"/>
                  </a:lnTo>
                  <a:lnTo>
                    <a:pt x="2194" y="1"/>
                  </a:lnTo>
                  <a:lnTo>
                    <a:pt x="1545" y="1"/>
                  </a:lnTo>
                  <a:lnTo>
                    <a:pt x="1097" y="3533"/>
                  </a:lnTo>
                  <a:lnTo>
                    <a:pt x="646" y="1"/>
                  </a:lnTo>
                  <a:close/>
                  <a:moveTo>
                    <a:pt x="8766" y="180"/>
                  </a:moveTo>
                  <a:lnTo>
                    <a:pt x="8766" y="1215"/>
                  </a:lnTo>
                  <a:lnTo>
                    <a:pt x="8454" y="1215"/>
                  </a:lnTo>
                  <a:lnTo>
                    <a:pt x="8454" y="2048"/>
                  </a:lnTo>
                  <a:lnTo>
                    <a:pt x="8766" y="2048"/>
                  </a:lnTo>
                  <a:lnTo>
                    <a:pt x="8766" y="3594"/>
                  </a:lnTo>
                  <a:cubicBezTo>
                    <a:pt x="8766" y="4055"/>
                    <a:pt x="8817" y="4381"/>
                    <a:pt x="8920" y="4573"/>
                  </a:cubicBezTo>
                  <a:cubicBezTo>
                    <a:pt x="9024" y="4765"/>
                    <a:pt x="9199" y="4861"/>
                    <a:pt x="9446" y="4861"/>
                  </a:cubicBezTo>
                  <a:lnTo>
                    <a:pt x="9983" y="4861"/>
                  </a:lnTo>
                  <a:lnTo>
                    <a:pt x="9983" y="4027"/>
                  </a:lnTo>
                  <a:lnTo>
                    <a:pt x="9661" y="4027"/>
                  </a:lnTo>
                  <a:cubicBezTo>
                    <a:pt x="9554" y="4027"/>
                    <a:pt x="9482" y="3998"/>
                    <a:pt x="9446" y="3938"/>
                  </a:cubicBezTo>
                  <a:cubicBezTo>
                    <a:pt x="9410" y="3878"/>
                    <a:pt x="9392" y="3764"/>
                    <a:pt x="9392" y="3594"/>
                  </a:cubicBezTo>
                  <a:lnTo>
                    <a:pt x="9392" y="2048"/>
                  </a:lnTo>
                  <a:lnTo>
                    <a:pt x="10037" y="2048"/>
                  </a:lnTo>
                  <a:lnTo>
                    <a:pt x="10037" y="1215"/>
                  </a:lnTo>
                  <a:lnTo>
                    <a:pt x="9392" y="1215"/>
                  </a:lnTo>
                  <a:lnTo>
                    <a:pt x="9392" y="180"/>
                  </a:lnTo>
                  <a:close/>
                  <a:moveTo>
                    <a:pt x="5085" y="1127"/>
                  </a:moveTo>
                  <a:cubicBezTo>
                    <a:pt x="4747" y="1127"/>
                    <a:pt x="4481" y="1297"/>
                    <a:pt x="4288" y="1638"/>
                  </a:cubicBezTo>
                  <a:cubicBezTo>
                    <a:pt x="4095" y="1979"/>
                    <a:pt x="3999" y="2446"/>
                    <a:pt x="3999" y="3041"/>
                  </a:cubicBezTo>
                  <a:cubicBezTo>
                    <a:pt x="3999" y="3647"/>
                    <a:pt x="4097" y="4117"/>
                    <a:pt x="4294" y="4452"/>
                  </a:cubicBezTo>
                  <a:cubicBezTo>
                    <a:pt x="4490" y="4788"/>
                    <a:pt x="4766" y="4955"/>
                    <a:pt x="5120" y="4955"/>
                  </a:cubicBezTo>
                  <a:cubicBezTo>
                    <a:pt x="5268" y="4955"/>
                    <a:pt x="5416" y="4929"/>
                    <a:pt x="5564" y="4875"/>
                  </a:cubicBezTo>
                  <a:cubicBezTo>
                    <a:pt x="5712" y="4822"/>
                    <a:pt x="5861" y="4744"/>
                    <a:pt x="6009" y="4639"/>
                  </a:cubicBezTo>
                  <a:lnTo>
                    <a:pt x="6009" y="3741"/>
                  </a:lnTo>
                  <a:cubicBezTo>
                    <a:pt x="5863" y="3889"/>
                    <a:pt x="5721" y="3999"/>
                    <a:pt x="5583" y="4071"/>
                  </a:cubicBezTo>
                  <a:cubicBezTo>
                    <a:pt x="5445" y="4144"/>
                    <a:pt x="5310" y="4180"/>
                    <a:pt x="5178" y="4180"/>
                  </a:cubicBezTo>
                  <a:cubicBezTo>
                    <a:pt x="5015" y="4180"/>
                    <a:pt x="4887" y="4112"/>
                    <a:pt x="4796" y="3975"/>
                  </a:cubicBezTo>
                  <a:cubicBezTo>
                    <a:pt x="4706" y="3839"/>
                    <a:pt x="4652" y="3634"/>
                    <a:pt x="4637" y="3360"/>
                  </a:cubicBezTo>
                  <a:lnTo>
                    <a:pt x="6101" y="3360"/>
                  </a:lnTo>
                  <a:lnTo>
                    <a:pt x="6101" y="3028"/>
                  </a:lnTo>
                  <a:cubicBezTo>
                    <a:pt x="6101" y="2451"/>
                    <a:pt x="6009" y="1990"/>
                    <a:pt x="5824" y="1645"/>
                  </a:cubicBezTo>
                  <a:cubicBezTo>
                    <a:pt x="5639" y="1299"/>
                    <a:pt x="5393" y="1127"/>
                    <a:pt x="5085" y="1127"/>
                  </a:cubicBezTo>
                  <a:close/>
                  <a:moveTo>
                    <a:pt x="7328" y="1127"/>
                  </a:moveTo>
                  <a:cubicBezTo>
                    <a:pt x="7034" y="1127"/>
                    <a:pt x="6816" y="1220"/>
                    <a:pt x="6674" y="1407"/>
                  </a:cubicBezTo>
                  <a:cubicBezTo>
                    <a:pt x="6531" y="1594"/>
                    <a:pt x="6460" y="1880"/>
                    <a:pt x="6460" y="2266"/>
                  </a:cubicBezTo>
                  <a:cubicBezTo>
                    <a:pt x="6460" y="2624"/>
                    <a:pt x="6516" y="2891"/>
                    <a:pt x="6628" y="3067"/>
                  </a:cubicBezTo>
                  <a:cubicBezTo>
                    <a:pt x="6740" y="3243"/>
                    <a:pt x="6936" y="3363"/>
                    <a:pt x="7214" y="3428"/>
                  </a:cubicBezTo>
                  <a:lnTo>
                    <a:pt x="7324" y="3454"/>
                  </a:lnTo>
                  <a:cubicBezTo>
                    <a:pt x="7452" y="3483"/>
                    <a:pt x="7536" y="3522"/>
                    <a:pt x="7579" y="3573"/>
                  </a:cubicBezTo>
                  <a:cubicBezTo>
                    <a:pt x="7622" y="3624"/>
                    <a:pt x="7643" y="3702"/>
                    <a:pt x="7643" y="3806"/>
                  </a:cubicBezTo>
                  <a:cubicBezTo>
                    <a:pt x="7643" y="3930"/>
                    <a:pt x="7612" y="4023"/>
                    <a:pt x="7550" y="4086"/>
                  </a:cubicBezTo>
                  <a:cubicBezTo>
                    <a:pt x="7488" y="4149"/>
                    <a:pt x="7396" y="4180"/>
                    <a:pt x="7274" y="4180"/>
                  </a:cubicBezTo>
                  <a:cubicBezTo>
                    <a:pt x="7138" y="4180"/>
                    <a:pt x="7005" y="4152"/>
                    <a:pt x="6874" y="4096"/>
                  </a:cubicBezTo>
                  <a:cubicBezTo>
                    <a:pt x="6743" y="4039"/>
                    <a:pt x="6615" y="3955"/>
                    <a:pt x="6490" y="3842"/>
                  </a:cubicBezTo>
                  <a:lnTo>
                    <a:pt x="6490" y="4727"/>
                  </a:lnTo>
                  <a:cubicBezTo>
                    <a:pt x="6636" y="4803"/>
                    <a:pt x="6778" y="4860"/>
                    <a:pt x="6916" y="4898"/>
                  </a:cubicBezTo>
                  <a:cubicBezTo>
                    <a:pt x="7054" y="4936"/>
                    <a:pt x="7188" y="4955"/>
                    <a:pt x="7317" y="4955"/>
                  </a:cubicBezTo>
                  <a:cubicBezTo>
                    <a:pt x="7623" y="4955"/>
                    <a:pt x="7853" y="4858"/>
                    <a:pt x="8007" y="4662"/>
                  </a:cubicBezTo>
                  <a:cubicBezTo>
                    <a:pt x="8161" y="4467"/>
                    <a:pt x="8237" y="4175"/>
                    <a:pt x="8237" y="3787"/>
                  </a:cubicBezTo>
                  <a:cubicBezTo>
                    <a:pt x="8237" y="3415"/>
                    <a:pt x="8182" y="3143"/>
                    <a:pt x="8071" y="2969"/>
                  </a:cubicBezTo>
                  <a:cubicBezTo>
                    <a:pt x="7961" y="2796"/>
                    <a:pt x="7745" y="2671"/>
                    <a:pt x="7424" y="2595"/>
                  </a:cubicBezTo>
                  <a:lnTo>
                    <a:pt x="7314" y="2566"/>
                  </a:lnTo>
                  <a:cubicBezTo>
                    <a:pt x="7201" y="2542"/>
                    <a:pt x="7122" y="2505"/>
                    <a:pt x="7079" y="2455"/>
                  </a:cubicBezTo>
                  <a:cubicBezTo>
                    <a:pt x="7035" y="2405"/>
                    <a:pt x="7013" y="2334"/>
                    <a:pt x="7013" y="2240"/>
                  </a:cubicBezTo>
                  <a:cubicBezTo>
                    <a:pt x="7013" y="2125"/>
                    <a:pt x="7042" y="2040"/>
                    <a:pt x="7100" y="1985"/>
                  </a:cubicBezTo>
                  <a:cubicBezTo>
                    <a:pt x="7157" y="1929"/>
                    <a:pt x="7246" y="1902"/>
                    <a:pt x="7365" y="1902"/>
                  </a:cubicBezTo>
                  <a:cubicBezTo>
                    <a:pt x="7475" y="1902"/>
                    <a:pt x="7593" y="1928"/>
                    <a:pt x="7718" y="1980"/>
                  </a:cubicBezTo>
                  <a:cubicBezTo>
                    <a:pt x="7843" y="2032"/>
                    <a:pt x="7972" y="2110"/>
                    <a:pt x="8106" y="2214"/>
                  </a:cubicBezTo>
                  <a:lnTo>
                    <a:pt x="8106" y="1329"/>
                  </a:lnTo>
                  <a:cubicBezTo>
                    <a:pt x="7957" y="1259"/>
                    <a:pt x="7819" y="1208"/>
                    <a:pt x="7692" y="1176"/>
                  </a:cubicBezTo>
                  <a:cubicBezTo>
                    <a:pt x="7565" y="1143"/>
                    <a:pt x="7443" y="1127"/>
                    <a:pt x="7328" y="1127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2623125" y="1701375"/>
              <a:ext cx="56000" cy="104200"/>
            </a:xfrm>
            <a:custGeom>
              <a:avLst/>
              <a:gdLst/>
              <a:ahLst/>
              <a:cxnLst/>
              <a:rect l="0" t="0" r="0" b="0"/>
              <a:pathLst>
                <a:path w="2240" h="4168" extrusionOk="0">
                  <a:moveTo>
                    <a:pt x="0" y="1"/>
                  </a:moveTo>
                  <a:lnTo>
                    <a:pt x="0" y="4167"/>
                  </a:lnTo>
                  <a:lnTo>
                    <a:pt x="2239" y="4167"/>
                  </a:lnTo>
                  <a:lnTo>
                    <a:pt x="2239" y="1"/>
                  </a:lnTo>
                  <a:close/>
                </a:path>
              </a:pathLst>
            </a:custGeom>
            <a:solidFill>
              <a:srgbClr val="999933"/>
            </a:solidFill>
            <a:ln w="9525" cap="rnd">
              <a:solidFill>
                <a:srgbClr val="29292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2713425" y="1685850"/>
              <a:ext cx="272025" cy="129025"/>
            </a:xfrm>
            <a:custGeom>
              <a:avLst/>
              <a:gdLst/>
              <a:ahLst/>
              <a:cxnLst/>
              <a:rect l="0" t="0" r="0" b="0"/>
              <a:pathLst>
                <a:path w="10881" h="5161" extrusionOk="0">
                  <a:moveTo>
                    <a:pt x="3903" y="2166"/>
                  </a:moveTo>
                  <a:cubicBezTo>
                    <a:pt x="4040" y="2166"/>
                    <a:pt x="4144" y="2258"/>
                    <a:pt x="4216" y="2444"/>
                  </a:cubicBezTo>
                  <a:cubicBezTo>
                    <a:pt x="4288" y="2629"/>
                    <a:pt x="4325" y="2897"/>
                    <a:pt x="4325" y="3246"/>
                  </a:cubicBezTo>
                  <a:cubicBezTo>
                    <a:pt x="4325" y="3596"/>
                    <a:pt x="4288" y="3863"/>
                    <a:pt x="4216" y="4049"/>
                  </a:cubicBezTo>
                  <a:cubicBezTo>
                    <a:pt x="4144" y="4234"/>
                    <a:pt x="4040" y="4327"/>
                    <a:pt x="3903" y="4327"/>
                  </a:cubicBezTo>
                  <a:cubicBezTo>
                    <a:pt x="3764" y="4327"/>
                    <a:pt x="3658" y="4234"/>
                    <a:pt x="3586" y="4049"/>
                  </a:cubicBezTo>
                  <a:cubicBezTo>
                    <a:pt x="3513" y="3863"/>
                    <a:pt x="3476" y="3596"/>
                    <a:pt x="3476" y="3246"/>
                  </a:cubicBezTo>
                  <a:cubicBezTo>
                    <a:pt x="3476" y="2897"/>
                    <a:pt x="3513" y="2629"/>
                    <a:pt x="3586" y="2444"/>
                  </a:cubicBezTo>
                  <a:cubicBezTo>
                    <a:pt x="3658" y="2258"/>
                    <a:pt x="3764" y="2166"/>
                    <a:pt x="3903" y="2166"/>
                  </a:cubicBezTo>
                  <a:close/>
                  <a:moveTo>
                    <a:pt x="1" y="206"/>
                  </a:moveTo>
                  <a:lnTo>
                    <a:pt x="1" y="5066"/>
                  </a:lnTo>
                  <a:lnTo>
                    <a:pt x="639" y="5066"/>
                  </a:lnTo>
                  <a:lnTo>
                    <a:pt x="639" y="1733"/>
                  </a:lnTo>
                  <a:lnTo>
                    <a:pt x="1589" y="5066"/>
                  </a:lnTo>
                  <a:lnTo>
                    <a:pt x="2341" y="5066"/>
                  </a:lnTo>
                  <a:lnTo>
                    <a:pt x="2341" y="206"/>
                  </a:lnTo>
                  <a:lnTo>
                    <a:pt x="1703" y="206"/>
                  </a:lnTo>
                  <a:lnTo>
                    <a:pt x="1703" y="3539"/>
                  </a:lnTo>
                  <a:lnTo>
                    <a:pt x="753" y="206"/>
                  </a:lnTo>
                  <a:close/>
                  <a:moveTo>
                    <a:pt x="6710" y="1332"/>
                  </a:moveTo>
                  <a:cubicBezTo>
                    <a:pt x="6565" y="1332"/>
                    <a:pt x="6440" y="1387"/>
                    <a:pt x="6335" y="1497"/>
                  </a:cubicBezTo>
                  <a:cubicBezTo>
                    <a:pt x="6231" y="1606"/>
                    <a:pt x="6138" y="1780"/>
                    <a:pt x="6058" y="2019"/>
                  </a:cubicBezTo>
                  <a:lnTo>
                    <a:pt x="6058" y="1420"/>
                  </a:lnTo>
                  <a:lnTo>
                    <a:pt x="5432" y="1420"/>
                  </a:lnTo>
                  <a:lnTo>
                    <a:pt x="5432" y="5066"/>
                  </a:lnTo>
                  <a:lnTo>
                    <a:pt x="6058" y="5066"/>
                  </a:lnTo>
                  <a:lnTo>
                    <a:pt x="6058" y="3386"/>
                  </a:lnTo>
                  <a:cubicBezTo>
                    <a:pt x="6058" y="3028"/>
                    <a:pt x="6101" y="2753"/>
                    <a:pt x="6188" y="2561"/>
                  </a:cubicBezTo>
                  <a:cubicBezTo>
                    <a:pt x="6275" y="2369"/>
                    <a:pt x="6399" y="2273"/>
                    <a:pt x="6560" y="2273"/>
                  </a:cubicBezTo>
                  <a:cubicBezTo>
                    <a:pt x="6615" y="2273"/>
                    <a:pt x="6669" y="2284"/>
                    <a:pt x="6724" y="2307"/>
                  </a:cubicBezTo>
                  <a:cubicBezTo>
                    <a:pt x="6778" y="2330"/>
                    <a:pt x="6832" y="2365"/>
                    <a:pt x="6887" y="2413"/>
                  </a:cubicBezTo>
                  <a:lnTo>
                    <a:pt x="6885" y="1358"/>
                  </a:lnTo>
                  <a:cubicBezTo>
                    <a:pt x="6839" y="1347"/>
                    <a:pt x="6803" y="1340"/>
                    <a:pt x="6779" y="1337"/>
                  </a:cubicBezTo>
                  <a:cubicBezTo>
                    <a:pt x="6754" y="1334"/>
                    <a:pt x="6731" y="1332"/>
                    <a:pt x="6710" y="1332"/>
                  </a:cubicBezTo>
                  <a:close/>
                  <a:moveTo>
                    <a:pt x="7257" y="385"/>
                  </a:moveTo>
                  <a:lnTo>
                    <a:pt x="7257" y="1420"/>
                  </a:lnTo>
                  <a:lnTo>
                    <a:pt x="6945" y="1420"/>
                  </a:lnTo>
                  <a:lnTo>
                    <a:pt x="6945" y="2253"/>
                  </a:lnTo>
                  <a:lnTo>
                    <a:pt x="7257" y="2253"/>
                  </a:lnTo>
                  <a:lnTo>
                    <a:pt x="7257" y="3800"/>
                  </a:lnTo>
                  <a:cubicBezTo>
                    <a:pt x="7257" y="4260"/>
                    <a:pt x="7308" y="4586"/>
                    <a:pt x="7411" y="4778"/>
                  </a:cubicBezTo>
                  <a:cubicBezTo>
                    <a:pt x="7515" y="4970"/>
                    <a:pt x="7690" y="5066"/>
                    <a:pt x="7937" y="5066"/>
                  </a:cubicBezTo>
                  <a:lnTo>
                    <a:pt x="8474" y="5066"/>
                  </a:lnTo>
                  <a:lnTo>
                    <a:pt x="8474" y="4233"/>
                  </a:lnTo>
                  <a:lnTo>
                    <a:pt x="8152" y="4233"/>
                  </a:lnTo>
                  <a:cubicBezTo>
                    <a:pt x="8045" y="4233"/>
                    <a:pt x="7973" y="4203"/>
                    <a:pt x="7937" y="4143"/>
                  </a:cubicBezTo>
                  <a:cubicBezTo>
                    <a:pt x="7901" y="4083"/>
                    <a:pt x="7883" y="3969"/>
                    <a:pt x="7883" y="3800"/>
                  </a:cubicBezTo>
                  <a:lnTo>
                    <a:pt x="7883" y="2253"/>
                  </a:lnTo>
                  <a:lnTo>
                    <a:pt x="8528" y="2253"/>
                  </a:lnTo>
                  <a:lnTo>
                    <a:pt x="8528" y="1420"/>
                  </a:lnTo>
                  <a:lnTo>
                    <a:pt x="7883" y="1420"/>
                  </a:lnTo>
                  <a:lnTo>
                    <a:pt x="7883" y="385"/>
                  </a:lnTo>
                  <a:close/>
                  <a:moveTo>
                    <a:pt x="8911" y="1"/>
                  </a:moveTo>
                  <a:lnTo>
                    <a:pt x="8911" y="5066"/>
                  </a:lnTo>
                  <a:lnTo>
                    <a:pt x="9537" y="5066"/>
                  </a:lnTo>
                  <a:lnTo>
                    <a:pt x="9537" y="3272"/>
                  </a:lnTo>
                  <a:cubicBezTo>
                    <a:pt x="9537" y="2940"/>
                    <a:pt x="9574" y="2680"/>
                    <a:pt x="9649" y="2493"/>
                  </a:cubicBezTo>
                  <a:cubicBezTo>
                    <a:pt x="9724" y="2305"/>
                    <a:pt x="9826" y="2211"/>
                    <a:pt x="9957" y="2211"/>
                  </a:cubicBezTo>
                  <a:cubicBezTo>
                    <a:pt x="10010" y="2211"/>
                    <a:pt x="10058" y="2232"/>
                    <a:pt x="10100" y="2275"/>
                  </a:cubicBezTo>
                  <a:cubicBezTo>
                    <a:pt x="10142" y="2317"/>
                    <a:pt x="10175" y="2376"/>
                    <a:pt x="10200" y="2452"/>
                  </a:cubicBezTo>
                  <a:cubicBezTo>
                    <a:pt x="10219" y="2508"/>
                    <a:pt x="10232" y="2596"/>
                    <a:pt x="10239" y="2716"/>
                  </a:cubicBezTo>
                  <a:cubicBezTo>
                    <a:pt x="10247" y="2835"/>
                    <a:pt x="10251" y="3054"/>
                    <a:pt x="10251" y="3373"/>
                  </a:cubicBezTo>
                  <a:lnTo>
                    <a:pt x="10251" y="4705"/>
                  </a:lnTo>
                  <a:lnTo>
                    <a:pt x="10251" y="5066"/>
                  </a:lnTo>
                  <a:lnTo>
                    <a:pt x="10880" y="5066"/>
                  </a:lnTo>
                  <a:lnTo>
                    <a:pt x="10880" y="2846"/>
                  </a:lnTo>
                  <a:cubicBezTo>
                    <a:pt x="10880" y="2353"/>
                    <a:pt x="10822" y="1978"/>
                    <a:pt x="10705" y="1720"/>
                  </a:cubicBezTo>
                  <a:cubicBezTo>
                    <a:pt x="10587" y="1461"/>
                    <a:pt x="10416" y="1332"/>
                    <a:pt x="10189" y="1332"/>
                  </a:cubicBezTo>
                  <a:cubicBezTo>
                    <a:pt x="10061" y="1332"/>
                    <a:pt x="9944" y="1383"/>
                    <a:pt x="9838" y="1484"/>
                  </a:cubicBezTo>
                  <a:cubicBezTo>
                    <a:pt x="9732" y="1584"/>
                    <a:pt x="9631" y="1741"/>
                    <a:pt x="9537" y="1954"/>
                  </a:cubicBezTo>
                  <a:lnTo>
                    <a:pt x="9537" y="1"/>
                  </a:lnTo>
                  <a:close/>
                  <a:moveTo>
                    <a:pt x="3903" y="1332"/>
                  </a:moveTo>
                  <a:cubicBezTo>
                    <a:pt x="3565" y="1332"/>
                    <a:pt x="3301" y="1501"/>
                    <a:pt x="3110" y="1840"/>
                  </a:cubicBezTo>
                  <a:cubicBezTo>
                    <a:pt x="2919" y="2179"/>
                    <a:pt x="2824" y="2647"/>
                    <a:pt x="2824" y="3246"/>
                  </a:cubicBezTo>
                  <a:cubicBezTo>
                    <a:pt x="2824" y="3845"/>
                    <a:pt x="2919" y="4314"/>
                    <a:pt x="3110" y="4653"/>
                  </a:cubicBezTo>
                  <a:cubicBezTo>
                    <a:pt x="3301" y="4991"/>
                    <a:pt x="3565" y="5160"/>
                    <a:pt x="3903" y="5160"/>
                  </a:cubicBezTo>
                  <a:cubicBezTo>
                    <a:pt x="4240" y="5160"/>
                    <a:pt x="4503" y="4991"/>
                    <a:pt x="4693" y="4653"/>
                  </a:cubicBezTo>
                  <a:cubicBezTo>
                    <a:pt x="4882" y="4314"/>
                    <a:pt x="4977" y="3845"/>
                    <a:pt x="4977" y="3246"/>
                  </a:cubicBezTo>
                  <a:cubicBezTo>
                    <a:pt x="4977" y="2647"/>
                    <a:pt x="4882" y="2179"/>
                    <a:pt x="4693" y="1840"/>
                  </a:cubicBezTo>
                  <a:cubicBezTo>
                    <a:pt x="4503" y="1501"/>
                    <a:pt x="4240" y="1332"/>
                    <a:pt x="3903" y="1332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149" name="Shape 156"/>
          <p:cNvSpPr txBox="1"/>
          <p:nvPr/>
        </p:nvSpPr>
        <p:spPr>
          <a:xfrm>
            <a:off x="7349247" y="5517712"/>
            <a:ext cx="1728900" cy="12231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rtl="0">
              <a:buNone/>
            </a:pPr>
            <a:r>
              <a:rPr lang="x-none" dirty="0"/>
              <a:t>small corporate logo may go here, Go to Slide Master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393700" y="726789"/>
            <a:ext cx="7086600" cy="1600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" name="Shape 155"/>
          <p:cNvSpPr txBox="1">
            <a:spLocks noGrp="1"/>
          </p:cNvSpPr>
          <p:nvPr>
            <p:ph type="body" idx="3"/>
          </p:nvPr>
        </p:nvSpPr>
        <p:spPr>
          <a:xfrm>
            <a:off x="584200" y="1620836"/>
            <a:ext cx="7994648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312"/>
              <a:buFont typeface="Arial"/>
              <a:buChar char="•"/>
            </a:pPr>
            <a:r>
              <a:rPr lang="x-none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Point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312"/>
              <a:buFont typeface="Arial"/>
              <a:buChar char="•"/>
            </a:pPr>
            <a:r>
              <a:rPr lang="x-none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Point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312"/>
              <a:buFont typeface="Arial"/>
              <a:buChar char="•"/>
            </a:pPr>
            <a:r>
              <a:rPr lang="x-none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Point 3</a:t>
            </a:r>
          </a:p>
        </p:txBody>
      </p:sp>
      <p:sp>
        <p:nvSpPr>
          <p:cNvPr id="5" name="Shape 156"/>
          <p:cNvSpPr txBox="1"/>
          <p:nvPr/>
        </p:nvSpPr>
        <p:spPr>
          <a:xfrm>
            <a:off x="7349247" y="5517712"/>
            <a:ext cx="1728900" cy="12231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rtl="0">
              <a:buNone/>
            </a:pPr>
            <a:r>
              <a:rPr lang="x-none" dirty="0"/>
              <a:t>small corporate logo may go here, Go to Slide Master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Axis 1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CC9900"/>
      </a:accent4>
      <a:accent5>
        <a:srgbClr val="CCCC99"/>
      </a:accent5>
      <a:accent6>
        <a:srgbClr val="FFFFFF"/>
      </a:accent6>
      <a:hlink>
        <a:srgbClr val="9999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Tahoma</vt:lpstr>
      <vt:lpstr/>
      <vt:lpstr>Paper Title </vt:lpstr>
      <vt:lpstr>Slide Title</vt:lpstr>
      <vt:lpstr>Slide Title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Sonja Botha</dc:creator>
  <cp:lastModifiedBy>Kimberly Miceli</cp:lastModifiedBy>
  <cp:revision>11</cp:revision>
  <cp:lastPrinted>2018-06-19T18:32:03Z</cp:lastPrinted>
  <dcterms:modified xsi:type="dcterms:W3CDTF">2018-06-19T18:39:18Z</dcterms:modified>
</cp:coreProperties>
</file>