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6" r:id="rId2"/>
    <p:sldId id="257" r:id="rId3"/>
    <p:sldId id="258" r:id="rId4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 autoAdjust="0"/>
  </p:normalViewPr>
  <p:slideViewPr>
    <p:cSldViewPr snapToGrid="0">
      <p:cViewPr varScale="1">
        <p:scale>
          <a:sx n="113" d="100"/>
          <a:sy n="113" d="100"/>
        </p:scale>
        <p:origin x="523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77" d="100"/>
          <a:sy n="77" d="100"/>
        </p:scale>
        <p:origin x="2904" y="8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98FB52-8437-410C-AD8F-C41F7626DDEB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52AF54CB-1036-4A14-BC5E-07F68971AF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61852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5714A6-547A-4139-852D-0FE20A9AFFAC}" type="datetimeFigureOut">
              <a:rPr lang="en-US" smtClean="0"/>
              <a:t>3/13/2017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67B9D6D0-D7C4-4B9F-A4C6-E401C4204EA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93167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7B9D6D0-D7C4-4B9F-A4C6-E401C4204EA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852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7895268-7A57-4630-83E2-213641793CFE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/>
          <a:srcRect l="34309" t="19584" r="32196" b="22917"/>
          <a:stretch/>
        </p:blipFill>
        <p:spPr>
          <a:xfrm>
            <a:off x="7175500" y="10432"/>
            <a:ext cx="19685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6156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7B3A69-B492-476C-8C1C-0D42FD074669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146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1481CA-38EB-405D-8E7B-EB75310FCE56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8948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66665" y="6538913"/>
            <a:ext cx="9010669" cy="286537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8867" y="6531657"/>
            <a:ext cx="2057400" cy="365125"/>
          </a:xfrm>
        </p:spPr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3"/>
          <a:srcRect l="34309" t="19584" r="32196" b="22917"/>
          <a:stretch/>
        </p:blipFill>
        <p:spPr>
          <a:xfrm>
            <a:off x="7175500" y="10432"/>
            <a:ext cx="1968500" cy="774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854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DA45E9-2AB5-4799-959A-A0C26EE2B2BF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63273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4FC961-9133-417F-9E46-4DD2E5C5E05B}" type="datetime1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08695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64891B-9BF5-44EC-9801-CC7ADE3C0FFD}" type="datetime1">
              <a:rPr lang="en-US" smtClean="0"/>
              <a:t>3/13/2017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40950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268972-08B3-419D-AB1B-A3E653E32F1B}" type="datetime1">
              <a:rPr lang="en-US" smtClean="0"/>
              <a:t>3/13/2017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6612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0C4B73-4742-4B5D-B0B8-FF4267A8C78A}" type="datetime1">
              <a:rPr lang="en-US" smtClean="0"/>
              <a:t>3/13/2017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280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AD39A-A608-49B8-88E9-4B7CD5447322}" type="datetime1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5146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91ACB-CAAD-4DDF-B091-B90FAACA2D7D}" type="datetime1">
              <a:rPr lang="en-US" smtClean="0"/>
              <a:t>3/13/2017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30271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505F81-8000-459A-8BC3-06C923CE0431}" type="datetime1">
              <a:rPr lang="en-US" smtClean="0"/>
              <a:t>3/13/2017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C29313-B98A-4214-9368-0B7B57F6F4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34986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2795666"/>
            <a:ext cx="6858000" cy="3297836"/>
          </a:xfrm>
        </p:spPr>
        <p:txBody>
          <a:bodyPr>
            <a:normAutofit/>
          </a:bodyPr>
          <a:lstStyle/>
          <a:p>
            <a:r>
              <a:rPr lang="en-US" dirty="0" smtClean="0"/>
              <a:t>Paper Number and Name</a:t>
            </a:r>
          </a:p>
          <a:p>
            <a:r>
              <a:rPr lang="en-US" dirty="0" smtClean="0"/>
              <a:t>Author(s) plus affiliation</a:t>
            </a:r>
          </a:p>
          <a:p>
            <a:endParaRPr lang="en-US" dirty="0"/>
          </a:p>
          <a:p>
            <a:r>
              <a:rPr lang="en-US" dirty="0" smtClean="0"/>
              <a:t>Track Name</a:t>
            </a:r>
          </a:p>
          <a:p>
            <a:r>
              <a:rPr lang="en-US" dirty="0" smtClean="0"/>
              <a:t>Session Name</a:t>
            </a:r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/>
          <a:srcRect b="66388"/>
          <a:stretch/>
        </p:blipFill>
        <p:spPr>
          <a:xfrm>
            <a:off x="74951" y="6533160"/>
            <a:ext cx="9009088" cy="29040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7362613" y="670560"/>
            <a:ext cx="172142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21-22 April 2017 Mumbai</a:t>
            </a:r>
            <a:endParaRPr lang="en-US" sz="11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pic>
        <p:nvPicPr>
          <p:cNvPr id="6" name="Picture 5"/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8693" y="44757"/>
            <a:ext cx="8955346" cy="1824683"/>
          </a:xfrm>
          <a:prstGeom prst="rect">
            <a:avLst/>
          </a:prstGeom>
          <a:extLst>
            <a:ext uri="{FAA26D3D-D897-4be2-8F04-BA451C77F1D7}">
              <ma14:placeholderFlag xmlns:wpc="http://schemas.microsoft.com/office/word/2010/wordprocessingCanvas" xmlns:mc="http://schemas.openxmlformats.org/markup-compatibility/2006" xmlns:m="http://schemas.openxmlformats.org/officeDocument/2006/math" xmlns:wp14="http://schemas.microsoft.com/office/word/2010/wordprocessingDrawing" xmlns:wp="http://schemas.openxmlformats.org/drawingml/2006/wordprocessingDrawing" xmlns:w14="http://schemas.microsoft.com/office/word/2010/wordml" xmlns:w15="http://schemas.microsoft.com/office/word/2012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pic="http://schemas.openxmlformats.org/drawingml/2006/picture" xmlns:arto="http://schemas.microsoft.com/office/word/2006/arto" xmlns:ma14="http://schemas.microsoft.com/office/mac/drawingml/2011/main" xmlns:w="http://schemas.openxmlformats.org/wordprocessingml/2006/main" xmlns:w10="urn:schemas-microsoft-com:office:word" xmlns:v="urn:schemas-microsoft-com:vml" xmlns:o="urn:schemas-microsoft-com:office:office" xmlns:mv="urn:schemas-microsoft-com:mac:vml" xmlns:mo="http://schemas.microsoft.com/office/mac/office/2008/main" xmlns="" xmlns:lc="http://schemas.openxmlformats.org/drawingml/2006/lockedCanvas"/>
            </a:ext>
          </a:extLst>
        </p:spPr>
      </p:pic>
    </p:spTree>
    <p:extLst>
      <p:ext uri="{BB962C8B-B14F-4D97-AF65-F5344CB8AC3E}">
        <p14:creationId xmlns:p14="http://schemas.microsoft.com/office/powerpoint/2010/main" val="28183083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33928"/>
            <a:ext cx="7886700" cy="47224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7402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C29313-B98A-4214-9368-0B7B57F6F4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7537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</TotalTime>
  <Words>19</Words>
  <Application>Microsoft Office PowerPoint</Application>
  <PresentationFormat>On-screen Show (4:3)</PresentationFormat>
  <Paragraphs>10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ASME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Kimberly Miceli</dc:creator>
  <cp:lastModifiedBy>Kimberly Miceli</cp:lastModifiedBy>
  <cp:revision>9</cp:revision>
  <cp:lastPrinted>2016-11-11T20:26:20Z</cp:lastPrinted>
  <dcterms:created xsi:type="dcterms:W3CDTF">2016-11-11T20:01:42Z</dcterms:created>
  <dcterms:modified xsi:type="dcterms:W3CDTF">2017-03-13T15:29:29Z</dcterms:modified>
</cp:coreProperties>
</file>