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5" r:id="rId9"/>
    <p:sldId id="267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DCFB-A924-4B6A-95C3-72C2A24D4438}" type="datetimeFigureOut">
              <a:rPr lang="es-MX" smtClean="0"/>
              <a:t>06/03/2014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B715-BA17-42F1-91E2-50D66ECBB6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044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DCFB-A924-4B6A-95C3-72C2A24D4438}" type="datetimeFigureOut">
              <a:rPr lang="es-MX" smtClean="0"/>
              <a:t>06/03/2014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B715-BA17-42F1-91E2-50D66ECBB6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057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DCFB-A924-4B6A-95C3-72C2A24D4438}" type="datetimeFigureOut">
              <a:rPr lang="es-MX" smtClean="0"/>
              <a:t>06/03/2014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B715-BA17-42F1-91E2-50D66ECBB6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08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DCFB-A924-4B6A-95C3-72C2A24D4438}" type="datetimeFigureOut">
              <a:rPr lang="es-MX" smtClean="0"/>
              <a:t>06/03/2014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B715-BA17-42F1-91E2-50D66ECBB6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17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DCFB-A924-4B6A-95C3-72C2A24D4438}" type="datetimeFigureOut">
              <a:rPr lang="es-MX" smtClean="0"/>
              <a:t>06/03/2014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B715-BA17-42F1-91E2-50D66ECBB6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120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DCFB-A924-4B6A-95C3-72C2A24D4438}" type="datetimeFigureOut">
              <a:rPr lang="es-MX" smtClean="0"/>
              <a:t>06/03/2014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B715-BA17-42F1-91E2-50D66ECBB6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439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DCFB-A924-4B6A-95C3-72C2A24D4438}" type="datetimeFigureOut">
              <a:rPr lang="es-MX" smtClean="0"/>
              <a:t>06/03/2014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B715-BA17-42F1-91E2-50D66ECBB6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95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DCFB-A924-4B6A-95C3-72C2A24D4438}" type="datetimeFigureOut">
              <a:rPr lang="es-MX" smtClean="0"/>
              <a:t>06/03/2014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B715-BA17-42F1-91E2-50D66ECBB6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444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DCFB-A924-4B6A-95C3-72C2A24D4438}" type="datetimeFigureOut">
              <a:rPr lang="es-MX" smtClean="0"/>
              <a:t>06/03/2014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B715-BA17-42F1-91E2-50D66ECBB6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207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DCFB-A924-4B6A-95C3-72C2A24D4438}" type="datetimeFigureOut">
              <a:rPr lang="es-MX" smtClean="0"/>
              <a:t>06/03/2014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B715-BA17-42F1-91E2-50D66ECBB6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834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DCFB-A924-4B6A-95C3-72C2A24D4438}" type="datetimeFigureOut">
              <a:rPr lang="es-MX" smtClean="0"/>
              <a:t>06/03/2014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3B715-BA17-42F1-91E2-50D66ECBB6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658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DDCFB-A924-4B6A-95C3-72C2A24D4438}" type="datetimeFigureOut">
              <a:rPr lang="es-MX" smtClean="0"/>
              <a:t>06/03/2014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3B715-BA17-42F1-91E2-50D66ECBB60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72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imenezrios.e@gmail.com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9" y="44624"/>
            <a:ext cx="6861011" cy="439104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4263231"/>
            <a:ext cx="7772400" cy="1470025"/>
          </a:xfrm>
        </p:spPr>
        <p:txBody>
          <a:bodyPr/>
          <a:lstStyle/>
          <a:p>
            <a:r>
              <a:rPr lang="es-MX" dirty="0" smtClean="0"/>
              <a:t>IPN - ESIME </a:t>
            </a:r>
            <a:r>
              <a:rPr lang="es-MX" dirty="0" err="1" smtClean="0"/>
              <a:t>Culhuacan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Host </a:t>
            </a:r>
            <a:r>
              <a:rPr lang="es-MX" dirty="0" err="1" smtClean="0"/>
              <a:t>Teleconference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708848"/>
            <a:ext cx="6400800" cy="1752600"/>
          </a:xfrm>
        </p:spPr>
        <p:txBody>
          <a:bodyPr/>
          <a:lstStyle/>
          <a:p>
            <a:r>
              <a:rPr lang="es-MX" dirty="0" err="1" smtClean="0"/>
              <a:t>Presented</a:t>
            </a:r>
            <a:r>
              <a:rPr lang="es-MX" dirty="0" smtClean="0"/>
              <a:t> </a:t>
            </a:r>
            <a:r>
              <a:rPr lang="es-MX" dirty="0" err="1" smtClean="0"/>
              <a:t>by</a:t>
            </a:r>
            <a:r>
              <a:rPr lang="es-MX" dirty="0"/>
              <a:t> </a:t>
            </a:r>
            <a:r>
              <a:rPr lang="es-MX" dirty="0" smtClean="0"/>
              <a:t>Eduardo Jiménez.</a:t>
            </a:r>
          </a:p>
          <a:p>
            <a:r>
              <a:rPr lang="es-MX" dirty="0" err="1" smtClean="0"/>
              <a:t>March</a:t>
            </a:r>
            <a:r>
              <a:rPr lang="es-MX" dirty="0" smtClean="0"/>
              <a:t> 6th, 2014.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1026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s-MX" dirty="0" err="1" smtClean="0"/>
              <a:t>Competitions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endParaRPr lang="es-MX" sz="2000" dirty="0"/>
          </a:p>
          <a:p>
            <a:r>
              <a:rPr lang="es-MX" sz="2000" dirty="0" err="1" smtClean="0"/>
              <a:t>Student</a:t>
            </a:r>
            <a:r>
              <a:rPr lang="es-MX" sz="2000" dirty="0" smtClean="0"/>
              <a:t> </a:t>
            </a:r>
            <a:r>
              <a:rPr lang="es-MX" sz="2000" dirty="0" err="1" smtClean="0"/>
              <a:t>Design</a:t>
            </a:r>
            <a:r>
              <a:rPr lang="es-MX" sz="2000" dirty="0" smtClean="0"/>
              <a:t> </a:t>
            </a:r>
            <a:r>
              <a:rPr lang="es-MX" sz="2000" dirty="0" err="1" smtClean="0"/>
              <a:t>Competition</a:t>
            </a:r>
            <a:endParaRPr lang="es-MX" sz="2000" dirty="0" smtClean="0"/>
          </a:p>
          <a:p>
            <a:r>
              <a:rPr lang="es-MX" sz="2000" dirty="0" smtClean="0"/>
              <a:t>Old </a:t>
            </a:r>
            <a:r>
              <a:rPr lang="es-MX" sz="2000" dirty="0" err="1" smtClean="0"/>
              <a:t>Guard</a:t>
            </a:r>
            <a:r>
              <a:rPr lang="es-MX" sz="2000" dirty="0" smtClean="0"/>
              <a:t> Oral </a:t>
            </a:r>
            <a:r>
              <a:rPr lang="es-MX" sz="2000" dirty="0" err="1" smtClean="0"/>
              <a:t>Presentation</a:t>
            </a:r>
            <a:r>
              <a:rPr lang="es-MX" sz="2000" dirty="0" smtClean="0"/>
              <a:t> </a:t>
            </a:r>
            <a:r>
              <a:rPr lang="es-MX" sz="2000" dirty="0" err="1" smtClean="0"/>
              <a:t>Competition</a:t>
            </a:r>
            <a:endParaRPr lang="es-MX" sz="2000" dirty="0" smtClean="0"/>
          </a:p>
          <a:p>
            <a:r>
              <a:rPr lang="es-MX" sz="2000" dirty="0" smtClean="0"/>
              <a:t>Old </a:t>
            </a:r>
            <a:r>
              <a:rPr lang="es-MX" sz="2000" dirty="0" err="1" smtClean="0"/>
              <a:t>Guard</a:t>
            </a:r>
            <a:r>
              <a:rPr lang="es-MX" sz="2000" dirty="0" smtClean="0"/>
              <a:t> </a:t>
            </a:r>
            <a:r>
              <a:rPr lang="es-MX" sz="2000" dirty="0" err="1" smtClean="0"/>
              <a:t>Technical</a:t>
            </a:r>
            <a:r>
              <a:rPr lang="es-MX" sz="2000" dirty="0" smtClean="0"/>
              <a:t> Poster</a:t>
            </a:r>
          </a:p>
          <a:p>
            <a:r>
              <a:rPr lang="es-MX" sz="2000" dirty="0" smtClean="0"/>
              <a:t>Old </a:t>
            </a:r>
            <a:r>
              <a:rPr lang="es-MX" sz="2000" dirty="0" err="1" smtClean="0"/>
              <a:t>Guard</a:t>
            </a:r>
            <a:r>
              <a:rPr lang="es-MX" sz="2000" dirty="0" smtClean="0"/>
              <a:t> </a:t>
            </a:r>
            <a:r>
              <a:rPr lang="es-MX" sz="2000" dirty="0" err="1" smtClean="0"/>
              <a:t>Technical</a:t>
            </a:r>
            <a:r>
              <a:rPr lang="es-MX" sz="2000" dirty="0" smtClean="0"/>
              <a:t> </a:t>
            </a:r>
            <a:r>
              <a:rPr lang="es-MX" sz="2000" dirty="0" err="1" smtClean="0"/>
              <a:t>Webpage</a:t>
            </a:r>
            <a:endParaRPr lang="es-MX" sz="2000" dirty="0" smtClean="0"/>
          </a:p>
          <a:p>
            <a:r>
              <a:rPr lang="es-MX" sz="2000" dirty="0" smtClean="0"/>
              <a:t>Old </a:t>
            </a:r>
            <a:r>
              <a:rPr lang="es-MX" sz="2000" dirty="0" err="1" smtClean="0"/>
              <a:t>Guard</a:t>
            </a:r>
            <a:r>
              <a:rPr lang="es-MX" sz="2000" dirty="0" smtClean="0"/>
              <a:t> Video </a:t>
            </a:r>
            <a:r>
              <a:rPr lang="es-MX" sz="2000" dirty="0" err="1" smtClean="0"/>
              <a:t>Presentation</a:t>
            </a:r>
            <a:r>
              <a:rPr lang="es-MX" sz="2000" dirty="0" smtClean="0"/>
              <a:t> </a:t>
            </a:r>
            <a:r>
              <a:rPr lang="es-MX" sz="2000" dirty="0" err="1" smtClean="0"/>
              <a:t>Competition</a:t>
            </a:r>
            <a:endParaRPr lang="es-MX" sz="2000" dirty="0"/>
          </a:p>
          <a:p>
            <a:r>
              <a:rPr lang="es-MX" sz="2000" dirty="0" smtClean="0"/>
              <a:t>ASME-1-ROBOT (Robot </a:t>
            </a:r>
            <a:r>
              <a:rPr lang="es-MX" sz="2000" dirty="0" err="1" smtClean="0"/>
              <a:t>battle</a:t>
            </a:r>
            <a:r>
              <a:rPr lang="es-MX" sz="2000" dirty="0" smtClean="0"/>
              <a:t> </a:t>
            </a:r>
            <a:r>
              <a:rPr lang="es-MX" sz="2000" dirty="0" err="1" smtClean="0"/>
              <a:t>by</a:t>
            </a:r>
            <a:r>
              <a:rPr lang="es-MX" sz="2000" dirty="0" smtClean="0"/>
              <a:t> SDOB)</a:t>
            </a:r>
          </a:p>
          <a:p>
            <a:endParaRPr lang="es-MX" sz="2000" dirty="0" smtClean="0"/>
          </a:p>
          <a:p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486838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s-MX" dirty="0" smtClean="0"/>
              <a:t>Workshops.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endParaRPr lang="es-MX" sz="2000" dirty="0"/>
          </a:p>
          <a:p>
            <a:r>
              <a:rPr lang="es-MX" sz="2000" dirty="0" err="1" smtClean="0"/>
              <a:t>Simulation</a:t>
            </a:r>
            <a:r>
              <a:rPr lang="es-MX" sz="2000" dirty="0" smtClean="0"/>
              <a:t> &amp; </a:t>
            </a:r>
            <a:r>
              <a:rPr lang="es-MX" sz="2000" dirty="0" err="1" smtClean="0"/>
              <a:t>renderization</a:t>
            </a:r>
            <a:r>
              <a:rPr lang="es-MX" sz="2000" dirty="0" smtClean="0"/>
              <a:t> </a:t>
            </a:r>
            <a:r>
              <a:rPr lang="es-MX" sz="2000" dirty="0" err="1" smtClean="0"/>
              <a:t>on</a:t>
            </a:r>
            <a:r>
              <a:rPr lang="es-MX" sz="2000" dirty="0" smtClean="0"/>
              <a:t> </a:t>
            </a:r>
            <a:r>
              <a:rPr lang="es-MX" sz="2000" dirty="0" err="1" smtClean="0"/>
              <a:t>Solidworks</a:t>
            </a:r>
            <a:endParaRPr lang="es-MX" sz="2000" dirty="0" smtClean="0"/>
          </a:p>
          <a:p>
            <a:pPr lvl="1"/>
            <a:r>
              <a:rPr lang="es-MX" sz="1600" dirty="0" smtClean="0"/>
              <a:t>4 </a:t>
            </a:r>
            <a:r>
              <a:rPr lang="es-MX" sz="1600" dirty="0" err="1" smtClean="0"/>
              <a:t>hours</a:t>
            </a:r>
            <a:endParaRPr lang="es-MX" sz="1600" dirty="0" smtClean="0"/>
          </a:p>
          <a:p>
            <a:pPr lvl="1"/>
            <a:r>
              <a:rPr lang="es-MX" sz="1600" dirty="0"/>
              <a:t>CSWA </a:t>
            </a:r>
            <a:r>
              <a:rPr lang="es-MX" sz="1600" dirty="0" smtClean="0"/>
              <a:t>&amp; CSWP </a:t>
            </a:r>
            <a:r>
              <a:rPr lang="es-MX" sz="1600" dirty="0" err="1" smtClean="0"/>
              <a:t>certification</a:t>
            </a:r>
            <a:endParaRPr lang="es-MX" sz="1600" dirty="0" smtClean="0"/>
          </a:p>
          <a:p>
            <a:pPr lvl="1"/>
            <a:endParaRPr lang="es-MX" sz="1600" dirty="0"/>
          </a:p>
          <a:p>
            <a:r>
              <a:rPr lang="es-MX" sz="2000" dirty="0" err="1" smtClean="0"/>
              <a:t>Introduction</a:t>
            </a:r>
            <a:r>
              <a:rPr lang="es-MX" sz="2000" dirty="0" smtClean="0"/>
              <a:t> to CAM and </a:t>
            </a:r>
            <a:r>
              <a:rPr lang="es-MX" sz="2000" dirty="0" err="1" smtClean="0"/>
              <a:t>mould</a:t>
            </a:r>
            <a:r>
              <a:rPr lang="es-MX" sz="2000" dirty="0" smtClean="0"/>
              <a:t> </a:t>
            </a:r>
            <a:r>
              <a:rPr lang="es-MX" sz="2000" dirty="0" err="1" smtClean="0"/>
              <a:t>manufacturing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Autodesk</a:t>
            </a:r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40768"/>
            <a:ext cx="2589693" cy="161495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45024"/>
            <a:ext cx="2589693" cy="11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577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s-MX" dirty="0" smtClean="0"/>
              <a:t>Content.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5257800"/>
          </a:xfrm>
        </p:spPr>
        <p:txBody>
          <a:bodyPr>
            <a:normAutofit/>
          </a:bodyPr>
          <a:lstStyle/>
          <a:p>
            <a:r>
              <a:rPr lang="es-MX" sz="2000" dirty="0" smtClean="0"/>
              <a:t>Chrysler </a:t>
            </a:r>
            <a:r>
              <a:rPr lang="es-MX" sz="2000" dirty="0" err="1" smtClean="0"/>
              <a:t>Mexico</a:t>
            </a:r>
            <a:r>
              <a:rPr lang="es-MX" sz="2000" dirty="0" smtClean="0"/>
              <a:t> </a:t>
            </a:r>
            <a:r>
              <a:rPr lang="es-MX" sz="2000" dirty="0" err="1" smtClean="0"/>
              <a:t>Product</a:t>
            </a:r>
            <a:r>
              <a:rPr lang="es-MX" sz="2000" dirty="0" smtClean="0"/>
              <a:t> </a:t>
            </a:r>
            <a:r>
              <a:rPr lang="es-MX" sz="2000" dirty="0" err="1" smtClean="0"/>
              <a:t>Engineering</a:t>
            </a: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      Allan </a:t>
            </a:r>
            <a:r>
              <a:rPr lang="es-MX" sz="2000" dirty="0" err="1" smtClean="0"/>
              <a:t>Burke</a:t>
            </a:r>
            <a:r>
              <a:rPr lang="es-MX" sz="2000" dirty="0" smtClean="0"/>
              <a:t> - </a:t>
            </a:r>
            <a:r>
              <a:rPr lang="es-MX" sz="2000" i="1" dirty="0" err="1" smtClean="0"/>
              <a:t>Powertrain</a:t>
            </a:r>
            <a:r>
              <a:rPr lang="es-MX" sz="2000" i="1" dirty="0" smtClean="0"/>
              <a:t> </a:t>
            </a:r>
            <a:r>
              <a:rPr lang="es-MX" sz="2000" i="1" dirty="0"/>
              <a:t>Virtual </a:t>
            </a:r>
            <a:r>
              <a:rPr lang="es-MX" sz="2000" i="1" dirty="0" err="1" smtClean="0"/>
              <a:t>Analysis</a:t>
            </a:r>
            <a:endParaRPr lang="es-MX" sz="2000" i="1" dirty="0" smtClean="0"/>
          </a:p>
          <a:p>
            <a:pPr marL="0" indent="0">
              <a:buNone/>
            </a:pPr>
            <a:endParaRPr lang="es-MX" sz="2000" i="1" dirty="0" smtClean="0"/>
          </a:p>
          <a:p>
            <a:pPr marL="0" indent="0">
              <a:buNone/>
            </a:pPr>
            <a:endParaRPr lang="es-MX" sz="2000" i="1" dirty="0"/>
          </a:p>
          <a:p>
            <a:pPr marL="0" indent="0">
              <a:buNone/>
            </a:pPr>
            <a:endParaRPr lang="es-MX" sz="2000" i="1" dirty="0"/>
          </a:p>
          <a:p>
            <a:r>
              <a:rPr lang="pt-BR" sz="2000" dirty="0"/>
              <a:t>FMC Technologies, Inc. </a:t>
            </a:r>
            <a:r>
              <a:rPr lang="en-US" sz="2000" dirty="0" smtClean="0"/>
              <a:t>Subsea Systems</a:t>
            </a:r>
          </a:p>
          <a:p>
            <a:pPr marL="0" indent="0">
              <a:buNone/>
            </a:pPr>
            <a:r>
              <a:rPr lang="en-US" sz="2000" b="1" dirty="0" smtClean="0"/>
              <a:t>      </a:t>
            </a:r>
            <a:r>
              <a:rPr lang="en-US" sz="2000" dirty="0"/>
              <a:t>Allen R. </a:t>
            </a:r>
            <a:r>
              <a:rPr lang="en-US" sz="2000" dirty="0" err="1"/>
              <a:t>Neciosup</a:t>
            </a:r>
            <a:r>
              <a:rPr lang="en-US" sz="2000" dirty="0"/>
              <a:t> </a:t>
            </a:r>
            <a:r>
              <a:rPr lang="en-US" sz="2000" b="1" dirty="0" smtClean="0"/>
              <a:t>- </a:t>
            </a:r>
            <a:r>
              <a:rPr lang="en-US" sz="2000" i="1" dirty="0"/>
              <a:t>Account </a:t>
            </a:r>
            <a:r>
              <a:rPr lang="en-US" sz="2000" i="1" dirty="0" smtClean="0"/>
              <a:t>Manager</a:t>
            </a:r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/>
          </a:p>
          <a:p>
            <a:r>
              <a:rPr lang="en-US" sz="2000" dirty="0" smtClean="0"/>
              <a:t>INLAC</a:t>
            </a:r>
            <a:endParaRPr lang="en-US" sz="2000" dirty="0"/>
          </a:p>
          <a:p>
            <a:pPr marL="0" indent="0">
              <a:buNone/>
            </a:pPr>
            <a:r>
              <a:rPr lang="es-MX" sz="2000" dirty="0" smtClean="0"/>
              <a:t>      Armando Espinosa – </a:t>
            </a:r>
            <a:r>
              <a:rPr lang="es-MX" sz="2000" i="1" dirty="0" smtClean="0"/>
              <a:t>Director</a:t>
            </a:r>
            <a:endParaRPr lang="es-MX" sz="2000" i="1" dirty="0"/>
          </a:p>
          <a:p>
            <a:endParaRPr lang="es-MX" sz="2000" i="1" dirty="0"/>
          </a:p>
          <a:p>
            <a:pPr marL="0" indent="0">
              <a:buNone/>
            </a:pPr>
            <a:r>
              <a:rPr lang="es-MX" sz="2000" dirty="0" smtClean="0"/>
              <a:t>    </a:t>
            </a:r>
            <a:endParaRPr lang="es-MX" sz="2000" dirty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2651787" cy="198884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501008"/>
            <a:ext cx="2651787" cy="108133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797152"/>
            <a:ext cx="1408585" cy="18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43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s-MX" dirty="0" err="1" smtClean="0"/>
              <a:t>Souvenirs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r>
              <a:rPr lang="es-MX" sz="2000" dirty="0" smtClean="0"/>
              <a:t>T-</a:t>
            </a:r>
            <a:r>
              <a:rPr lang="es-MX" sz="2000" dirty="0" err="1" smtClean="0"/>
              <a:t>shirt</a:t>
            </a:r>
            <a:endParaRPr lang="es-MX" sz="2000" dirty="0" smtClean="0"/>
          </a:p>
          <a:p>
            <a:r>
              <a:rPr lang="es-MX" sz="2000" dirty="0" smtClean="0"/>
              <a:t>Folder</a:t>
            </a:r>
          </a:p>
          <a:p>
            <a:r>
              <a:rPr lang="es-MX" sz="2000" dirty="0" smtClean="0"/>
              <a:t>Pen</a:t>
            </a:r>
          </a:p>
          <a:p>
            <a:r>
              <a:rPr lang="es-MX" sz="2000" dirty="0" err="1"/>
              <a:t>Wristband</a:t>
            </a:r>
            <a:endParaRPr lang="es-MX" sz="2000" dirty="0"/>
          </a:p>
          <a:p>
            <a:r>
              <a:rPr lang="es-MX" sz="2000" dirty="0" err="1" smtClean="0"/>
              <a:t>Glass</a:t>
            </a:r>
            <a:endParaRPr lang="es-MX" sz="2000" dirty="0" smtClean="0"/>
          </a:p>
          <a:p>
            <a:r>
              <a:rPr lang="es-MX" sz="2000" dirty="0" err="1" smtClean="0"/>
              <a:t>Map</a:t>
            </a:r>
            <a:endParaRPr lang="es-MX" sz="2000" dirty="0" smtClean="0"/>
          </a:p>
          <a:p>
            <a:r>
              <a:rPr lang="es-MX" sz="2000" dirty="0" smtClean="0"/>
              <a:t>Industries </a:t>
            </a:r>
            <a:r>
              <a:rPr lang="es-MX" sz="2000" dirty="0" err="1" smtClean="0"/>
              <a:t>information</a:t>
            </a: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    </a:t>
            </a:r>
            <a:endParaRPr lang="es-MX" sz="2000" dirty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173236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s-MX" dirty="0" err="1" smtClean="0"/>
              <a:t>Webpage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3357"/>
            <a:ext cx="80752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    </a:t>
            </a:r>
            <a:endParaRPr lang="es-MX" sz="2000" dirty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  <a:p>
            <a:endParaRPr lang="es-MX" sz="2000" dirty="0" smtClean="0"/>
          </a:p>
          <a:p>
            <a:endParaRPr lang="es-MX" sz="2000" dirty="0"/>
          </a:p>
          <a:p>
            <a:pPr algn="ctr"/>
            <a:r>
              <a:rPr lang="es-MX" sz="2000" dirty="0" smtClean="0"/>
              <a:t>asecipn.wix.com/spdc2014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96548"/>
            <a:ext cx="7931274" cy="367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81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s-MX" dirty="0" err="1" smtClean="0"/>
              <a:t>Webpage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525963"/>
          </a:xfrm>
        </p:spPr>
        <p:txBody>
          <a:bodyPr>
            <a:normAutofit/>
          </a:bodyPr>
          <a:lstStyle/>
          <a:p>
            <a:endParaRPr lang="es-MX" sz="2000" dirty="0" smtClean="0"/>
          </a:p>
          <a:p>
            <a:r>
              <a:rPr lang="es-MX" sz="2000" dirty="0" err="1" smtClean="0"/>
              <a:t>Competitions</a:t>
            </a:r>
            <a:endParaRPr lang="es-MX" sz="2000" dirty="0" smtClean="0"/>
          </a:p>
          <a:p>
            <a:r>
              <a:rPr lang="es-MX" sz="2000" dirty="0" err="1" smtClean="0"/>
              <a:t>Costs</a:t>
            </a:r>
            <a:endParaRPr lang="es-MX" sz="2000" dirty="0" smtClean="0"/>
          </a:p>
          <a:p>
            <a:pPr lvl="1"/>
            <a:r>
              <a:rPr lang="es-MX" sz="1600" dirty="0" err="1" smtClean="0"/>
              <a:t>Early</a:t>
            </a:r>
            <a:r>
              <a:rPr lang="es-MX" sz="1600" dirty="0" smtClean="0"/>
              <a:t>: </a:t>
            </a:r>
            <a:r>
              <a:rPr lang="es-MX" sz="1600" dirty="0" err="1" smtClean="0"/>
              <a:t>closed</a:t>
            </a:r>
            <a:r>
              <a:rPr lang="es-MX" sz="1600" dirty="0" smtClean="0"/>
              <a:t> </a:t>
            </a:r>
            <a:r>
              <a:rPr lang="es-MX" sz="1600" dirty="0" err="1" smtClean="0"/>
              <a:t>January</a:t>
            </a:r>
            <a:r>
              <a:rPr lang="es-MX" sz="1600" dirty="0" smtClean="0"/>
              <a:t> 31st         - $550.00 (41.40 </a:t>
            </a:r>
            <a:r>
              <a:rPr lang="es-MX" sz="1600" dirty="0" err="1" smtClean="0"/>
              <a:t>dlls</a:t>
            </a:r>
            <a:r>
              <a:rPr lang="es-MX" sz="1600" dirty="0" smtClean="0"/>
              <a:t>)</a:t>
            </a:r>
          </a:p>
          <a:p>
            <a:pPr lvl="1"/>
            <a:r>
              <a:rPr lang="es-MX" sz="1600" dirty="0" smtClean="0"/>
              <a:t>Regular: </a:t>
            </a:r>
            <a:r>
              <a:rPr lang="es-MX" sz="1600" dirty="0" err="1" smtClean="0"/>
              <a:t>closed</a:t>
            </a:r>
            <a:r>
              <a:rPr lang="es-MX" sz="1600" dirty="0" smtClean="0"/>
              <a:t> </a:t>
            </a:r>
            <a:r>
              <a:rPr lang="es-MX" sz="1600" dirty="0" err="1" smtClean="0"/>
              <a:t>February</a:t>
            </a:r>
            <a:r>
              <a:rPr lang="es-MX" sz="1600" dirty="0" smtClean="0"/>
              <a:t> 28th - $600.00 (45.17 </a:t>
            </a:r>
            <a:r>
              <a:rPr lang="es-MX" sz="1600" dirty="0" err="1" smtClean="0"/>
              <a:t>dlls</a:t>
            </a:r>
            <a:r>
              <a:rPr lang="es-MX" sz="1600" dirty="0" smtClean="0"/>
              <a:t>)</a:t>
            </a:r>
          </a:p>
          <a:p>
            <a:pPr lvl="1"/>
            <a:r>
              <a:rPr lang="es-MX" sz="1600" dirty="0" smtClean="0"/>
              <a:t>Late: </a:t>
            </a:r>
            <a:r>
              <a:rPr lang="es-MX" sz="1600" dirty="0" err="1" smtClean="0"/>
              <a:t>closes</a:t>
            </a:r>
            <a:r>
              <a:rPr lang="es-MX" sz="1600" dirty="0" smtClean="0"/>
              <a:t>  </a:t>
            </a:r>
            <a:r>
              <a:rPr lang="es-MX" sz="1600" dirty="0" err="1" smtClean="0"/>
              <a:t>April</a:t>
            </a:r>
            <a:r>
              <a:rPr lang="es-MX" sz="1600" dirty="0" smtClean="0"/>
              <a:t> 8th                 - $650.00 (48.93 </a:t>
            </a:r>
            <a:r>
              <a:rPr lang="es-MX" sz="1600" dirty="0" err="1" smtClean="0"/>
              <a:t>dlls</a:t>
            </a:r>
            <a:r>
              <a:rPr lang="es-MX" sz="1600" dirty="0" smtClean="0"/>
              <a:t>) </a:t>
            </a:r>
          </a:p>
          <a:p>
            <a:r>
              <a:rPr lang="es-MX" sz="2000" dirty="0" err="1" smtClean="0"/>
              <a:t>Venue</a:t>
            </a:r>
            <a:r>
              <a:rPr lang="es-MX" sz="2000" dirty="0" smtClean="0"/>
              <a:t> Hotel : Hotel Ritz Ciudad de México.</a:t>
            </a:r>
          </a:p>
          <a:p>
            <a:pPr lvl="1"/>
            <a:r>
              <a:rPr lang="es-MX" sz="1600" dirty="0" smtClean="0"/>
              <a:t>40 minutes in </a:t>
            </a:r>
            <a:r>
              <a:rPr lang="es-MX" sz="1600" dirty="0" err="1" smtClean="0"/>
              <a:t>transport</a:t>
            </a:r>
            <a:r>
              <a:rPr lang="es-MX" sz="1600" dirty="0" smtClean="0"/>
              <a:t> </a:t>
            </a:r>
            <a:r>
              <a:rPr lang="es-MX" sz="1600" dirty="0" err="1" smtClean="0"/>
              <a:t>from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main</a:t>
            </a:r>
            <a:r>
              <a:rPr lang="es-MX" sz="1600" dirty="0" smtClean="0"/>
              <a:t> </a:t>
            </a:r>
            <a:r>
              <a:rPr lang="es-MX" sz="1600" dirty="0" err="1" smtClean="0"/>
              <a:t>venue</a:t>
            </a:r>
            <a:endParaRPr lang="es-MX" sz="1600" dirty="0" smtClean="0"/>
          </a:p>
          <a:p>
            <a:pPr lvl="1"/>
            <a:r>
              <a:rPr lang="es-MX" sz="1600" dirty="0" smtClean="0"/>
              <a:t>5 minutes </a:t>
            </a:r>
            <a:r>
              <a:rPr lang="es-MX" sz="1600" dirty="0" err="1" smtClean="0"/>
              <a:t>walking</a:t>
            </a:r>
            <a:r>
              <a:rPr lang="es-MX" sz="1600" dirty="0" smtClean="0"/>
              <a:t> </a:t>
            </a:r>
            <a:r>
              <a:rPr lang="es-MX" sz="1600" dirty="0" err="1" smtClean="0"/>
              <a:t>from</a:t>
            </a:r>
            <a:r>
              <a:rPr lang="es-MX" sz="1600" dirty="0" smtClean="0"/>
              <a:t> </a:t>
            </a:r>
            <a:r>
              <a:rPr lang="es-MX" sz="1600" dirty="0" err="1" smtClean="0"/>
              <a:t>centreville</a:t>
            </a:r>
            <a:endParaRPr lang="es-MX" sz="1600" dirty="0" smtClean="0"/>
          </a:p>
          <a:p>
            <a:pPr lvl="1"/>
            <a:r>
              <a:rPr lang="es-MX" sz="1600" dirty="0" smtClean="0"/>
              <a:t>50 % </a:t>
            </a:r>
            <a:r>
              <a:rPr lang="es-MX" sz="1600" dirty="0" err="1" smtClean="0"/>
              <a:t>discounts</a:t>
            </a:r>
            <a:endParaRPr lang="es-MX" sz="1600" dirty="0" smtClean="0"/>
          </a:p>
          <a:p>
            <a:r>
              <a:rPr lang="es-MX" sz="2000" dirty="0" err="1" smtClean="0"/>
              <a:t>About</a:t>
            </a:r>
            <a:r>
              <a:rPr lang="es-MX" sz="2000" dirty="0" smtClean="0"/>
              <a:t> ESIME</a:t>
            </a:r>
          </a:p>
          <a:p>
            <a:r>
              <a:rPr lang="es-MX" sz="2000" dirty="0" smtClean="0"/>
              <a:t>Schedule</a:t>
            </a:r>
          </a:p>
          <a:p>
            <a:r>
              <a:rPr lang="es-MX" sz="2000" dirty="0" err="1" smtClean="0"/>
              <a:t>Contact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806631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s-MX" dirty="0" err="1" smtClean="0"/>
              <a:t>Publicity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3" y="1196752"/>
            <a:ext cx="81248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4380" y="1556792"/>
            <a:ext cx="807524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 smtClean="0"/>
          </a:p>
          <a:p>
            <a:pPr algn="ctr"/>
            <a:r>
              <a:rPr lang="es-MX" sz="2000" dirty="0" smtClean="0"/>
              <a:t>facebook.com/ASEC.SPDC2014</a:t>
            </a:r>
          </a:p>
        </p:txBody>
      </p:sp>
    </p:spTree>
    <p:extLst>
      <p:ext uri="{BB962C8B-B14F-4D97-AF65-F5344CB8AC3E}">
        <p14:creationId xmlns:p14="http://schemas.microsoft.com/office/powerpoint/2010/main" val="1244432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s-MX" dirty="0" smtClean="0"/>
              <a:t>FB.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4380" y="1988840"/>
            <a:ext cx="8075240" cy="4464496"/>
          </a:xfrm>
        </p:spPr>
        <p:txBody>
          <a:bodyPr>
            <a:normAutofit/>
          </a:bodyPr>
          <a:lstStyle/>
          <a:p>
            <a:r>
              <a:rPr lang="es-MX" sz="2000" dirty="0" smtClean="0"/>
              <a:t>1 post </a:t>
            </a:r>
            <a:r>
              <a:rPr lang="es-MX" sz="2000" dirty="0" err="1" smtClean="0"/>
              <a:t>daily</a:t>
            </a:r>
            <a:endParaRPr lang="es-MX" sz="2000" dirty="0" smtClean="0"/>
          </a:p>
          <a:p>
            <a:endParaRPr lang="es-MX" sz="2000" dirty="0" smtClean="0"/>
          </a:p>
          <a:p>
            <a:r>
              <a:rPr lang="es-MX" sz="2000" dirty="0" err="1" smtClean="0"/>
              <a:t>Immediate</a:t>
            </a:r>
            <a:r>
              <a:rPr lang="es-MX" sz="2000" dirty="0" smtClean="0"/>
              <a:t> </a:t>
            </a:r>
            <a:r>
              <a:rPr lang="es-MX" sz="2000" dirty="0" err="1" smtClean="0"/>
              <a:t>attention</a:t>
            </a:r>
            <a:r>
              <a:rPr lang="es-MX" sz="2000" dirty="0" smtClean="0"/>
              <a:t> to </a:t>
            </a:r>
            <a:r>
              <a:rPr lang="es-MX" sz="2000" dirty="0" err="1" smtClean="0"/>
              <a:t>requests</a:t>
            </a:r>
            <a:endParaRPr lang="es-MX" sz="2000" dirty="0" smtClean="0"/>
          </a:p>
          <a:p>
            <a:endParaRPr lang="es-MX" sz="2000" dirty="0" smtClean="0"/>
          </a:p>
          <a:p>
            <a:r>
              <a:rPr lang="es-MX" sz="2000" dirty="0" err="1" smtClean="0"/>
              <a:t>Feedback</a:t>
            </a:r>
            <a:r>
              <a:rPr lang="es-MX" sz="2000" dirty="0" smtClean="0"/>
              <a:t> </a:t>
            </a:r>
            <a:r>
              <a:rPr lang="es-MX" sz="2000" dirty="0" err="1" smtClean="0"/>
              <a:t>about</a:t>
            </a:r>
            <a:r>
              <a:rPr lang="es-MX" sz="2000" dirty="0" smtClean="0"/>
              <a:t> </a:t>
            </a:r>
            <a:r>
              <a:rPr lang="es-MX" sz="2000" dirty="0" err="1" smtClean="0"/>
              <a:t>what</a:t>
            </a:r>
            <a:r>
              <a:rPr lang="es-MX" sz="2000" dirty="0" smtClean="0"/>
              <a:t> </a:t>
            </a:r>
            <a:r>
              <a:rPr lang="es-MX" sz="2000" dirty="0" err="1" smtClean="0"/>
              <a:t>they</a:t>
            </a:r>
            <a:r>
              <a:rPr lang="es-MX" sz="2000" dirty="0" smtClean="0"/>
              <a:t> </a:t>
            </a:r>
            <a:r>
              <a:rPr lang="es-MX" sz="2000" dirty="0" err="1" smtClean="0"/>
              <a:t>want</a:t>
            </a:r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7686688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s-MX" dirty="0" err="1" smtClean="0"/>
              <a:t>Publicity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3074" name="Picture 2" descr="C:\Users\Eduardo\Dropbox\SPDC México 2014\Carteles\1era f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79" y="0"/>
            <a:ext cx="4558944" cy="683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355976" y="6165304"/>
            <a:ext cx="864096" cy="67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31402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s-MX" dirty="0" err="1" smtClean="0"/>
              <a:t>Publicity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1026" name="Picture 2" descr="C:\Users\Eduardo\Desktop\Lona IP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2601"/>
            <a:ext cx="9144000" cy="646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424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General </a:t>
            </a:r>
            <a:r>
              <a:rPr lang="es-MX" dirty="0" err="1" smtClean="0"/>
              <a:t>Overview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Instituto Politécnico Nacional.</a:t>
            </a:r>
          </a:p>
          <a:p>
            <a:r>
              <a:rPr lang="es-MX" dirty="0" smtClean="0"/>
              <a:t>Escuela Superior de Ingeniería Mecánica y Eléctrica </a:t>
            </a:r>
            <a:r>
              <a:rPr lang="es-MX" dirty="0" err="1" smtClean="0"/>
              <a:t>Culhuacan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13865"/>
            <a:ext cx="2168239" cy="312324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89483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42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s-MX" dirty="0" err="1" smtClean="0"/>
              <a:t>Networking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4380" y="1988840"/>
            <a:ext cx="8075240" cy="4464496"/>
          </a:xfrm>
        </p:spPr>
        <p:txBody>
          <a:bodyPr>
            <a:normAutofit/>
          </a:bodyPr>
          <a:lstStyle/>
          <a:p>
            <a:r>
              <a:rPr lang="es-MX" sz="2000" dirty="0" smtClean="0"/>
              <a:t>Tour </a:t>
            </a:r>
            <a:r>
              <a:rPr lang="es-MX" sz="2000" dirty="0" err="1" smtClean="0"/>
              <a:t>around</a:t>
            </a:r>
            <a:r>
              <a:rPr lang="es-MX" sz="2000" dirty="0" smtClean="0"/>
              <a:t> </a:t>
            </a:r>
            <a:r>
              <a:rPr lang="es-MX" sz="2000" dirty="0" err="1" smtClean="0"/>
              <a:t>centreville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err="1" smtClean="0"/>
              <a:t>Thursday</a:t>
            </a:r>
            <a:r>
              <a:rPr lang="es-MX" sz="2000" dirty="0" smtClean="0"/>
              <a:t> </a:t>
            </a:r>
            <a:r>
              <a:rPr lang="es-MX" sz="2000" dirty="0" err="1" smtClean="0"/>
              <a:t>night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ASME ESIME </a:t>
            </a:r>
            <a:r>
              <a:rPr lang="es-MX" sz="2000" dirty="0" err="1" smtClean="0"/>
              <a:t>Culhuacan</a:t>
            </a:r>
            <a:r>
              <a:rPr lang="es-MX" sz="2000" dirty="0" smtClean="0"/>
              <a:t> </a:t>
            </a:r>
            <a:r>
              <a:rPr lang="es-MX" sz="2000" dirty="0" err="1" smtClean="0"/>
              <a:t>Student</a:t>
            </a:r>
            <a:r>
              <a:rPr lang="es-MX" sz="2000" dirty="0" smtClean="0"/>
              <a:t> </a:t>
            </a:r>
            <a:r>
              <a:rPr lang="es-MX" sz="2000" dirty="0" err="1" smtClean="0"/>
              <a:t>Section</a:t>
            </a:r>
            <a:r>
              <a:rPr lang="es-MX" sz="2000" dirty="0"/>
              <a:t> </a:t>
            </a:r>
            <a:r>
              <a:rPr lang="es-MX" sz="2000" dirty="0" err="1" smtClean="0"/>
              <a:t>anniversary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err="1" smtClean="0"/>
              <a:t>Meal</a:t>
            </a:r>
            <a:r>
              <a:rPr lang="es-MX" sz="2000" dirty="0" smtClean="0"/>
              <a:t> </a:t>
            </a:r>
            <a:r>
              <a:rPr lang="es-MX" sz="2000" dirty="0" err="1" smtClean="0"/>
              <a:t>with</a:t>
            </a:r>
            <a:r>
              <a:rPr lang="es-MX" sz="2000" dirty="0" smtClean="0"/>
              <a:t> </a:t>
            </a:r>
            <a:r>
              <a:rPr lang="es-MX" sz="2000" dirty="0" err="1" smtClean="0"/>
              <a:t>industrials</a:t>
            </a:r>
            <a:r>
              <a:rPr lang="es-MX" sz="2000" dirty="0" smtClean="0"/>
              <a:t> and </a:t>
            </a:r>
            <a:r>
              <a:rPr lang="es-MX" sz="2000" dirty="0" err="1" smtClean="0"/>
              <a:t>professionals</a:t>
            </a:r>
            <a:r>
              <a:rPr lang="es-MX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26701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lang="es-MX" dirty="0" smtClean="0"/>
              <a:t>Q&amp;A.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4380" y="1988840"/>
            <a:ext cx="8075240" cy="4464496"/>
          </a:xfrm>
        </p:spPr>
        <p:txBody>
          <a:bodyPr>
            <a:normAutofit/>
          </a:bodyPr>
          <a:lstStyle/>
          <a:p>
            <a:endParaRPr lang="es-MX" sz="2000" dirty="0" smtClean="0"/>
          </a:p>
        </p:txBody>
      </p:sp>
    </p:spTree>
    <p:extLst>
      <p:ext uri="{BB962C8B-B14F-4D97-AF65-F5344CB8AC3E}">
        <p14:creationId xmlns:p14="http://schemas.microsoft.com/office/powerpoint/2010/main" val="9563558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1" y="1124744"/>
            <a:ext cx="6242317" cy="3188214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4380" y="3861048"/>
            <a:ext cx="8075240" cy="4464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dirty="0" smtClean="0"/>
              <a:t>Eduardo Jiménez Ríos</a:t>
            </a:r>
          </a:p>
          <a:p>
            <a:pPr marL="0" indent="0" algn="ctr">
              <a:buNone/>
            </a:pPr>
            <a:r>
              <a:rPr lang="es-MX" sz="2000" dirty="0" smtClean="0"/>
              <a:t>+52 1 55 39908609</a:t>
            </a:r>
          </a:p>
          <a:p>
            <a:pPr marL="0" indent="0" algn="ctr">
              <a:buNone/>
            </a:pPr>
            <a:r>
              <a:rPr lang="es-MX" sz="2000" dirty="0" smtClean="0">
                <a:hlinkClick r:id="rId4"/>
              </a:rPr>
              <a:t>jimenezrios.e@gmail.com</a:t>
            </a:r>
            <a:endParaRPr lang="es-MX" sz="2000" dirty="0" smtClean="0"/>
          </a:p>
          <a:p>
            <a:pPr marL="0" indent="0" algn="ctr">
              <a:buNone/>
            </a:pPr>
            <a:endParaRPr lang="es-MX" sz="2000" dirty="0"/>
          </a:p>
          <a:p>
            <a:pPr marL="0" indent="0" algn="ctr">
              <a:buNone/>
            </a:pPr>
            <a:r>
              <a:rPr lang="es-MX" sz="2000" dirty="0" smtClean="0"/>
              <a:t>asecipn.wix.com/spdc2014</a:t>
            </a:r>
            <a:endParaRPr lang="es-MX" sz="2000" dirty="0"/>
          </a:p>
          <a:p>
            <a:pPr marL="0" indent="0" algn="ctr">
              <a:buNone/>
            </a:pPr>
            <a:r>
              <a:rPr lang="es-MX" sz="2000" dirty="0" smtClean="0"/>
              <a:t>FB.com/ASEC.SPDC2014</a:t>
            </a:r>
          </a:p>
          <a:p>
            <a:pPr marL="0" indent="0" algn="ctr">
              <a:buNone/>
            </a:pPr>
            <a:r>
              <a:rPr lang="es-MX" sz="2000" dirty="0" smtClean="0"/>
              <a:t>asec.spdc2014@gmail.com</a:t>
            </a:r>
          </a:p>
          <a:p>
            <a:pPr marL="0" indent="0" algn="ctr">
              <a:buNone/>
            </a:pPr>
            <a:endParaRPr lang="es-MX" sz="2000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MX" dirty="0" err="1" smtClean="0"/>
              <a:t>Contact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25765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/>
          <a:lstStyle/>
          <a:p>
            <a:r>
              <a:rPr lang="es-MX" dirty="0" err="1" smtClean="0"/>
              <a:t>Thank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26175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General </a:t>
            </a:r>
            <a:r>
              <a:rPr lang="es-MX" dirty="0" err="1" smtClean="0"/>
              <a:t>Overview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 lnSpcReduction="10000"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err="1" smtClean="0"/>
              <a:t>April</a:t>
            </a:r>
            <a:r>
              <a:rPr lang="es-MX" dirty="0" smtClean="0"/>
              <a:t> 9-12, 2014.</a:t>
            </a:r>
          </a:p>
          <a:p>
            <a:r>
              <a:rPr lang="es-MX" dirty="0" smtClean="0"/>
              <a:t>Break </a:t>
            </a:r>
            <a:r>
              <a:rPr lang="es-MX" dirty="0" err="1" smtClean="0"/>
              <a:t>the</a:t>
            </a:r>
            <a:r>
              <a:rPr lang="es-MX" dirty="0" smtClean="0"/>
              <a:t> record of </a:t>
            </a:r>
            <a:r>
              <a:rPr lang="es-MX" dirty="0" err="1" smtClean="0"/>
              <a:t>attendance</a:t>
            </a:r>
            <a:r>
              <a:rPr lang="es-MX" dirty="0" smtClean="0"/>
              <a:t>: +280</a:t>
            </a:r>
          </a:p>
          <a:p>
            <a:r>
              <a:rPr lang="es-MX" dirty="0" err="1" smtClean="0"/>
              <a:t>Reach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non-ASME </a:t>
            </a:r>
            <a:r>
              <a:rPr lang="es-MX" dirty="0" err="1" smtClean="0"/>
              <a:t>students</a:t>
            </a:r>
            <a:endParaRPr lang="es-MX" dirty="0" smtClean="0"/>
          </a:p>
          <a:p>
            <a:r>
              <a:rPr lang="es-MX" dirty="0" err="1" smtClean="0"/>
              <a:t>Encourage</a:t>
            </a:r>
            <a:r>
              <a:rPr lang="es-MX" dirty="0" smtClean="0"/>
              <a:t> </a:t>
            </a:r>
            <a:r>
              <a:rPr lang="es-MX" dirty="0" err="1" smtClean="0"/>
              <a:t>networking</a:t>
            </a:r>
            <a:endParaRPr lang="es-MX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81" y="926819"/>
            <a:ext cx="5003237" cy="350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26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Agenda.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team</a:t>
            </a:r>
            <a:endParaRPr lang="es-MX" dirty="0"/>
          </a:p>
          <a:p>
            <a:r>
              <a:rPr lang="es-MX" dirty="0" smtClean="0"/>
              <a:t>Schedule</a:t>
            </a:r>
          </a:p>
          <a:p>
            <a:r>
              <a:rPr lang="es-MX" dirty="0" err="1" smtClean="0"/>
              <a:t>Souvenirs</a:t>
            </a:r>
            <a:endParaRPr lang="es-MX" dirty="0" smtClean="0"/>
          </a:p>
          <a:p>
            <a:r>
              <a:rPr lang="es-MX" dirty="0" err="1" smtClean="0"/>
              <a:t>Webpage</a:t>
            </a:r>
            <a:endParaRPr lang="es-MX" dirty="0" smtClean="0"/>
          </a:p>
          <a:p>
            <a:r>
              <a:rPr lang="es-MX" dirty="0" err="1" smtClean="0"/>
              <a:t>Publicity</a:t>
            </a:r>
            <a:endParaRPr lang="es-MX" dirty="0" smtClean="0"/>
          </a:p>
          <a:p>
            <a:r>
              <a:rPr lang="es-MX" dirty="0" err="1" smtClean="0"/>
              <a:t>Networking</a:t>
            </a:r>
            <a:endParaRPr lang="es-MX" dirty="0" smtClean="0"/>
          </a:p>
          <a:p>
            <a:r>
              <a:rPr lang="es-MX" dirty="0" smtClean="0"/>
              <a:t>Q&amp;A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0426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team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Google Drive + </a:t>
            </a:r>
            <a:r>
              <a:rPr lang="es-MX" dirty="0" err="1" smtClean="0"/>
              <a:t>Dropbox</a:t>
            </a:r>
            <a:endParaRPr lang="es-MX" dirty="0" smtClean="0"/>
          </a:p>
          <a:p>
            <a:pPr lvl="1"/>
            <a:r>
              <a:rPr lang="es-MX" dirty="0" smtClean="0"/>
              <a:t>ASME files</a:t>
            </a:r>
          </a:p>
          <a:p>
            <a:pPr lvl="1"/>
            <a:r>
              <a:rPr lang="es-MX" dirty="0" smtClean="0"/>
              <a:t>Folder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area</a:t>
            </a:r>
            <a:endParaRPr lang="es-MX" dirty="0"/>
          </a:p>
          <a:p>
            <a:r>
              <a:rPr lang="es-MX" dirty="0" err="1" smtClean="0"/>
              <a:t>Evernote</a:t>
            </a:r>
            <a:r>
              <a:rPr lang="es-MX" dirty="0" smtClean="0"/>
              <a:t> notebook</a:t>
            </a:r>
          </a:p>
          <a:p>
            <a:pPr lvl="1"/>
            <a:r>
              <a:rPr lang="es-MX" dirty="0" smtClean="0"/>
              <a:t>Note </a:t>
            </a:r>
            <a:r>
              <a:rPr lang="es-MX" dirty="0" err="1" smtClean="0"/>
              <a:t>by</a:t>
            </a:r>
            <a:r>
              <a:rPr lang="es-MX" dirty="0" smtClean="0"/>
              <a:t> </a:t>
            </a:r>
            <a:r>
              <a:rPr lang="es-MX" dirty="0" err="1" smtClean="0"/>
              <a:t>area</a:t>
            </a:r>
            <a:endParaRPr lang="es-MX" dirty="0" smtClean="0"/>
          </a:p>
          <a:p>
            <a:pPr lvl="1"/>
            <a:r>
              <a:rPr lang="es-MX" dirty="0" smtClean="0"/>
              <a:t>General note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reminders</a:t>
            </a:r>
            <a:endParaRPr lang="es-MX" dirty="0"/>
          </a:p>
          <a:p>
            <a:r>
              <a:rPr lang="es-MX" dirty="0" err="1" smtClean="0"/>
              <a:t>Whatsapp</a:t>
            </a:r>
            <a:r>
              <a:rPr lang="es-MX" dirty="0" smtClean="0"/>
              <a:t> + FB </a:t>
            </a:r>
            <a:r>
              <a:rPr lang="es-MX" dirty="0" err="1" smtClean="0"/>
              <a:t>group</a:t>
            </a:r>
            <a:endParaRPr lang="es-MX" dirty="0" smtClean="0"/>
          </a:p>
          <a:p>
            <a:pPr lvl="1"/>
            <a:r>
              <a:rPr lang="es-MX" dirty="0" err="1" smtClean="0"/>
              <a:t>Information</a:t>
            </a:r>
            <a:r>
              <a:rPr lang="es-MX" dirty="0" smtClean="0"/>
              <a:t> </a:t>
            </a:r>
            <a:r>
              <a:rPr lang="es-MX" dirty="0" err="1" smtClean="0"/>
              <a:t>before</a:t>
            </a:r>
            <a:r>
              <a:rPr lang="es-MX" dirty="0" smtClean="0"/>
              <a:t> </a:t>
            </a:r>
            <a:r>
              <a:rPr lang="es-MX" dirty="0" err="1" smtClean="0"/>
              <a:t>approbation</a:t>
            </a:r>
            <a:endParaRPr lang="es-MX" dirty="0"/>
          </a:p>
          <a:p>
            <a:r>
              <a:rPr lang="es-MX" dirty="0" err="1" smtClean="0"/>
              <a:t>Weekly</a:t>
            </a:r>
            <a:r>
              <a:rPr lang="es-MX" dirty="0" smtClean="0"/>
              <a:t> </a:t>
            </a:r>
            <a:r>
              <a:rPr lang="es-MX" dirty="0" err="1" smtClean="0"/>
              <a:t>meetings</a:t>
            </a:r>
            <a:endParaRPr lang="es-MX" dirty="0" smtClean="0"/>
          </a:p>
          <a:p>
            <a:r>
              <a:rPr lang="es-MX" dirty="0" err="1" smtClean="0"/>
              <a:t>Task</a:t>
            </a:r>
            <a:r>
              <a:rPr lang="es-MX" dirty="0" smtClean="0"/>
              <a:t> </a:t>
            </a:r>
            <a:r>
              <a:rPr lang="es-MX" dirty="0" err="1" smtClean="0"/>
              <a:t>focused</a:t>
            </a:r>
            <a:endParaRPr lang="es-MX" dirty="0" smtClean="0"/>
          </a:p>
          <a:p>
            <a:endParaRPr lang="es-MX" dirty="0" smtClean="0"/>
          </a:p>
          <a:p>
            <a:pPr lvl="3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43673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team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34" y="1196752"/>
            <a:ext cx="6833732" cy="5125299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15024" r="18732" b="10798"/>
          <a:stretch/>
        </p:blipFill>
        <p:spPr>
          <a:xfrm>
            <a:off x="6516216" y="2492896"/>
            <a:ext cx="2226571" cy="3840593"/>
          </a:xfrm>
          <a:prstGeom prst="rect">
            <a:avLst/>
          </a:prstGeom>
        </p:spPr>
      </p:pic>
      <p:pic>
        <p:nvPicPr>
          <p:cNvPr id="1026" name="Picture 2" descr="C:\Users\Eduardo\Desktop\1976953_10201743805013123_159790959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5" y="3410150"/>
            <a:ext cx="2070257" cy="275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014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team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 lnSpcReduction="20000"/>
          </a:bodyPr>
          <a:lstStyle/>
          <a:p>
            <a:r>
              <a:rPr lang="es-MX" sz="2000" dirty="0" err="1" smtClean="0"/>
              <a:t>Secretary</a:t>
            </a:r>
            <a:r>
              <a:rPr lang="es-MX" sz="2000" dirty="0" smtClean="0"/>
              <a:t>: Rosalba Reyes</a:t>
            </a:r>
          </a:p>
          <a:p>
            <a:pPr lvl="1"/>
            <a:r>
              <a:rPr lang="es-MX" sz="1800" dirty="0" err="1" smtClean="0"/>
              <a:t>Keep</a:t>
            </a:r>
            <a:r>
              <a:rPr lang="es-MX" sz="1800" dirty="0"/>
              <a:t> </a:t>
            </a:r>
            <a:r>
              <a:rPr lang="es-MX" sz="1800" dirty="0" err="1" smtClean="0"/>
              <a:t>track</a:t>
            </a:r>
            <a:r>
              <a:rPr lang="es-MX" sz="1800" dirty="0" smtClean="0"/>
              <a:t> of </a:t>
            </a:r>
            <a:r>
              <a:rPr lang="es-MX" sz="1800" dirty="0" err="1" smtClean="0"/>
              <a:t>all</a:t>
            </a:r>
            <a:r>
              <a:rPr lang="es-MX" sz="1800" dirty="0" smtClean="0"/>
              <a:t> </a:t>
            </a:r>
            <a:r>
              <a:rPr lang="es-MX" sz="1800" dirty="0" err="1" smtClean="0"/>
              <a:t>the</a:t>
            </a:r>
            <a:r>
              <a:rPr lang="es-MX" sz="1800" dirty="0" smtClean="0"/>
              <a:t> </a:t>
            </a:r>
            <a:r>
              <a:rPr lang="es-MX" sz="1800" dirty="0" err="1" smtClean="0"/>
              <a:t>information</a:t>
            </a:r>
            <a:endParaRPr lang="es-MX" sz="1800" dirty="0" smtClean="0"/>
          </a:p>
          <a:p>
            <a:pPr lvl="1"/>
            <a:r>
              <a:rPr lang="es-MX" sz="1800" dirty="0" err="1" smtClean="0"/>
              <a:t>Generate</a:t>
            </a:r>
            <a:r>
              <a:rPr lang="es-MX" sz="1800" dirty="0" smtClean="0"/>
              <a:t> </a:t>
            </a:r>
            <a:r>
              <a:rPr lang="es-MX" sz="1800" dirty="0" err="1" smtClean="0"/>
              <a:t>templates</a:t>
            </a:r>
            <a:endParaRPr lang="es-MX" sz="1800" dirty="0" smtClean="0"/>
          </a:p>
          <a:p>
            <a:pPr lvl="1"/>
            <a:r>
              <a:rPr lang="es-MX" sz="1800" dirty="0" err="1" smtClean="0"/>
              <a:t>Organise</a:t>
            </a:r>
            <a:r>
              <a:rPr lang="es-MX" sz="1800" dirty="0" smtClean="0"/>
              <a:t> </a:t>
            </a:r>
            <a:r>
              <a:rPr lang="es-MX" sz="1800" dirty="0" err="1" smtClean="0"/>
              <a:t>meetings</a:t>
            </a:r>
            <a:r>
              <a:rPr lang="es-MX" sz="1800" dirty="0" smtClean="0"/>
              <a:t> and </a:t>
            </a:r>
            <a:r>
              <a:rPr lang="es-MX" sz="1800" dirty="0" err="1" smtClean="0"/>
              <a:t>generate</a:t>
            </a:r>
            <a:r>
              <a:rPr lang="es-MX" sz="1800" dirty="0" smtClean="0"/>
              <a:t> minutes</a:t>
            </a:r>
          </a:p>
          <a:p>
            <a:pPr lvl="1"/>
            <a:endParaRPr lang="es-MX" sz="800" dirty="0" smtClean="0"/>
          </a:p>
          <a:p>
            <a:r>
              <a:rPr lang="es-MX" sz="2000" dirty="0" err="1" smtClean="0"/>
              <a:t>Webmaster</a:t>
            </a:r>
            <a:r>
              <a:rPr lang="es-MX" sz="2000" dirty="0" smtClean="0"/>
              <a:t> &amp; Tour: Abigail Carrillo</a:t>
            </a:r>
          </a:p>
          <a:p>
            <a:endParaRPr lang="es-MX" sz="800" dirty="0" smtClean="0"/>
          </a:p>
          <a:p>
            <a:r>
              <a:rPr lang="es-MX" sz="2000" dirty="0" err="1" smtClean="0"/>
              <a:t>Publicity</a:t>
            </a:r>
            <a:r>
              <a:rPr lang="es-MX" sz="2000" dirty="0" smtClean="0"/>
              <a:t>: Andrea Quiroz</a:t>
            </a:r>
          </a:p>
          <a:p>
            <a:pPr lvl="1"/>
            <a:r>
              <a:rPr lang="es-MX" sz="1800" dirty="0" smtClean="0"/>
              <a:t>FB</a:t>
            </a:r>
          </a:p>
          <a:p>
            <a:pPr lvl="1"/>
            <a:r>
              <a:rPr lang="es-MX" sz="1800" dirty="0" smtClean="0"/>
              <a:t>Posters</a:t>
            </a:r>
          </a:p>
          <a:p>
            <a:pPr lvl="1"/>
            <a:r>
              <a:rPr lang="es-MX" sz="1800" dirty="0" err="1" smtClean="0"/>
              <a:t>Flyers</a:t>
            </a:r>
            <a:endParaRPr lang="es-MX" sz="1800" dirty="0" smtClean="0"/>
          </a:p>
          <a:p>
            <a:pPr lvl="1"/>
            <a:endParaRPr lang="es-MX" sz="800" dirty="0" smtClean="0"/>
          </a:p>
          <a:p>
            <a:r>
              <a:rPr lang="es-MX" sz="2000" dirty="0" err="1"/>
              <a:t>Souvenirs</a:t>
            </a:r>
            <a:r>
              <a:rPr lang="es-MX" sz="2000" dirty="0"/>
              <a:t>: Sonia </a:t>
            </a:r>
            <a:r>
              <a:rPr lang="es-MX" sz="2000" dirty="0" smtClean="0"/>
              <a:t>Sierra</a:t>
            </a:r>
          </a:p>
          <a:p>
            <a:endParaRPr lang="es-MX" sz="800" dirty="0" smtClean="0"/>
          </a:p>
          <a:p>
            <a:r>
              <a:rPr lang="es-MX" sz="2000" dirty="0" smtClean="0"/>
              <a:t>ID </a:t>
            </a:r>
            <a:r>
              <a:rPr lang="es-MX" sz="2000" dirty="0" err="1" smtClean="0"/>
              <a:t>items</a:t>
            </a:r>
            <a:r>
              <a:rPr lang="es-MX" sz="2000" dirty="0" smtClean="0"/>
              <a:t>: Paola </a:t>
            </a:r>
            <a:r>
              <a:rPr lang="es-MX" sz="2000" dirty="0" err="1" smtClean="0"/>
              <a:t>Osnaya</a:t>
            </a:r>
            <a:endParaRPr lang="es-MX" sz="2000" dirty="0" smtClean="0"/>
          </a:p>
          <a:p>
            <a:endParaRPr lang="es-MX" sz="900" dirty="0" smtClean="0"/>
          </a:p>
          <a:p>
            <a:r>
              <a:rPr lang="es-MX" sz="2000" dirty="0" err="1" smtClean="0"/>
              <a:t>Event</a:t>
            </a:r>
            <a:r>
              <a:rPr lang="es-MX" sz="2000" dirty="0" smtClean="0"/>
              <a:t> </a:t>
            </a:r>
            <a:r>
              <a:rPr lang="es-MX" sz="2000" dirty="0" err="1" smtClean="0"/>
              <a:t>venues</a:t>
            </a:r>
            <a:r>
              <a:rPr lang="es-MX" sz="2000" dirty="0" smtClean="0"/>
              <a:t>: </a:t>
            </a:r>
            <a:r>
              <a:rPr lang="es-MX" sz="2000" dirty="0" err="1" smtClean="0"/>
              <a:t>Yessica</a:t>
            </a:r>
            <a:r>
              <a:rPr lang="es-MX" sz="2000" dirty="0" smtClean="0"/>
              <a:t> Palacios</a:t>
            </a:r>
          </a:p>
          <a:p>
            <a:endParaRPr lang="es-MX" sz="900" dirty="0" smtClean="0"/>
          </a:p>
          <a:p>
            <a:r>
              <a:rPr lang="es-MX" sz="2000" dirty="0" err="1" smtClean="0"/>
              <a:t>Invitation</a:t>
            </a:r>
            <a:r>
              <a:rPr lang="es-MX" sz="2000" dirty="0" smtClean="0"/>
              <a:t> </a:t>
            </a:r>
            <a:r>
              <a:rPr lang="es-MX" sz="2000" dirty="0" err="1" smtClean="0"/>
              <a:t>letters</a:t>
            </a:r>
            <a:r>
              <a:rPr lang="es-MX" sz="2000" dirty="0" smtClean="0"/>
              <a:t>: José Sandoval</a:t>
            </a:r>
          </a:p>
          <a:p>
            <a:endParaRPr lang="es-MX" sz="2000" dirty="0"/>
          </a:p>
          <a:p>
            <a:endParaRPr lang="es-MX" sz="20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72000" y="1556792"/>
            <a:ext cx="4258816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 err="1" smtClean="0"/>
              <a:t>Logistics</a:t>
            </a:r>
            <a:r>
              <a:rPr lang="es-MX" sz="2000" dirty="0" smtClean="0"/>
              <a:t>: Armando Jurado</a:t>
            </a:r>
          </a:p>
          <a:p>
            <a:pPr lvl="1"/>
            <a:r>
              <a:rPr lang="es-MX" sz="1800" dirty="0" err="1" smtClean="0"/>
              <a:t>Verify</a:t>
            </a:r>
            <a:r>
              <a:rPr lang="es-MX" sz="1800" dirty="0" smtClean="0"/>
              <a:t> times and </a:t>
            </a:r>
            <a:r>
              <a:rPr lang="es-MX" sz="1800" dirty="0" err="1" smtClean="0"/>
              <a:t>process</a:t>
            </a:r>
            <a:endParaRPr lang="es-MX" sz="1800" dirty="0" smtClean="0"/>
          </a:p>
          <a:p>
            <a:pPr lvl="1"/>
            <a:r>
              <a:rPr lang="es-MX" sz="1800" dirty="0" smtClean="0"/>
              <a:t>E-mail</a:t>
            </a:r>
          </a:p>
          <a:p>
            <a:pPr lvl="1"/>
            <a:endParaRPr lang="es-MX" sz="800" dirty="0" smtClean="0"/>
          </a:p>
          <a:p>
            <a:r>
              <a:rPr lang="es-MX" sz="2000" dirty="0" err="1" smtClean="0"/>
              <a:t>Conferences</a:t>
            </a:r>
            <a:r>
              <a:rPr lang="es-MX" sz="2000" dirty="0" smtClean="0"/>
              <a:t> and Sponsors: Javier Anaya</a:t>
            </a:r>
          </a:p>
          <a:p>
            <a:endParaRPr lang="es-MX" sz="800" dirty="0" smtClean="0"/>
          </a:p>
          <a:p>
            <a:r>
              <a:rPr lang="es-MX" sz="2000" dirty="0" smtClean="0"/>
              <a:t>Host: Mario Alonzo</a:t>
            </a:r>
          </a:p>
          <a:p>
            <a:endParaRPr lang="es-MX" sz="800" dirty="0" smtClean="0"/>
          </a:p>
          <a:p>
            <a:r>
              <a:rPr lang="es-MX" sz="2000" dirty="0" err="1" smtClean="0"/>
              <a:t>Meals</a:t>
            </a:r>
            <a:r>
              <a:rPr lang="es-MX" sz="2000" dirty="0" smtClean="0"/>
              <a:t>: Josué Hernández</a:t>
            </a:r>
          </a:p>
          <a:p>
            <a:endParaRPr lang="es-MX" sz="800" dirty="0"/>
          </a:p>
          <a:p>
            <a:r>
              <a:rPr lang="es-MX" sz="2000" dirty="0" smtClean="0"/>
              <a:t>General </a:t>
            </a:r>
            <a:r>
              <a:rPr lang="es-MX" sz="2000" dirty="0" err="1" smtClean="0"/>
              <a:t>coordinator</a:t>
            </a:r>
            <a:r>
              <a:rPr lang="es-MX" sz="2000" dirty="0" smtClean="0"/>
              <a:t>: Eduardo Jiménez</a:t>
            </a:r>
          </a:p>
          <a:p>
            <a:pPr lvl="1"/>
            <a:r>
              <a:rPr lang="es-MX" sz="1800" dirty="0" err="1" smtClean="0"/>
              <a:t>Keep</a:t>
            </a:r>
            <a:r>
              <a:rPr lang="es-MX" sz="1800" dirty="0" smtClean="0"/>
              <a:t> </a:t>
            </a:r>
            <a:r>
              <a:rPr lang="es-MX" sz="1800" dirty="0" err="1" smtClean="0"/>
              <a:t>everything</a:t>
            </a:r>
            <a:r>
              <a:rPr lang="es-MX" sz="1800" dirty="0" smtClean="0"/>
              <a:t> </a:t>
            </a:r>
            <a:r>
              <a:rPr lang="es-MX" sz="1800" dirty="0" err="1" smtClean="0"/>
              <a:t>running</a:t>
            </a:r>
            <a:endParaRPr lang="es-MX" sz="1800" dirty="0" smtClean="0"/>
          </a:p>
          <a:p>
            <a:pPr lvl="1"/>
            <a:r>
              <a:rPr lang="es-MX" sz="1800" dirty="0" err="1" smtClean="0"/>
              <a:t>Leadership</a:t>
            </a:r>
            <a:r>
              <a:rPr lang="es-MX" sz="1800" dirty="0" smtClean="0"/>
              <a:t> </a:t>
            </a:r>
            <a:r>
              <a:rPr lang="es-MX" sz="1800" dirty="0" err="1" smtClean="0"/>
              <a:t>communication</a:t>
            </a:r>
            <a:endParaRPr lang="es-MX" sz="1800" dirty="0" smtClean="0"/>
          </a:p>
          <a:p>
            <a:pPr lvl="1"/>
            <a:r>
              <a:rPr lang="es-MX" sz="1800" dirty="0" err="1" smtClean="0"/>
              <a:t>Check</a:t>
            </a:r>
            <a:r>
              <a:rPr lang="es-MX" sz="1800" dirty="0" smtClean="0"/>
              <a:t> </a:t>
            </a:r>
            <a:r>
              <a:rPr lang="es-MX" sz="1800" dirty="0" err="1" smtClean="0"/>
              <a:t>competitions</a:t>
            </a:r>
            <a:endParaRPr lang="es-MX" sz="1800" dirty="0"/>
          </a:p>
          <a:p>
            <a:pPr lvl="1"/>
            <a:endParaRPr lang="es-MX" sz="1600" dirty="0"/>
          </a:p>
          <a:p>
            <a:endParaRPr lang="es-MX" sz="2000" dirty="0" smtClean="0"/>
          </a:p>
          <a:p>
            <a:pPr lvl="1"/>
            <a:endParaRPr lang="es-MX" sz="800" dirty="0" smtClean="0"/>
          </a:p>
          <a:p>
            <a:endParaRPr lang="es-MX" sz="800" dirty="0" smtClean="0"/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6466146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s-MX" dirty="0" smtClean="0"/>
              <a:t>Schedule.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endParaRPr lang="es-MX" sz="2000" dirty="0"/>
          </a:p>
          <a:p>
            <a:endParaRPr lang="es-MX" sz="2000" dirty="0"/>
          </a:p>
        </p:txBody>
      </p:sp>
      <p:pic>
        <p:nvPicPr>
          <p:cNvPr id="6" name="5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41275" y="2047875"/>
            <a:ext cx="90614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354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s-MX" dirty="0" err="1" smtClean="0"/>
              <a:t>Opening</a:t>
            </a:r>
            <a:r>
              <a:rPr lang="es-MX" dirty="0" smtClean="0"/>
              <a:t> and </a:t>
            </a:r>
            <a:r>
              <a:rPr lang="es-MX" dirty="0" err="1" smtClean="0"/>
              <a:t>closing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endParaRPr lang="es-MX" sz="2000" dirty="0"/>
          </a:p>
          <a:p>
            <a:r>
              <a:rPr lang="es-MX" sz="2000" dirty="0" smtClean="0"/>
              <a:t>Eric Smith- </a:t>
            </a:r>
            <a:r>
              <a:rPr lang="es-MX" sz="2000" dirty="0" err="1" smtClean="0"/>
              <a:t>District</a:t>
            </a:r>
            <a:r>
              <a:rPr lang="es-MX" sz="2000" dirty="0" smtClean="0"/>
              <a:t> E Leader</a:t>
            </a:r>
          </a:p>
          <a:p>
            <a:r>
              <a:rPr lang="es-MX" sz="2000" dirty="0" smtClean="0"/>
              <a:t>IPN Director</a:t>
            </a:r>
          </a:p>
          <a:p>
            <a:r>
              <a:rPr lang="es-MX" sz="2000" dirty="0" smtClean="0"/>
              <a:t>ESIME Director</a:t>
            </a:r>
          </a:p>
          <a:p>
            <a:r>
              <a:rPr lang="es-MX" sz="2000" dirty="0" smtClean="0"/>
              <a:t>ESIME </a:t>
            </a:r>
            <a:r>
              <a:rPr lang="es-MX" sz="2000" dirty="0" err="1" smtClean="0"/>
              <a:t>Deputies</a:t>
            </a:r>
            <a:r>
              <a:rPr lang="es-MX" sz="2000" dirty="0" smtClean="0"/>
              <a:t>.</a:t>
            </a:r>
          </a:p>
          <a:p>
            <a:r>
              <a:rPr lang="es-MX" sz="2000" dirty="0" smtClean="0"/>
              <a:t>ME </a:t>
            </a:r>
            <a:r>
              <a:rPr lang="es-MX" sz="2000" dirty="0" err="1" smtClean="0"/>
              <a:t>Department</a:t>
            </a:r>
            <a:r>
              <a:rPr lang="es-MX" sz="2000" dirty="0" smtClean="0"/>
              <a:t> </a:t>
            </a:r>
            <a:r>
              <a:rPr lang="es-MX" sz="2000" dirty="0" err="1" smtClean="0"/>
              <a:t>chair</a:t>
            </a:r>
            <a:endParaRPr lang="es-MX" sz="2000" dirty="0" smtClean="0"/>
          </a:p>
          <a:p>
            <a:r>
              <a:rPr lang="es-MX" sz="2000" dirty="0" smtClean="0"/>
              <a:t>IPN-ESIME </a:t>
            </a:r>
            <a:r>
              <a:rPr lang="es-MX" sz="2000" dirty="0" err="1" smtClean="0"/>
              <a:t>Faculty</a:t>
            </a:r>
            <a:r>
              <a:rPr lang="es-MX" sz="2000" dirty="0" smtClean="0"/>
              <a:t> </a:t>
            </a:r>
            <a:r>
              <a:rPr lang="es-MX" sz="2000" dirty="0" err="1" smtClean="0"/>
              <a:t>advisor</a:t>
            </a:r>
            <a:endParaRPr lang="es-MX" sz="2000" dirty="0" smtClean="0"/>
          </a:p>
          <a:p>
            <a:r>
              <a:rPr lang="es-MX" sz="2000" dirty="0" smtClean="0"/>
              <a:t>IPN-ESIME </a:t>
            </a:r>
            <a:r>
              <a:rPr lang="es-MX" sz="2000" dirty="0" err="1" smtClean="0"/>
              <a:t>Chair</a:t>
            </a:r>
            <a:endParaRPr lang="es-MX" sz="2000" dirty="0" smtClean="0"/>
          </a:p>
          <a:p>
            <a:r>
              <a:rPr lang="es-MX" sz="2000" dirty="0" smtClean="0"/>
              <a:t>Ex-</a:t>
            </a:r>
            <a:r>
              <a:rPr lang="es-MX" sz="2000" dirty="0" err="1" smtClean="0"/>
              <a:t>student</a:t>
            </a:r>
            <a:r>
              <a:rPr lang="es-MX" sz="2000" dirty="0" smtClean="0"/>
              <a:t> </a:t>
            </a:r>
            <a:r>
              <a:rPr lang="es-MX" sz="2000" dirty="0" err="1" smtClean="0"/>
              <a:t>sections</a:t>
            </a:r>
            <a:r>
              <a:rPr lang="es-MX" sz="2000" dirty="0" smtClean="0"/>
              <a:t> </a:t>
            </a:r>
            <a:r>
              <a:rPr lang="es-MX" sz="2000" dirty="0" err="1" smtClean="0"/>
              <a:t>advisor</a:t>
            </a:r>
            <a:endParaRPr lang="es-MX" sz="2000" dirty="0" smtClean="0"/>
          </a:p>
          <a:p>
            <a:r>
              <a:rPr lang="es-MX" sz="2000" dirty="0" smtClean="0"/>
              <a:t>ASME Senior </a:t>
            </a:r>
            <a:r>
              <a:rPr lang="es-MX" sz="2000" dirty="0" err="1" smtClean="0"/>
              <a:t>Section</a:t>
            </a:r>
            <a:endParaRPr lang="es-MX" sz="2000" dirty="0" smtClean="0"/>
          </a:p>
          <a:p>
            <a:r>
              <a:rPr lang="es-MX" sz="2000" dirty="0" err="1" smtClean="0"/>
              <a:t>Marching</a:t>
            </a:r>
            <a:r>
              <a:rPr lang="es-MX" sz="2000" dirty="0" smtClean="0"/>
              <a:t> band of </a:t>
            </a:r>
            <a:r>
              <a:rPr lang="es-MX" sz="2000" dirty="0" err="1" smtClean="0"/>
              <a:t>the</a:t>
            </a:r>
            <a:r>
              <a:rPr lang="es-MX" sz="2000" dirty="0" smtClean="0"/>
              <a:t> naval </a:t>
            </a:r>
            <a:r>
              <a:rPr lang="es-MX" sz="2000" dirty="0" err="1" smtClean="0"/>
              <a:t>academy</a:t>
            </a:r>
            <a:endParaRPr lang="es-MX" sz="2000" dirty="0" smtClean="0"/>
          </a:p>
          <a:p>
            <a:endParaRPr lang="es-MX" sz="2000" dirty="0" smtClean="0"/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3838626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</TotalTime>
  <Words>450</Words>
  <Application>Microsoft Office PowerPoint</Application>
  <PresentationFormat>On-screen Show (4:3)</PresentationFormat>
  <Paragraphs>206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IPN - ESIME Culhuacan Host Teleconference.</vt:lpstr>
      <vt:lpstr>General Overview.</vt:lpstr>
      <vt:lpstr>General Overview.</vt:lpstr>
      <vt:lpstr>Agenda.</vt:lpstr>
      <vt:lpstr>The team.</vt:lpstr>
      <vt:lpstr>The team.</vt:lpstr>
      <vt:lpstr>The team.</vt:lpstr>
      <vt:lpstr>Schedule.</vt:lpstr>
      <vt:lpstr>Opening and closing.</vt:lpstr>
      <vt:lpstr>Competitions.</vt:lpstr>
      <vt:lpstr>Workshops.</vt:lpstr>
      <vt:lpstr>Content.</vt:lpstr>
      <vt:lpstr>Souvenirs.</vt:lpstr>
      <vt:lpstr>Webpage.</vt:lpstr>
      <vt:lpstr>Webpage.</vt:lpstr>
      <vt:lpstr>Publicity.</vt:lpstr>
      <vt:lpstr>FB.</vt:lpstr>
      <vt:lpstr>Publicity.</vt:lpstr>
      <vt:lpstr>Publicity.</vt:lpstr>
      <vt:lpstr>Networking.</vt:lpstr>
      <vt:lpstr>Q&amp;A.</vt:lpstr>
      <vt:lpstr>Contact.</vt:lpstr>
      <vt:lpstr>Thank you!</vt:lpstr>
    </vt:vector>
  </TitlesOfParts>
  <Company>ASEC-IPN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IPN - ESIME Culhuacan Host Teleconference.</dc:title>
  <dc:creator>Eduardo Jiménez Ríos</dc:creator>
  <cp:lastModifiedBy>Madhu Rangi</cp:lastModifiedBy>
  <cp:revision>23</cp:revision>
  <dcterms:created xsi:type="dcterms:W3CDTF">2014-03-05T06:56:19Z</dcterms:created>
  <dcterms:modified xsi:type="dcterms:W3CDTF">2014-03-07T00:07:20Z</dcterms:modified>
</cp:coreProperties>
</file>