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33" r:id="rId4"/>
  </p:sldMasterIdLst>
  <p:notesMasterIdLst>
    <p:notesMasterId r:id="rId36"/>
  </p:notesMasterIdLst>
  <p:handoutMasterIdLst>
    <p:handoutMasterId r:id="rId37"/>
  </p:handoutMasterIdLst>
  <p:sldIdLst>
    <p:sldId id="298" r:id="rId5"/>
    <p:sldId id="299" r:id="rId6"/>
    <p:sldId id="300" r:id="rId7"/>
    <p:sldId id="301" r:id="rId8"/>
    <p:sldId id="261" r:id="rId9"/>
    <p:sldId id="262" r:id="rId10"/>
    <p:sldId id="263" r:id="rId11"/>
    <p:sldId id="307" r:id="rId12"/>
    <p:sldId id="264" r:id="rId13"/>
    <p:sldId id="289" r:id="rId14"/>
    <p:sldId id="266" r:id="rId15"/>
    <p:sldId id="290" r:id="rId16"/>
    <p:sldId id="267" r:id="rId17"/>
    <p:sldId id="268" r:id="rId18"/>
    <p:sldId id="269" r:id="rId19"/>
    <p:sldId id="272" r:id="rId20"/>
    <p:sldId id="273" r:id="rId21"/>
    <p:sldId id="274" r:id="rId22"/>
    <p:sldId id="305" r:id="rId23"/>
    <p:sldId id="292" r:id="rId24"/>
    <p:sldId id="276" r:id="rId25"/>
    <p:sldId id="278" r:id="rId26"/>
    <p:sldId id="303" r:id="rId27"/>
    <p:sldId id="294" r:id="rId28"/>
    <p:sldId id="297" r:id="rId29"/>
    <p:sldId id="293" r:id="rId30"/>
    <p:sldId id="304" r:id="rId31"/>
    <p:sldId id="288" r:id="rId32"/>
    <p:sldId id="281" r:id="rId33"/>
    <p:sldId id="302" r:id="rId34"/>
    <p:sldId id="284" r:id="rId35"/>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41105-055B-BB1E-788D-B7E1749FCF0F}" name="Allyson B. Byk" initials="AB" userId="S::byka@asme.org::16d983a4-f82a-44b8-93a8-f616529a6ca5" providerId="AD"/>
  <p188:author id="{58FF1068-CA56-B84A-D3BC-A4EE3BB72C53}" name="Adam Maslowski" initials="AM" userId="S::maslowskia@asme.org::4a6ee28e-24f1-4419-88ae-c961a3c94e38" providerId="AD"/>
  <p188:author id="{75C7DF6C-3424-AF31-B95B-4702DA95E9E6}" name="Patricia Reddington" initials="PR" userId="S::reddingtonp@asme.org::19b55bbd-68a4-45ce-82f0-f0dbe888d2c2" providerId="AD"/>
  <p188:author id="{53C0A1D5-C79D-0EEE-1B98-D473E8F405EE}" name="Kathryn Hyam" initials="KH" userId="S::hyamk@asme.org::b2695ce2-807b-46e5-8a41-dffaa4fff68b" providerId="AD"/>
  <p188:author id="{CE2EE5ED-4180-0294-738F-74C983A67AB6}" name="Adam Maslowski" initials="AM" userId="S::MaslowskiA@asme.org::4a6ee28e-24f1-4419-88ae-c961a3c94e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24" clrIdx="0"/>
  <p:cmAuthor id="2" name="Joseph Pang, PE" initials="JPP" lastIdx="16" clrIdx="1"/>
  <p:cmAuthor id="3" name="Kathryn Hyam" initials="KH" lastIdx="1" clrIdx="2"/>
  <p:cmAuthor id="4" name="Carlton R. Ramcharran" initials="CRR" lastIdx="3" clrIdx="3">
    <p:extLst>
      <p:ext uri="{19B8F6BF-5375-455C-9EA6-DF929625EA0E}">
        <p15:presenceInfo xmlns:p15="http://schemas.microsoft.com/office/powerpoint/2012/main" userId="S-1-5-21-2567133279-126380308-195766442-86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0033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3226" autoAdjust="0"/>
  </p:normalViewPr>
  <p:slideViewPr>
    <p:cSldViewPr snapToGrid="0">
      <p:cViewPr varScale="1">
        <p:scale>
          <a:sx n="41" d="100"/>
          <a:sy n="41" d="100"/>
        </p:scale>
        <p:origin x="2246" y="4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hryn Hyam" userId="S::hyamk@asme.org::b2695ce2-807b-46e5-8a41-dffaa4fff68b" providerId="AD" clId="Web-{29E08DD6-EF49-FC41-D869-AC9A20FB1230}"/>
    <pc:docChg chg="mod modSld">
      <pc:chgData name="Kathryn Hyam" userId="S::hyamk@asme.org::b2695ce2-807b-46e5-8a41-dffaa4fff68b" providerId="AD" clId="Web-{29E08DD6-EF49-FC41-D869-AC9A20FB1230}" dt="2024-04-23T19:48:07.984" v="22" actId="20577"/>
      <pc:docMkLst>
        <pc:docMk/>
      </pc:docMkLst>
      <pc:sldChg chg="addCm">
        <pc:chgData name="Kathryn Hyam" userId="S::hyamk@asme.org::b2695ce2-807b-46e5-8a41-dffaa4fff68b" providerId="AD" clId="Web-{29E08DD6-EF49-FC41-D869-AC9A20FB1230}" dt="2024-04-23T19:46:54.966" v="12"/>
        <pc:sldMkLst>
          <pc:docMk/>
          <pc:sldMk cId="0" sldId="274"/>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9E08DD6-EF49-FC41-D869-AC9A20FB1230}" dt="2024-04-23T19:46:54.966" v="12"/>
              <pc2:cmMkLst xmlns:pc2="http://schemas.microsoft.com/office/powerpoint/2019/9/main/command">
                <pc:docMk/>
                <pc:sldMk cId="0" sldId="274"/>
                <pc2:cmMk id="{17F475CE-0911-4619-B39D-BB4B8DF3C33A}"/>
              </pc2:cmMkLst>
            </pc226:cmChg>
          </p:ext>
        </pc:extLst>
      </pc:sldChg>
      <pc:sldChg chg="modSp addCm">
        <pc:chgData name="Kathryn Hyam" userId="S::hyamk@asme.org::b2695ce2-807b-46e5-8a41-dffaa4fff68b" providerId="AD" clId="Web-{29E08DD6-EF49-FC41-D869-AC9A20FB1230}" dt="2024-04-23T19:48:07.984" v="22" actId="20577"/>
        <pc:sldMkLst>
          <pc:docMk/>
          <pc:sldMk cId="0" sldId="284"/>
        </pc:sldMkLst>
        <pc:spChg chg="mod">
          <ac:chgData name="Kathryn Hyam" userId="S::hyamk@asme.org::b2695ce2-807b-46e5-8a41-dffaa4fff68b" providerId="AD" clId="Web-{29E08DD6-EF49-FC41-D869-AC9A20FB1230}" dt="2024-04-23T19:48:07.984" v="22" actId="20577"/>
          <ac:spMkLst>
            <pc:docMk/>
            <pc:sldMk cId="0" sldId="284"/>
            <ac:spMk id="32771" creationId="{00000000-0000-0000-0000-000000000000}"/>
          </ac:spMkLst>
        </pc:spChg>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9E08DD6-EF49-FC41-D869-AC9A20FB1230}" dt="2024-04-23T19:47:56.484" v="21"/>
              <pc2:cmMkLst xmlns:pc2="http://schemas.microsoft.com/office/powerpoint/2019/9/main/command">
                <pc:docMk/>
                <pc:sldMk cId="0" sldId="284"/>
                <pc2:cmMk id="{B5C72D47-EBBC-4D5D-9778-0AFE8AE93B45}"/>
              </pc2:cmMkLst>
            </pc226:cmChg>
          </p:ext>
        </pc:extLst>
      </pc:sldChg>
      <pc:sldChg chg="addCm">
        <pc:chgData name="Kathryn Hyam" userId="S::hyamk@asme.org::b2695ce2-807b-46e5-8a41-dffaa4fff68b" providerId="AD" clId="Web-{29E08DD6-EF49-FC41-D869-AC9A20FB1230}" dt="2024-04-23T19:45:47.308" v="11"/>
        <pc:sldMkLst>
          <pc:docMk/>
          <pc:sldMk cId="0" sldId="290"/>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9E08DD6-EF49-FC41-D869-AC9A20FB1230}" dt="2024-04-23T19:45:47.308" v="11"/>
              <pc2:cmMkLst xmlns:pc2="http://schemas.microsoft.com/office/powerpoint/2019/9/main/command">
                <pc:docMk/>
                <pc:sldMk cId="0" sldId="290"/>
                <pc2:cmMk id="{5198903F-DA51-463D-AA15-4E5BB83AE8E5}"/>
              </pc2:cmMkLst>
            </pc226:cmChg>
          </p:ext>
        </pc:extLst>
      </pc:sldChg>
      <pc:sldChg chg="modSp addCm">
        <pc:chgData name="Kathryn Hyam" userId="S::hyamk@asme.org::b2695ce2-807b-46e5-8a41-dffaa4fff68b" providerId="AD" clId="Web-{29E08DD6-EF49-FC41-D869-AC9A20FB1230}" dt="2024-04-23T19:44:32.243" v="10" actId="20577"/>
        <pc:sldMkLst>
          <pc:docMk/>
          <pc:sldMk cId="1076229234" sldId="307"/>
        </pc:sldMkLst>
        <pc:spChg chg="mod">
          <ac:chgData name="Kathryn Hyam" userId="S::hyamk@asme.org::b2695ce2-807b-46e5-8a41-dffaa4fff68b" providerId="AD" clId="Web-{29E08DD6-EF49-FC41-D869-AC9A20FB1230}" dt="2024-04-23T19:44:32.243" v="10" actId="20577"/>
          <ac:spMkLst>
            <pc:docMk/>
            <pc:sldMk cId="1076229234" sldId="307"/>
            <ac:spMk id="8" creationId="{00000000-0000-0000-0000-000000000000}"/>
          </ac:spMkLst>
        </pc:spChg>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29E08DD6-EF49-FC41-D869-AC9A20FB1230}" dt="2024-04-23T19:44:22.805" v="9"/>
              <pc2:cmMkLst xmlns:pc2="http://schemas.microsoft.com/office/powerpoint/2019/9/main/command">
                <pc:docMk/>
                <pc:sldMk cId="1076229234" sldId="307"/>
                <pc2:cmMk id="{04F7A226-4037-44AB-9017-31098C634BDB}"/>
              </pc2:cmMkLst>
            </pc226:cmChg>
            <pc226:cmChg xmlns:pc226="http://schemas.microsoft.com/office/powerpoint/2022/06/main/command" chg="add">
              <pc226:chgData name="Kathryn Hyam" userId="S::hyamk@asme.org::b2695ce2-807b-46e5-8a41-dffaa4fff68b" providerId="AD" clId="Web-{29E08DD6-EF49-FC41-D869-AC9A20FB1230}" dt="2024-04-23T19:44:02.773" v="8"/>
              <pc2:cmMkLst xmlns:pc2="http://schemas.microsoft.com/office/powerpoint/2019/9/main/command">
                <pc:docMk/>
                <pc:sldMk cId="1076229234" sldId="307"/>
                <pc2:cmMk id="{B663343F-7D06-4F89-8131-EB7BC570DAA9}"/>
              </pc2:cmMkLst>
            </pc226:cmChg>
          </p:ext>
        </pc:extLst>
      </pc:sldChg>
    </pc:docChg>
  </pc:docChgLst>
  <pc:docChgLst>
    <pc:chgData name="Patricia Reddington" userId="S::reddingtonp@asme.org::19b55bbd-68a4-45ce-82f0-f0dbe888d2c2" providerId="AD" clId="Web-{E19D614D-A2BA-78FB-1AF2-614850A84AC0}"/>
    <pc:docChg chg="">
      <pc:chgData name="Patricia Reddington" userId="S::reddingtonp@asme.org::19b55bbd-68a4-45ce-82f0-f0dbe888d2c2" providerId="AD" clId="Web-{E19D614D-A2BA-78FB-1AF2-614850A84AC0}" dt="2024-05-29T15:55:32.822" v="1"/>
      <pc:docMkLst>
        <pc:docMk/>
      </pc:docMkLst>
      <pc:sldChg chg="modCm">
        <pc:chgData name="Patricia Reddington" userId="S::reddingtonp@asme.org::19b55bbd-68a4-45ce-82f0-f0dbe888d2c2" providerId="AD" clId="Web-{E19D614D-A2BA-78FB-1AF2-614850A84AC0}" dt="2024-05-29T15:55:32.822" v="1"/>
        <pc:sldMkLst>
          <pc:docMk/>
          <pc:sldMk cId="0" sldId="264"/>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E19D614D-A2BA-78FB-1AF2-614850A84AC0}" dt="2024-05-29T15:55:32.822" v="1"/>
              <pc2:cmMkLst xmlns:pc2="http://schemas.microsoft.com/office/powerpoint/2019/9/main/command">
                <pc:docMk/>
                <pc:sldMk cId="0" sldId="264"/>
                <pc2:cmMk id="{67E76B07-36D3-45EB-A329-0168E4B99327}"/>
              </pc2:cmMkLst>
              <pc226:cmRplyChg chg="add">
                <pc226:chgData name="Patricia Reddington" userId="S::reddingtonp@asme.org::19b55bbd-68a4-45ce-82f0-f0dbe888d2c2" providerId="AD" clId="Web-{E19D614D-A2BA-78FB-1AF2-614850A84AC0}" dt="2024-05-29T15:55:28.697" v="0"/>
                <pc2:cmRplyMkLst xmlns:pc2="http://schemas.microsoft.com/office/powerpoint/2019/9/main/command">
                  <pc:docMk/>
                  <pc:sldMk cId="0" sldId="264"/>
                  <pc2:cmMk id="{67E76B07-36D3-45EB-A329-0168E4B99327}"/>
                  <pc2:cmRplyMk id="{C8F3EC91-73B7-4CB8-8083-C82D01FDDBC8}"/>
                </pc2:cmRplyMkLst>
              </pc226:cmRplyChg>
            </pc226:cmChg>
          </p:ext>
        </pc:extLst>
      </pc:sldChg>
    </pc:docChg>
  </pc:docChgLst>
  <pc:docChgLst>
    <pc:chgData name="Adam Maslowski" userId="4a6ee28e-24f1-4419-88ae-c961a3c94e38" providerId="ADAL" clId="{42B6706A-93E3-4C25-B5EB-19A6E2951B82}"/>
    <pc:docChg chg="undo custSel modSld modMainMaster">
      <pc:chgData name="Adam Maslowski" userId="4a6ee28e-24f1-4419-88ae-c961a3c94e38" providerId="ADAL" clId="{42B6706A-93E3-4C25-B5EB-19A6E2951B82}" dt="2024-06-25T18:22:28.723" v="355" actId="20577"/>
      <pc:docMkLst>
        <pc:docMk/>
      </pc:docMkLst>
      <pc:sldChg chg="delCm">
        <pc:chgData name="Adam Maslowski" userId="4a6ee28e-24f1-4419-88ae-c961a3c94e38" providerId="ADAL" clId="{42B6706A-93E3-4C25-B5EB-19A6E2951B82}" dt="2024-06-25T18:05:18.582" v="30"/>
        <pc:sldMkLst>
          <pc:docMk/>
          <pc:sldMk cId="0" sldId="264"/>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05:18.582" v="30"/>
              <pc2:cmMkLst xmlns:pc2="http://schemas.microsoft.com/office/powerpoint/2019/9/main/command">
                <pc:docMk/>
                <pc:sldMk cId="0" sldId="264"/>
                <pc2:cmMk id="{67E76B07-36D3-45EB-A329-0168E4B99327}"/>
              </pc2:cmMkLst>
            </pc226:cmChg>
          </p:ext>
        </pc:extLst>
      </pc:sldChg>
      <pc:sldChg chg="delCm">
        <pc:chgData name="Adam Maslowski" userId="4a6ee28e-24f1-4419-88ae-c961a3c94e38" providerId="ADAL" clId="{42B6706A-93E3-4C25-B5EB-19A6E2951B82}" dt="2024-06-25T18:16:04.055" v="218"/>
        <pc:sldMkLst>
          <pc:docMk/>
          <pc:sldMk cId="0" sldId="266"/>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16:04.055" v="218"/>
              <pc2:cmMkLst xmlns:pc2="http://schemas.microsoft.com/office/powerpoint/2019/9/main/command">
                <pc:docMk/>
                <pc:sldMk cId="0" sldId="266"/>
                <pc2:cmMk id="{EEEF7EA7-46CD-48E9-A9DD-B949E0F9F3ED}"/>
              </pc2:cmMkLst>
            </pc226:cmChg>
          </p:ext>
        </pc:extLst>
      </pc:sldChg>
      <pc:sldChg chg="modSp mod delCm modCm modNotesTx">
        <pc:chgData name="Adam Maslowski" userId="4a6ee28e-24f1-4419-88ae-c961a3c94e38" providerId="ADAL" clId="{42B6706A-93E3-4C25-B5EB-19A6E2951B82}" dt="2024-06-25T18:16:26.811" v="225"/>
        <pc:sldMkLst>
          <pc:docMk/>
          <pc:sldMk cId="0" sldId="267"/>
        </pc:sldMkLst>
        <pc:spChg chg="mod">
          <ac:chgData name="Adam Maslowski" userId="4a6ee28e-24f1-4419-88ae-c961a3c94e38" providerId="ADAL" clId="{42B6706A-93E3-4C25-B5EB-19A6E2951B82}" dt="2024-06-25T18:08:45.358" v="140" actId="20577"/>
          <ac:spMkLst>
            <pc:docMk/>
            <pc:sldMk cId="0" sldId="267"/>
            <ac:spMk id="15363"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42B6706A-93E3-4C25-B5EB-19A6E2951B82}" dt="2024-06-25T18:16:23.683" v="223"/>
              <pc2:cmMkLst xmlns:pc2="http://schemas.microsoft.com/office/powerpoint/2019/9/main/command">
                <pc:docMk/>
                <pc:sldMk cId="0" sldId="267"/>
                <pc2:cmMk id="{D981F937-CBC4-48FA-9743-AB1B712A8380}"/>
              </pc2:cmMkLst>
            </pc226:cmChg>
            <pc226:cmChg xmlns:pc226="http://schemas.microsoft.com/office/powerpoint/2022/06/main/command" chg="del mod">
              <pc226:chgData name="Adam Maslowski" userId="4a6ee28e-24f1-4419-88ae-c961a3c94e38" providerId="ADAL" clId="{42B6706A-93E3-4C25-B5EB-19A6E2951B82}" dt="2024-06-25T18:16:26.811" v="225"/>
              <pc2:cmMkLst xmlns:pc2="http://schemas.microsoft.com/office/powerpoint/2019/9/main/command">
                <pc:docMk/>
                <pc:sldMk cId="0" sldId="267"/>
                <pc2:cmMk id="{0EC5344F-2FBB-450D-9ECE-84F223797AA7}"/>
              </pc2:cmMkLst>
            </pc226:cmChg>
            <pc226:cmChg xmlns:pc226="http://schemas.microsoft.com/office/powerpoint/2022/06/main/command" chg="del mod">
              <pc226:chgData name="Adam Maslowski" userId="4a6ee28e-24f1-4419-88ae-c961a3c94e38" providerId="ADAL" clId="{42B6706A-93E3-4C25-B5EB-19A6E2951B82}" dt="2024-06-25T18:16:25.429" v="224"/>
              <pc2:cmMkLst xmlns:pc2="http://schemas.microsoft.com/office/powerpoint/2019/9/main/command">
                <pc:docMk/>
                <pc:sldMk cId="0" sldId="267"/>
                <pc2:cmMk id="{C4FD19C4-6B72-40C8-AB29-C467D62524F4}"/>
              </pc2:cmMkLst>
            </pc226:cmChg>
          </p:ext>
        </pc:extLst>
      </pc:sldChg>
      <pc:sldChg chg="modSp mod delCm">
        <pc:chgData name="Adam Maslowski" userId="4a6ee28e-24f1-4419-88ae-c961a3c94e38" providerId="ADAL" clId="{42B6706A-93E3-4C25-B5EB-19A6E2951B82}" dt="2024-06-25T18:16:30.789" v="226"/>
        <pc:sldMkLst>
          <pc:docMk/>
          <pc:sldMk cId="0" sldId="268"/>
        </pc:sldMkLst>
        <pc:spChg chg="mod">
          <ac:chgData name="Adam Maslowski" userId="4a6ee28e-24f1-4419-88ae-c961a3c94e38" providerId="ADAL" clId="{42B6706A-93E3-4C25-B5EB-19A6E2951B82}" dt="2024-06-25T18:10:28.604" v="157" actId="108"/>
          <ac:spMkLst>
            <pc:docMk/>
            <pc:sldMk cId="0" sldId="268"/>
            <ac:spMk id="16387"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16:30.789" v="226"/>
              <pc2:cmMkLst xmlns:pc2="http://schemas.microsoft.com/office/powerpoint/2019/9/main/command">
                <pc:docMk/>
                <pc:sldMk cId="0" sldId="268"/>
                <pc2:cmMk id="{DE7B55F0-416B-4060-8785-30F6C0C87364}"/>
              </pc2:cmMkLst>
            </pc226:cmChg>
          </p:ext>
        </pc:extLst>
      </pc:sldChg>
      <pc:sldChg chg="delCm">
        <pc:chgData name="Adam Maslowski" userId="4a6ee28e-24f1-4419-88ae-c961a3c94e38" providerId="ADAL" clId="{42B6706A-93E3-4C25-B5EB-19A6E2951B82}" dt="2024-06-25T18:16:40.121" v="227"/>
        <pc:sldMkLst>
          <pc:docMk/>
          <pc:sldMk cId="0" sldId="269"/>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16:40.121" v="227"/>
              <pc2:cmMkLst xmlns:pc2="http://schemas.microsoft.com/office/powerpoint/2019/9/main/command">
                <pc:docMk/>
                <pc:sldMk cId="0" sldId="269"/>
                <pc2:cmMk id="{4604CA4B-6918-4D63-8A01-87E0BCD4612D}"/>
              </pc2:cmMkLst>
            </pc226:cmChg>
          </p:ext>
        </pc:extLst>
      </pc:sldChg>
      <pc:sldChg chg="modSp mod delCm modCm modNotesTx">
        <pc:chgData name="Adam Maslowski" userId="4a6ee28e-24f1-4419-88ae-c961a3c94e38" providerId="ADAL" clId="{42B6706A-93E3-4C25-B5EB-19A6E2951B82}" dt="2024-06-25T18:16:50.826" v="229"/>
        <pc:sldMkLst>
          <pc:docMk/>
          <pc:sldMk cId="0" sldId="274"/>
        </pc:sldMkLst>
        <pc:spChg chg="mod">
          <ac:chgData name="Adam Maslowski" userId="4a6ee28e-24f1-4419-88ae-c961a3c94e38" providerId="ADAL" clId="{42B6706A-93E3-4C25-B5EB-19A6E2951B82}" dt="2024-06-25T18:11:38.191" v="162" actId="108"/>
          <ac:spMkLst>
            <pc:docMk/>
            <pc:sldMk cId="0" sldId="274"/>
            <ac:spMk id="19461"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16:49.357" v="228"/>
              <pc2:cmMkLst xmlns:pc2="http://schemas.microsoft.com/office/powerpoint/2019/9/main/command">
                <pc:docMk/>
                <pc:sldMk cId="0" sldId="274"/>
                <pc2:cmMk id="{17F475CE-0911-4619-B39D-BB4B8DF3C33A}"/>
              </pc2:cmMkLst>
            </pc226:cmChg>
            <pc226:cmChg xmlns:pc226="http://schemas.microsoft.com/office/powerpoint/2022/06/main/command" chg="del mod">
              <pc226:chgData name="Adam Maslowski" userId="4a6ee28e-24f1-4419-88ae-c961a3c94e38" providerId="ADAL" clId="{42B6706A-93E3-4C25-B5EB-19A6E2951B82}" dt="2024-06-25T18:16:50.826" v="229"/>
              <pc2:cmMkLst xmlns:pc2="http://schemas.microsoft.com/office/powerpoint/2019/9/main/command">
                <pc:docMk/>
                <pc:sldMk cId="0" sldId="274"/>
                <pc2:cmMk id="{A9CE14E1-01E9-4A20-875A-F1E1AE42885A}"/>
              </pc2:cmMkLst>
            </pc226:cmChg>
          </p:ext>
        </pc:extLst>
      </pc:sldChg>
      <pc:sldChg chg="delCm">
        <pc:chgData name="Adam Maslowski" userId="4a6ee28e-24f1-4419-88ae-c961a3c94e38" providerId="ADAL" clId="{42B6706A-93E3-4C25-B5EB-19A6E2951B82}" dt="2024-06-25T18:18:01.646" v="240"/>
        <pc:sldMkLst>
          <pc:docMk/>
          <pc:sldMk cId="0" sldId="276"/>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18:01.646" v="240"/>
              <pc2:cmMkLst xmlns:pc2="http://schemas.microsoft.com/office/powerpoint/2019/9/main/command">
                <pc:docMk/>
                <pc:sldMk cId="0" sldId="276"/>
                <pc2:cmMk id="{0F4F8B49-1FD8-48C3-BD7C-A5F24EF2AADE}"/>
              </pc2:cmMkLst>
            </pc226:cmChg>
            <pc226:cmChg xmlns:pc226="http://schemas.microsoft.com/office/powerpoint/2022/06/main/command" chg="del">
              <pc226:chgData name="Adam Maslowski" userId="4a6ee28e-24f1-4419-88ae-c961a3c94e38" providerId="ADAL" clId="{42B6706A-93E3-4C25-B5EB-19A6E2951B82}" dt="2024-06-25T18:17:58.791" v="239"/>
              <pc2:cmMkLst xmlns:pc2="http://schemas.microsoft.com/office/powerpoint/2019/9/main/command">
                <pc:docMk/>
                <pc:sldMk cId="0" sldId="276"/>
                <pc2:cmMk id="{517D834D-04AA-4ED4-AC5F-3B54A22115B4}"/>
              </pc2:cmMkLst>
            </pc226:cmChg>
          </p:ext>
        </pc:extLst>
      </pc:sldChg>
      <pc:sldChg chg="delCm">
        <pc:chgData name="Adam Maslowski" userId="4a6ee28e-24f1-4419-88ae-c961a3c94e38" providerId="ADAL" clId="{42B6706A-93E3-4C25-B5EB-19A6E2951B82}" dt="2024-06-25T18:20:13.985" v="269"/>
        <pc:sldMkLst>
          <pc:docMk/>
          <pc:sldMk cId="0" sldId="281"/>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20:13.985" v="269"/>
              <pc2:cmMkLst xmlns:pc2="http://schemas.microsoft.com/office/powerpoint/2019/9/main/command">
                <pc:docMk/>
                <pc:sldMk cId="0" sldId="281"/>
                <pc2:cmMk id="{F0B41361-6124-47A8-A4A1-885048B507D9}"/>
              </pc2:cmMkLst>
            </pc226:cmChg>
          </p:ext>
        </pc:extLst>
      </pc:sldChg>
      <pc:sldChg chg="delCm">
        <pc:chgData name="Adam Maslowski" userId="4a6ee28e-24f1-4419-88ae-c961a3c94e38" providerId="ADAL" clId="{42B6706A-93E3-4C25-B5EB-19A6E2951B82}" dt="2024-06-25T18:21:41.094" v="341"/>
        <pc:sldMkLst>
          <pc:docMk/>
          <pc:sldMk cId="0" sldId="284"/>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21:41.094" v="341"/>
              <pc2:cmMkLst xmlns:pc2="http://schemas.microsoft.com/office/powerpoint/2019/9/main/command">
                <pc:docMk/>
                <pc:sldMk cId="0" sldId="284"/>
                <pc2:cmMk id="{B5C72D47-EBBC-4D5D-9778-0AFE8AE93B45}"/>
              </pc2:cmMkLst>
            </pc226:cmChg>
          </p:ext>
        </pc:extLst>
      </pc:sldChg>
      <pc:sldChg chg="modSp mod delCm modNotesTx">
        <pc:chgData name="Adam Maslowski" userId="4a6ee28e-24f1-4419-88ae-c961a3c94e38" providerId="ADAL" clId="{42B6706A-93E3-4C25-B5EB-19A6E2951B82}" dt="2024-06-25T18:19:34.811" v="268" actId="20577"/>
        <pc:sldMkLst>
          <pc:docMk/>
          <pc:sldMk cId="0" sldId="288"/>
        </pc:sldMkLst>
        <pc:spChg chg="mod">
          <ac:chgData name="Adam Maslowski" userId="4a6ee28e-24f1-4419-88ae-c961a3c94e38" providerId="ADAL" clId="{42B6706A-93E3-4C25-B5EB-19A6E2951B82}" dt="2024-06-25T18:19:00.470" v="244" actId="108"/>
          <ac:spMkLst>
            <pc:docMk/>
            <pc:sldMk cId="0" sldId="288"/>
            <ac:spMk id="6144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18:49.510" v="243"/>
              <pc2:cmMkLst xmlns:pc2="http://schemas.microsoft.com/office/powerpoint/2019/9/main/command">
                <pc:docMk/>
                <pc:sldMk cId="0" sldId="288"/>
                <pc2:cmMk id="{C145CACD-77E6-4C12-B121-B3B7DED561DE}"/>
              </pc2:cmMkLst>
            </pc226:cmChg>
          </p:ext>
        </pc:extLst>
      </pc:sldChg>
      <pc:sldChg chg="modSp mod delCm modCm modNotesTx">
        <pc:chgData name="Adam Maslowski" userId="4a6ee28e-24f1-4419-88ae-c961a3c94e38" providerId="ADAL" clId="{42B6706A-93E3-4C25-B5EB-19A6E2951B82}" dt="2024-06-25T18:16:18.167" v="222"/>
        <pc:sldMkLst>
          <pc:docMk/>
          <pc:sldMk cId="0" sldId="290"/>
        </pc:sldMkLst>
        <pc:spChg chg="mod">
          <ac:chgData name="Adam Maslowski" userId="4a6ee28e-24f1-4419-88ae-c961a3c94e38" providerId="ADAL" clId="{42B6706A-93E3-4C25-B5EB-19A6E2951B82}" dt="2024-06-25T18:05:57.181" v="39" actId="20577"/>
          <ac:spMkLst>
            <pc:docMk/>
            <pc:sldMk cId="0" sldId="290"/>
            <ac:spMk id="25603"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42B6706A-93E3-4C25-B5EB-19A6E2951B82}" dt="2024-06-25T18:16:16.771" v="221"/>
              <pc2:cmMkLst xmlns:pc2="http://schemas.microsoft.com/office/powerpoint/2019/9/main/command">
                <pc:docMk/>
                <pc:sldMk cId="0" sldId="290"/>
                <pc2:cmMk id="{27D17E3F-C904-4477-9376-E181101E64A6}"/>
              </pc2:cmMkLst>
            </pc226:cmChg>
            <pc226:cmChg xmlns:pc226="http://schemas.microsoft.com/office/powerpoint/2022/06/main/command" chg="del">
              <pc226:chgData name="Adam Maslowski" userId="4a6ee28e-24f1-4419-88ae-c961a3c94e38" providerId="ADAL" clId="{42B6706A-93E3-4C25-B5EB-19A6E2951B82}" dt="2024-06-25T18:16:13.449" v="219"/>
              <pc2:cmMkLst xmlns:pc2="http://schemas.microsoft.com/office/powerpoint/2019/9/main/command">
                <pc:docMk/>
                <pc:sldMk cId="0" sldId="290"/>
                <pc2:cmMk id="{5198903F-DA51-463D-AA15-4E5BB83AE8E5}"/>
              </pc2:cmMkLst>
            </pc226:cmChg>
            <pc226:cmChg xmlns:pc226="http://schemas.microsoft.com/office/powerpoint/2022/06/main/command" chg="del mod">
              <pc226:chgData name="Adam Maslowski" userId="4a6ee28e-24f1-4419-88ae-c961a3c94e38" providerId="ADAL" clId="{42B6706A-93E3-4C25-B5EB-19A6E2951B82}" dt="2024-06-25T18:16:16.180" v="220"/>
              <pc2:cmMkLst xmlns:pc2="http://schemas.microsoft.com/office/powerpoint/2019/9/main/command">
                <pc:docMk/>
                <pc:sldMk cId="0" sldId="290"/>
                <pc2:cmMk id="{9521D6E3-F430-4165-91D5-656F36BA4625}"/>
              </pc2:cmMkLst>
            </pc226:cmChg>
            <pc226:cmChg xmlns:pc226="http://schemas.microsoft.com/office/powerpoint/2022/06/main/command" chg="del mod">
              <pc226:chgData name="Adam Maslowski" userId="4a6ee28e-24f1-4419-88ae-c961a3c94e38" providerId="ADAL" clId="{42B6706A-93E3-4C25-B5EB-19A6E2951B82}" dt="2024-06-25T18:16:18.167" v="222"/>
              <pc2:cmMkLst xmlns:pc2="http://schemas.microsoft.com/office/powerpoint/2019/9/main/command">
                <pc:docMk/>
                <pc:sldMk cId="0" sldId="290"/>
                <pc2:cmMk id="{1CC4EFEC-FDC3-4366-8D36-7C9BE4D3AB87}"/>
              </pc2:cmMkLst>
            </pc226:cmChg>
          </p:ext>
        </pc:extLst>
      </pc:sldChg>
      <pc:sldChg chg="modSp mod delCm modNotesTx">
        <pc:chgData name="Adam Maslowski" userId="4a6ee28e-24f1-4419-88ae-c961a3c94e38" providerId="ADAL" clId="{42B6706A-93E3-4C25-B5EB-19A6E2951B82}" dt="2024-06-25T18:17:52.548" v="238" actId="115"/>
        <pc:sldMkLst>
          <pc:docMk/>
          <pc:sldMk cId="0" sldId="292"/>
        </pc:sldMkLst>
        <pc:spChg chg="mod">
          <ac:chgData name="Adam Maslowski" userId="4a6ee28e-24f1-4419-88ae-c961a3c94e38" providerId="ADAL" clId="{42B6706A-93E3-4C25-B5EB-19A6E2951B82}" dt="2024-06-25T18:17:52.548" v="238" actId="115"/>
          <ac:spMkLst>
            <pc:docMk/>
            <pc:sldMk cId="0" sldId="292"/>
            <ac:spMk id="45059"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17:06.709" v="232"/>
              <pc2:cmMkLst xmlns:pc2="http://schemas.microsoft.com/office/powerpoint/2019/9/main/command">
                <pc:docMk/>
                <pc:sldMk cId="0" sldId="292"/>
                <pc2:cmMk id="{E116C684-45C2-4FBE-8CEB-FF5824358C98}"/>
              </pc2:cmMkLst>
            </pc226:cmChg>
          </p:ext>
        </pc:extLst>
      </pc:sldChg>
      <pc:sldChg chg="delCm">
        <pc:chgData name="Adam Maslowski" userId="4a6ee28e-24f1-4419-88ae-c961a3c94e38" providerId="ADAL" clId="{42B6706A-93E3-4C25-B5EB-19A6E2951B82}" dt="2024-06-25T18:18:25.802" v="241"/>
        <pc:sldMkLst>
          <pc:docMk/>
          <pc:sldMk cId="0" sldId="293"/>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18:25.802" v="241"/>
              <pc2:cmMkLst xmlns:pc2="http://schemas.microsoft.com/office/powerpoint/2019/9/main/command">
                <pc:docMk/>
                <pc:sldMk cId="0" sldId="293"/>
                <pc2:cmMk id="{8775BC70-89AD-448B-81F6-335ED972DA63}"/>
              </pc2:cmMkLst>
            </pc226:cmChg>
          </p:ext>
        </pc:extLst>
      </pc:sldChg>
      <pc:sldChg chg="modSp mod">
        <pc:chgData name="Adam Maslowski" userId="4a6ee28e-24f1-4419-88ae-c961a3c94e38" providerId="ADAL" clId="{42B6706A-93E3-4C25-B5EB-19A6E2951B82}" dt="2024-06-25T18:22:28.723" v="355" actId="20577"/>
        <pc:sldMkLst>
          <pc:docMk/>
          <pc:sldMk cId="0" sldId="300"/>
        </pc:sldMkLst>
        <pc:graphicFrameChg chg="mod modGraphic">
          <ac:chgData name="Adam Maslowski" userId="4a6ee28e-24f1-4419-88ae-c961a3c94e38" providerId="ADAL" clId="{42B6706A-93E3-4C25-B5EB-19A6E2951B82}" dt="2024-06-25T18:22:28.723" v="355" actId="20577"/>
          <ac:graphicFrameMkLst>
            <pc:docMk/>
            <pc:sldMk cId="0" sldId="300"/>
            <ac:graphicFrameMk id="2" creationId="{00000000-0000-0000-0000-000000000000}"/>
          </ac:graphicFrameMkLst>
        </pc:graphicFrameChg>
      </pc:sldChg>
      <pc:sldChg chg="modSp mod delCm modNotesTx">
        <pc:chgData name="Adam Maslowski" userId="4a6ee28e-24f1-4419-88ae-c961a3c94e38" providerId="ADAL" clId="{42B6706A-93E3-4C25-B5EB-19A6E2951B82}" dt="2024-06-25T18:21:32.379" v="340" actId="20577"/>
        <pc:sldMkLst>
          <pc:docMk/>
          <pc:sldMk cId="0" sldId="302"/>
        </pc:sldMkLst>
        <pc:spChg chg="mod">
          <ac:chgData name="Adam Maslowski" userId="4a6ee28e-24f1-4419-88ae-c961a3c94e38" providerId="ADAL" clId="{42B6706A-93E3-4C25-B5EB-19A6E2951B82}" dt="2024-06-25T18:21:24.894" v="337" actId="20577"/>
          <ac:spMkLst>
            <pc:docMk/>
            <pc:sldMk cId="0" sldId="302"/>
            <ac:spMk id="65539"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20:21.038" v="270"/>
              <pc2:cmMkLst xmlns:pc2="http://schemas.microsoft.com/office/powerpoint/2019/9/main/command">
                <pc:docMk/>
                <pc:sldMk cId="0" sldId="302"/>
                <pc2:cmMk id="{9B9CF1AB-B0FE-458B-843B-616FD7EAC510}"/>
              </pc2:cmMkLst>
            </pc226:cmChg>
          </p:ext>
        </pc:extLst>
      </pc:sldChg>
      <pc:sldChg chg="delCm">
        <pc:chgData name="Adam Maslowski" userId="4a6ee28e-24f1-4419-88ae-c961a3c94e38" providerId="ADAL" clId="{42B6706A-93E3-4C25-B5EB-19A6E2951B82}" dt="2024-06-25T18:18:34.283" v="242"/>
        <pc:sldMkLst>
          <pc:docMk/>
          <pc:sldMk cId="0" sldId="304"/>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42B6706A-93E3-4C25-B5EB-19A6E2951B82}" dt="2024-06-25T18:18:34.283" v="242"/>
              <pc2:cmMkLst xmlns:pc2="http://schemas.microsoft.com/office/powerpoint/2019/9/main/command">
                <pc:docMk/>
                <pc:sldMk cId="0" sldId="304"/>
                <pc2:cmMk id="{0BB8F840-4ED1-44B8-A208-A963E52337B4}"/>
              </pc2:cmMkLst>
            </pc226:cmChg>
          </p:ext>
        </pc:extLst>
      </pc:sldChg>
      <pc:sldChg chg="modSp mod delCm modCm">
        <pc:chgData name="Adam Maslowski" userId="4a6ee28e-24f1-4419-88ae-c961a3c94e38" providerId="ADAL" clId="{42B6706A-93E3-4C25-B5EB-19A6E2951B82}" dt="2024-06-25T18:16:59.804" v="231"/>
        <pc:sldMkLst>
          <pc:docMk/>
          <pc:sldMk cId="0" sldId="305"/>
        </pc:sldMkLst>
        <pc:spChg chg="mod">
          <ac:chgData name="Adam Maslowski" userId="4a6ee28e-24f1-4419-88ae-c961a3c94e38" providerId="ADAL" clId="{42B6706A-93E3-4C25-B5EB-19A6E2951B82}" dt="2024-06-25T18:12:47.495" v="214" actId="6549"/>
          <ac:spMkLst>
            <pc:docMk/>
            <pc:sldMk cId="0" sldId="305"/>
            <ac:spMk id="39939"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42B6706A-93E3-4C25-B5EB-19A6E2951B82}" dt="2024-06-25T18:16:57.988" v="230"/>
              <pc2:cmMkLst xmlns:pc2="http://schemas.microsoft.com/office/powerpoint/2019/9/main/command">
                <pc:docMk/>
                <pc:sldMk cId="0" sldId="305"/>
                <pc2:cmMk id="{875451BB-1801-4734-BC79-877FECDEDCF7}"/>
              </pc2:cmMkLst>
            </pc226:cmChg>
            <pc226:cmChg xmlns:pc226="http://schemas.microsoft.com/office/powerpoint/2022/06/main/command" chg="del mod">
              <pc226:chgData name="Adam Maslowski" userId="4a6ee28e-24f1-4419-88ae-c961a3c94e38" providerId="ADAL" clId="{42B6706A-93E3-4C25-B5EB-19A6E2951B82}" dt="2024-06-25T18:16:59.804" v="231"/>
              <pc2:cmMkLst xmlns:pc2="http://schemas.microsoft.com/office/powerpoint/2019/9/main/command">
                <pc:docMk/>
                <pc:sldMk cId="0" sldId="305"/>
                <pc2:cmMk id="{C2EA7FFA-E632-4F07-A464-BC8166829943}"/>
              </pc2:cmMkLst>
            </pc226:cmChg>
          </p:ext>
        </pc:extLst>
      </pc:sldChg>
      <pc:sldChg chg="modSp mod delCm modCm">
        <pc:chgData name="Adam Maslowski" userId="4a6ee28e-24f1-4419-88ae-c961a3c94e38" providerId="ADAL" clId="{42B6706A-93E3-4C25-B5EB-19A6E2951B82}" dt="2024-06-25T18:13:23.389" v="217"/>
        <pc:sldMkLst>
          <pc:docMk/>
          <pc:sldMk cId="1076229234" sldId="307"/>
        </pc:sldMkLst>
        <pc:spChg chg="mod">
          <ac:chgData name="Adam Maslowski" userId="4a6ee28e-24f1-4419-88ae-c961a3c94e38" providerId="ADAL" clId="{42B6706A-93E3-4C25-B5EB-19A6E2951B82}" dt="2024-06-25T18:05:07.492" v="29" actId="115"/>
          <ac:spMkLst>
            <pc:docMk/>
            <pc:sldMk cId="1076229234" sldId="307"/>
            <ac:spMk id="8"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42B6706A-93E3-4C25-B5EB-19A6E2951B82}" dt="2024-06-25T18:13:22.604" v="216"/>
              <pc2:cmMkLst xmlns:pc2="http://schemas.microsoft.com/office/powerpoint/2019/9/main/command">
                <pc:docMk/>
                <pc:sldMk cId="1076229234" sldId="307"/>
                <pc2:cmMk id="{04F7A226-4037-44AB-9017-31098C634BDB}"/>
              </pc2:cmMkLst>
            </pc226:cmChg>
            <pc226:cmChg xmlns:pc226="http://schemas.microsoft.com/office/powerpoint/2022/06/main/command" chg="del mod">
              <pc226:chgData name="Adam Maslowski" userId="4a6ee28e-24f1-4419-88ae-c961a3c94e38" providerId="ADAL" clId="{42B6706A-93E3-4C25-B5EB-19A6E2951B82}" dt="2024-06-25T18:13:21.530" v="215"/>
              <pc2:cmMkLst xmlns:pc2="http://schemas.microsoft.com/office/powerpoint/2019/9/main/command">
                <pc:docMk/>
                <pc:sldMk cId="1076229234" sldId="307"/>
                <pc2:cmMk id="{B663343F-7D06-4F89-8131-EB7BC570DAA9}"/>
              </pc2:cmMkLst>
            </pc226:cmChg>
            <pc226:cmChg xmlns:pc226="http://schemas.microsoft.com/office/powerpoint/2022/06/main/command" chg="del mod">
              <pc226:chgData name="Adam Maslowski" userId="4a6ee28e-24f1-4419-88ae-c961a3c94e38" providerId="ADAL" clId="{42B6706A-93E3-4C25-B5EB-19A6E2951B82}" dt="2024-06-25T18:13:23.389" v="217"/>
              <pc2:cmMkLst xmlns:pc2="http://schemas.microsoft.com/office/powerpoint/2019/9/main/command">
                <pc:docMk/>
                <pc:sldMk cId="1076229234" sldId="307"/>
                <pc2:cmMk id="{10A9E573-3D95-4F86-8476-0501E9DE3BAB}"/>
              </pc2:cmMkLst>
            </pc226:cmChg>
          </p:ext>
        </pc:extLst>
      </pc:sldChg>
      <pc:sldMasterChg chg="modSp mod">
        <pc:chgData name="Adam Maslowski" userId="4a6ee28e-24f1-4419-88ae-c961a3c94e38" providerId="ADAL" clId="{42B6706A-93E3-4C25-B5EB-19A6E2951B82}" dt="2024-06-25T18:04:29.480" v="3" actId="6549"/>
        <pc:sldMasterMkLst>
          <pc:docMk/>
          <pc:sldMasterMk cId="0" sldId="2147483733"/>
        </pc:sldMasterMkLst>
        <pc:spChg chg="mod">
          <ac:chgData name="Adam Maslowski" userId="4a6ee28e-24f1-4419-88ae-c961a3c94e38" providerId="ADAL" clId="{42B6706A-93E3-4C25-B5EB-19A6E2951B82}" dt="2024-06-25T18:04:29.480" v="3" actId="6549"/>
          <ac:spMkLst>
            <pc:docMk/>
            <pc:sldMasterMk cId="0" sldId="2147483733"/>
            <ac:spMk id="9" creationId="{00000000-0000-0000-0000-000000000000}"/>
          </ac:spMkLst>
        </pc:spChg>
      </pc:sldMasterChg>
    </pc:docChg>
  </pc:docChgLst>
  <pc:docChgLst>
    <pc:chgData name="Adam Maslowski" userId="4a6ee28e-24f1-4419-88ae-c961a3c94e38" providerId="ADAL" clId="{2C6C657F-1A04-4F20-958D-A178E557A1DC}"/>
    <pc:docChg chg="modSld">
      <pc:chgData name="Adam Maslowski" userId="4a6ee28e-24f1-4419-88ae-c961a3c94e38" providerId="ADAL" clId="{2C6C657F-1A04-4F20-958D-A178E557A1DC}" dt="2024-09-16T13:14:28.623" v="5" actId="20577"/>
      <pc:docMkLst>
        <pc:docMk/>
      </pc:docMkLst>
      <pc:sldChg chg="modSp mod">
        <pc:chgData name="Adam Maslowski" userId="4a6ee28e-24f1-4419-88ae-c961a3c94e38" providerId="ADAL" clId="{2C6C657F-1A04-4F20-958D-A178E557A1DC}" dt="2024-09-16T13:14:28.623" v="5" actId="20577"/>
        <pc:sldMkLst>
          <pc:docMk/>
          <pc:sldMk cId="0" sldId="300"/>
        </pc:sldMkLst>
        <pc:graphicFrameChg chg="modGraphic">
          <ac:chgData name="Adam Maslowski" userId="4a6ee28e-24f1-4419-88ae-c961a3c94e38" providerId="ADAL" clId="{2C6C657F-1A04-4F20-958D-A178E557A1DC}" dt="2024-09-16T13:14:28.623" v="5" actId="20577"/>
          <ac:graphicFrameMkLst>
            <pc:docMk/>
            <pc:sldMk cId="0" sldId="300"/>
            <ac:graphicFrameMk id="2" creationId="{00000000-0000-0000-0000-000000000000}"/>
          </ac:graphicFrameMkLst>
        </pc:graphicFrameChg>
      </pc:sldChg>
    </pc:docChg>
  </pc:docChgLst>
  <pc:docChgLst>
    <pc:chgData name="Allyson B. Byk" userId="S::byka@asme.org::16d983a4-f82a-44b8-93a8-f616529a6ca5" providerId="AD" clId="Web-{675504D4-19F4-885E-60D8-D30D6214192E}"/>
    <pc:docChg chg="mod modSld">
      <pc:chgData name="Allyson B. Byk" userId="S::byka@asme.org::16d983a4-f82a-44b8-93a8-f616529a6ca5" providerId="AD" clId="Web-{675504D4-19F4-885E-60D8-D30D6214192E}" dt="2024-05-01T05:01:56.395" v="10"/>
      <pc:docMkLst>
        <pc:docMk/>
      </pc:docMkLst>
      <pc:sldChg chg="modCm">
        <pc:chgData name="Allyson B. Byk" userId="S::byka@asme.org::16d983a4-f82a-44b8-93a8-f616529a6ca5" providerId="AD" clId="Web-{675504D4-19F4-885E-60D8-D30D6214192E}" dt="2024-05-01T04:51:29.946" v="1"/>
        <pc:sldMkLst>
          <pc:docMk/>
          <pc:sldMk cId="0" sldId="266"/>
        </pc:sldMkLst>
        <pc:extLst>
          <p:ext xmlns:p="http://schemas.openxmlformats.org/presentationml/2006/main" uri="{D6D511B9-2390-475A-947B-AFAB55BFBCF1}">
            <pc226:cmChg xmlns:pc226="http://schemas.microsoft.com/office/powerpoint/2022/06/main/command" chg="mod modRxn">
              <pc226:chgData name="Allyson B. Byk" userId="S::byka@asme.org::16d983a4-f82a-44b8-93a8-f616529a6ca5" providerId="AD" clId="Web-{675504D4-19F4-885E-60D8-D30D6214192E}" dt="2024-05-01T04:51:29.946" v="1"/>
              <pc2:cmMkLst xmlns:pc2="http://schemas.microsoft.com/office/powerpoint/2019/9/main/command">
                <pc:docMk/>
                <pc:sldMk cId="0" sldId="266"/>
                <pc2:cmMk id="{EEEF7EA7-46CD-48E9-A9DD-B949E0F9F3ED}"/>
              </pc2:cmMkLst>
            </pc226:cmChg>
          </p:ext>
        </pc:extLst>
      </pc:sldChg>
      <pc:sldChg chg="modCm">
        <pc:chgData name="Allyson B. Byk" userId="S::byka@asme.org::16d983a4-f82a-44b8-93a8-f616529a6ca5" providerId="AD" clId="Web-{675504D4-19F4-885E-60D8-D30D6214192E}" dt="2024-05-01T04:59:21.483" v="3"/>
        <pc:sldMkLst>
          <pc:docMk/>
          <pc:sldMk cId="0" sldId="268"/>
        </pc:sldMkLst>
        <pc:extLst>
          <p:ext xmlns:p="http://schemas.openxmlformats.org/presentationml/2006/main" uri="{D6D511B9-2390-475A-947B-AFAB55BFBCF1}">
            <pc226:cmChg xmlns:pc226="http://schemas.microsoft.com/office/powerpoint/2022/06/main/command" chg="mod modRxn">
              <pc226:chgData name="Allyson B. Byk" userId="S::byka@asme.org::16d983a4-f82a-44b8-93a8-f616529a6ca5" providerId="AD" clId="Web-{675504D4-19F4-885E-60D8-D30D6214192E}" dt="2024-05-01T04:59:21.483" v="3"/>
              <pc2:cmMkLst xmlns:pc2="http://schemas.microsoft.com/office/powerpoint/2019/9/main/command">
                <pc:docMk/>
                <pc:sldMk cId="0" sldId="268"/>
                <pc2:cmMk id="{DE7B55F0-416B-4060-8785-30F6C0C87364}"/>
              </pc2:cmMkLst>
            </pc226:cmChg>
          </p:ext>
        </pc:extLst>
      </pc:sldChg>
      <pc:sldChg chg="modSp">
        <pc:chgData name="Allyson B. Byk" userId="S::byka@asme.org::16d983a4-f82a-44b8-93a8-f616529a6ca5" providerId="AD" clId="Web-{675504D4-19F4-885E-60D8-D30D6214192E}" dt="2024-05-01T04:59:54.578" v="7" actId="1076"/>
        <pc:sldMkLst>
          <pc:docMk/>
          <pc:sldMk cId="0" sldId="273"/>
        </pc:sldMkLst>
        <pc:spChg chg="mod">
          <ac:chgData name="Allyson B. Byk" userId="S::byka@asme.org::16d983a4-f82a-44b8-93a8-f616529a6ca5" providerId="AD" clId="Web-{675504D4-19F4-885E-60D8-D30D6214192E}" dt="2024-05-01T04:59:54.562" v="6" actId="1076"/>
          <ac:spMkLst>
            <pc:docMk/>
            <pc:sldMk cId="0" sldId="273"/>
            <ac:spMk id="36866" creationId="{00000000-0000-0000-0000-000000000000}"/>
          </ac:spMkLst>
        </pc:spChg>
        <pc:spChg chg="mod">
          <ac:chgData name="Allyson B. Byk" userId="S::byka@asme.org::16d983a4-f82a-44b8-93a8-f616529a6ca5" providerId="AD" clId="Web-{675504D4-19F4-885E-60D8-D30D6214192E}" dt="2024-05-01T04:59:54.578" v="7" actId="1076"/>
          <ac:spMkLst>
            <pc:docMk/>
            <pc:sldMk cId="0" sldId="273"/>
            <ac:spMk id="36867" creationId="{00000000-0000-0000-0000-000000000000}"/>
          </ac:spMkLst>
        </pc:spChg>
      </pc:sldChg>
      <pc:sldChg chg="addCm modCm">
        <pc:chgData name="Allyson B. Byk" userId="S::byka@asme.org::16d983a4-f82a-44b8-93a8-f616529a6ca5" providerId="AD" clId="Web-{675504D4-19F4-885E-60D8-D30D6214192E}" dt="2024-05-01T05:00:51.596" v="9"/>
        <pc:sldMkLst>
          <pc:docMk/>
          <pc:sldMk cId="0" sldId="274"/>
        </pc:sldMkLst>
        <pc:extLst>
          <p:ext xmlns:p="http://schemas.openxmlformats.org/presentationml/2006/main" uri="{D6D511B9-2390-475A-947B-AFAB55BFBCF1}">
            <pc226:cmChg xmlns:pc226="http://schemas.microsoft.com/office/powerpoint/2022/06/main/command" chg="mod modRxn">
              <pc226:chgData name="Allyson B. Byk" userId="S::byka@asme.org::16d983a4-f82a-44b8-93a8-f616529a6ca5" providerId="AD" clId="Web-{675504D4-19F4-885E-60D8-D30D6214192E}" dt="2024-05-01T05:00:04.391" v="8"/>
              <pc2:cmMkLst xmlns:pc2="http://schemas.microsoft.com/office/powerpoint/2019/9/main/command">
                <pc:docMk/>
                <pc:sldMk cId="0" sldId="274"/>
                <pc2:cmMk id="{17F475CE-0911-4619-B39D-BB4B8DF3C33A}"/>
              </pc2:cmMkLst>
            </pc226:cmChg>
            <pc226:cmChg xmlns:pc226="http://schemas.microsoft.com/office/powerpoint/2022/06/main/command" chg="add">
              <pc226:chgData name="Allyson B. Byk" userId="S::byka@asme.org::16d983a4-f82a-44b8-93a8-f616529a6ca5" providerId="AD" clId="Web-{675504D4-19F4-885E-60D8-D30D6214192E}" dt="2024-05-01T05:00:51.596" v="9"/>
              <pc2:cmMkLst xmlns:pc2="http://schemas.microsoft.com/office/powerpoint/2019/9/main/command">
                <pc:docMk/>
                <pc:sldMk cId="0" sldId="274"/>
                <pc2:cmMk id="{A9CE14E1-01E9-4A20-875A-F1E1AE42885A}"/>
              </pc2:cmMkLst>
            </pc226:cmChg>
          </p:ext>
        </pc:extLst>
      </pc:sldChg>
      <pc:sldChg chg="addCm">
        <pc:chgData name="Allyson B. Byk" userId="S::byka@asme.org::16d983a4-f82a-44b8-93a8-f616529a6ca5" providerId="AD" clId="Web-{675504D4-19F4-885E-60D8-D30D6214192E}" dt="2024-05-01T04:52:59.808" v="2"/>
        <pc:sldMkLst>
          <pc:docMk/>
          <pc:sldMk cId="0" sldId="290"/>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675504D4-19F4-885E-60D8-D30D6214192E}" dt="2024-05-01T04:52:59.808" v="2"/>
              <pc2:cmMkLst xmlns:pc2="http://schemas.microsoft.com/office/powerpoint/2019/9/main/command">
                <pc:docMk/>
                <pc:sldMk cId="0" sldId="290"/>
                <pc2:cmMk id="{1CC4EFEC-FDC3-4366-8D36-7C9BE4D3AB87}"/>
              </pc2:cmMkLst>
            </pc226:cmChg>
          </p:ext>
        </pc:extLst>
      </pc:sldChg>
      <pc:sldChg chg="modCm">
        <pc:chgData name="Allyson B. Byk" userId="S::byka@asme.org::16d983a4-f82a-44b8-93a8-f616529a6ca5" providerId="AD" clId="Web-{675504D4-19F4-885E-60D8-D30D6214192E}" dt="2024-05-01T05:01:56.395" v="10"/>
        <pc:sldMkLst>
          <pc:docMk/>
          <pc:sldMk cId="0" sldId="292"/>
        </pc:sldMkLst>
        <pc:extLst>
          <p:ext xmlns:p="http://schemas.openxmlformats.org/presentationml/2006/main" uri="{D6D511B9-2390-475A-947B-AFAB55BFBCF1}">
            <pc226:cmChg xmlns:pc226="http://schemas.microsoft.com/office/powerpoint/2022/06/main/command" chg="mod modRxn">
              <pc226:chgData name="Allyson B. Byk" userId="S::byka@asme.org::16d983a4-f82a-44b8-93a8-f616529a6ca5" providerId="AD" clId="Web-{675504D4-19F4-885E-60D8-D30D6214192E}" dt="2024-05-01T05:01:56.395" v="10"/>
              <pc2:cmMkLst xmlns:pc2="http://schemas.microsoft.com/office/powerpoint/2019/9/main/command">
                <pc:docMk/>
                <pc:sldMk cId="0" sldId="292"/>
                <pc2:cmMk id="{E116C684-45C2-4FBE-8CEB-FF5824358C98}"/>
              </pc2:cmMkLst>
            </pc226:cmChg>
          </p:ext>
        </pc:extLst>
      </pc:sldChg>
    </pc:docChg>
  </pc:docChgLst>
  <pc:docChgLst>
    <pc:chgData name="Patricia Reddington" userId="S::reddingtonp@asme.org::19b55bbd-68a4-45ce-82f0-f0dbe888d2c2" providerId="AD" clId="Web-{FF2B474A-6F51-343A-2EEB-16436DD0AF18}"/>
    <pc:docChg chg="">
      <pc:chgData name="Patricia Reddington" userId="S::reddingtonp@asme.org::19b55bbd-68a4-45ce-82f0-f0dbe888d2c2" providerId="AD" clId="Web-{FF2B474A-6F51-343A-2EEB-16436DD0AF18}" dt="2024-05-30T13:58:29.772" v="16"/>
      <pc:docMkLst>
        <pc:docMk/>
      </pc:docMkLst>
      <pc:sldChg chg="modCm">
        <pc:chgData name="Patricia Reddington" userId="S::reddingtonp@asme.org::19b55bbd-68a4-45ce-82f0-f0dbe888d2c2" providerId="AD" clId="Web-{FF2B474A-6F51-343A-2EEB-16436DD0AF18}" dt="2024-05-30T13:52:52.436" v="5"/>
        <pc:sldMkLst>
          <pc:docMk/>
          <pc:sldMk cId="0" sldId="267"/>
        </pc:sldMkLst>
        <pc:extLst>
          <p:ext xmlns:p="http://schemas.openxmlformats.org/presentationml/2006/main" uri="{D6D511B9-2390-475A-947B-AFAB55BFBCF1}">
            <pc226:cmChg xmlns:pc226="http://schemas.microsoft.com/office/powerpoint/2022/06/main/command" chg="">
              <pc226:chgData name="Patricia Reddington" userId="S::reddingtonp@asme.org::19b55bbd-68a4-45ce-82f0-f0dbe888d2c2" providerId="AD" clId="Web-{FF2B474A-6F51-343A-2EEB-16436DD0AF18}" dt="2024-05-30T13:52:52.436" v="5"/>
              <pc2:cmMkLst xmlns:pc2="http://schemas.microsoft.com/office/powerpoint/2019/9/main/command">
                <pc:docMk/>
                <pc:sldMk cId="0" sldId="267"/>
                <pc2:cmMk id="{D981F937-CBC4-48FA-9743-AB1B712A8380}"/>
              </pc2:cmMkLst>
              <pc226:cmRplyChg chg="add">
                <pc226:chgData name="Patricia Reddington" userId="S::reddingtonp@asme.org::19b55bbd-68a4-45ce-82f0-f0dbe888d2c2" providerId="AD" clId="Web-{FF2B474A-6F51-343A-2EEB-16436DD0AF18}" dt="2024-05-30T13:52:52.436" v="5"/>
                <pc2:cmRplyMkLst xmlns:pc2="http://schemas.microsoft.com/office/powerpoint/2019/9/main/command">
                  <pc:docMk/>
                  <pc:sldMk cId="0" sldId="267"/>
                  <pc2:cmMk id="{D981F937-CBC4-48FA-9743-AB1B712A8380}"/>
                  <pc2:cmRplyMk id="{97F96811-1FF4-4F43-8823-8470627EDA95}"/>
                </pc2:cmRplyMkLst>
              </pc226:cmRplyChg>
            </pc226:cmChg>
          </p:ext>
        </pc:extLst>
      </pc:sldChg>
      <pc:sldChg chg="modCm">
        <pc:chgData name="Patricia Reddington" userId="S::reddingtonp@asme.org::19b55bbd-68a4-45ce-82f0-f0dbe888d2c2" providerId="AD" clId="Web-{FF2B474A-6F51-343A-2EEB-16436DD0AF18}" dt="2024-05-30T13:53:17.671" v="6"/>
        <pc:sldMkLst>
          <pc:docMk/>
          <pc:sldMk cId="0" sldId="268"/>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FF2B474A-6F51-343A-2EEB-16436DD0AF18}" dt="2024-05-30T13:53:17.671" v="6"/>
              <pc2:cmMkLst xmlns:pc2="http://schemas.microsoft.com/office/powerpoint/2019/9/main/command">
                <pc:docMk/>
                <pc:sldMk cId="0" sldId="268"/>
                <pc2:cmMk id="{DE7B55F0-416B-4060-8785-30F6C0C87364}"/>
              </pc2:cmMkLst>
            </pc226:cmChg>
          </p:ext>
        </pc:extLst>
      </pc:sldChg>
      <pc:sldChg chg="modCm">
        <pc:chgData name="Patricia Reddington" userId="S::reddingtonp@asme.org::19b55bbd-68a4-45ce-82f0-f0dbe888d2c2" providerId="AD" clId="Web-{FF2B474A-6F51-343A-2EEB-16436DD0AF18}" dt="2024-05-30T13:54:00.797" v="8"/>
        <pc:sldMkLst>
          <pc:docMk/>
          <pc:sldMk cId="0" sldId="269"/>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FF2B474A-6F51-343A-2EEB-16436DD0AF18}" dt="2024-05-30T13:54:00.797" v="8"/>
              <pc2:cmMkLst xmlns:pc2="http://schemas.microsoft.com/office/powerpoint/2019/9/main/command">
                <pc:docMk/>
                <pc:sldMk cId="0" sldId="269"/>
                <pc2:cmMk id="{4604CA4B-6918-4D63-8A01-87E0BCD4612D}"/>
              </pc2:cmMkLst>
              <pc226:cmRplyChg chg="add">
                <pc226:chgData name="Patricia Reddington" userId="S::reddingtonp@asme.org::19b55bbd-68a4-45ce-82f0-f0dbe888d2c2" providerId="AD" clId="Web-{FF2B474A-6F51-343A-2EEB-16436DD0AF18}" dt="2024-05-30T13:53:57.953" v="7"/>
                <pc2:cmRplyMkLst xmlns:pc2="http://schemas.microsoft.com/office/powerpoint/2019/9/main/command">
                  <pc:docMk/>
                  <pc:sldMk cId="0" sldId="269"/>
                  <pc2:cmMk id="{4604CA4B-6918-4D63-8A01-87E0BCD4612D}"/>
                  <pc2:cmRplyMk id="{FA754D58-4A62-4989-B979-A68722D98E63}"/>
                </pc2:cmRplyMkLst>
              </pc226:cmRplyChg>
            </pc226:cmChg>
          </p:ext>
        </pc:extLst>
      </pc:sldChg>
      <pc:sldChg chg="modCm">
        <pc:chgData name="Patricia Reddington" userId="S::reddingtonp@asme.org::19b55bbd-68a4-45ce-82f0-f0dbe888d2c2" providerId="AD" clId="Web-{FF2B474A-6F51-343A-2EEB-16436DD0AF18}" dt="2024-05-30T13:57:42.271" v="14"/>
        <pc:sldMkLst>
          <pc:docMk/>
          <pc:sldMk cId="0" sldId="276"/>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FF2B474A-6F51-343A-2EEB-16436DD0AF18}" dt="2024-05-30T13:57:42.271" v="14"/>
              <pc2:cmMkLst xmlns:pc2="http://schemas.microsoft.com/office/powerpoint/2019/9/main/command">
                <pc:docMk/>
                <pc:sldMk cId="0" sldId="276"/>
                <pc2:cmMk id="{0F4F8B49-1FD8-48C3-BD7C-A5F24EF2AADE}"/>
              </pc2:cmMkLst>
              <pc226:cmRplyChg chg="add">
                <pc226:chgData name="Patricia Reddington" userId="S::reddingtonp@asme.org::19b55bbd-68a4-45ce-82f0-f0dbe888d2c2" providerId="AD" clId="Web-{FF2B474A-6F51-343A-2EEB-16436DD0AF18}" dt="2024-05-30T13:57:39.568" v="13"/>
                <pc2:cmRplyMkLst xmlns:pc2="http://schemas.microsoft.com/office/powerpoint/2019/9/main/command">
                  <pc:docMk/>
                  <pc:sldMk cId="0" sldId="276"/>
                  <pc2:cmMk id="{0F4F8B49-1FD8-48C3-BD7C-A5F24EF2AADE}"/>
                  <pc2:cmRplyMk id="{71FE48D7-DA3D-4D9E-91E7-16212AF8434D}"/>
                </pc2:cmRplyMkLst>
              </pc226:cmRplyChg>
            </pc226:cmChg>
            <pc226:cmChg xmlns:pc226="http://schemas.microsoft.com/office/powerpoint/2022/06/main/command" chg="mod">
              <pc226:chgData name="Patricia Reddington" userId="S::reddingtonp@asme.org::19b55bbd-68a4-45ce-82f0-f0dbe888d2c2" providerId="AD" clId="Web-{FF2B474A-6F51-343A-2EEB-16436DD0AF18}" dt="2024-05-30T13:57:26.349" v="12"/>
              <pc2:cmMkLst xmlns:pc2="http://schemas.microsoft.com/office/powerpoint/2019/9/main/command">
                <pc:docMk/>
                <pc:sldMk cId="0" sldId="276"/>
                <pc2:cmMk id="{517D834D-04AA-4ED4-AC5F-3B54A22115B4}"/>
              </pc2:cmMkLst>
              <pc226:cmRplyChg chg="add">
                <pc226:chgData name="Patricia Reddington" userId="S::reddingtonp@asme.org::19b55bbd-68a4-45ce-82f0-f0dbe888d2c2" providerId="AD" clId="Web-{FF2B474A-6F51-343A-2EEB-16436DD0AF18}" dt="2024-05-30T13:57:22.380" v="11"/>
                <pc2:cmRplyMkLst xmlns:pc2="http://schemas.microsoft.com/office/powerpoint/2019/9/main/command">
                  <pc:docMk/>
                  <pc:sldMk cId="0" sldId="276"/>
                  <pc2:cmMk id="{517D834D-04AA-4ED4-AC5F-3B54A22115B4}"/>
                  <pc2:cmRplyMk id="{335B068C-EF48-40FD-A65C-64CD5CE6AA27}"/>
                </pc2:cmRplyMkLst>
              </pc226:cmRplyChg>
            </pc226:cmChg>
          </p:ext>
        </pc:extLst>
      </pc:sldChg>
      <pc:sldChg chg="modCm">
        <pc:chgData name="Patricia Reddington" userId="S::reddingtonp@asme.org::19b55bbd-68a4-45ce-82f0-f0dbe888d2c2" providerId="AD" clId="Web-{FF2B474A-6F51-343A-2EEB-16436DD0AF18}" dt="2024-05-30T13:50:41.089" v="3"/>
        <pc:sldMkLst>
          <pc:docMk/>
          <pc:sldMk cId="0" sldId="281"/>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FF2B474A-6F51-343A-2EEB-16436DD0AF18}" dt="2024-05-30T13:50:41.089" v="3"/>
              <pc2:cmMkLst xmlns:pc2="http://schemas.microsoft.com/office/powerpoint/2019/9/main/command">
                <pc:docMk/>
                <pc:sldMk cId="0" sldId="281"/>
                <pc2:cmMk id="{F0B41361-6124-47A8-A4A1-885048B507D9}"/>
              </pc2:cmMkLst>
              <pc226:cmRplyChg chg="add">
                <pc226:chgData name="Patricia Reddington" userId="S::reddingtonp@asme.org::19b55bbd-68a4-45ce-82f0-f0dbe888d2c2" providerId="AD" clId="Web-{FF2B474A-6F51-343A-2EEB-16436DD0AF18}" dt="2024-05-30T13:50:36.933" v="2"/>
                <pc2:cmRplyMkLst xmlns:pc2="http://schemas.microsoft.com/office/powerpoint/2019/9/main/command">
                  <pc:docMk/>
                  <pc:sldMk cId="0" sldId="281"/>
                  <pc2:cmMk id="{F0B41361-6124-47A8-A4A1-885048B507D9}"/>
                  <pc2:cmRplyMk id="{58F9092B-1C37-4C8A-8F3E-81544C14F1D5}"/>
                </pc2:cmRplyMkLst>
              </pc226:cmRplyChg>
            </pc226:cmChg>
          </p:ext>
        </pc:extLst>
      </pc:sldChg>
      <pc:sldChg chg="modCm">
        <pc:chgData name="Patricia Reddington" userId="S::reddingtonp@asme.org::19b55bbd-68a4-45ce-82f0-f0dbe888d2c2" providerId="AD" clId="Web-{FF2B474A-6F51-343A-2EEB-16436DD0AF18}" dt="2024-05-30T13:49:30.353" v="1"/>
        <pc:sldMkLst>
          <pc:docMk/>
          <pc:sldMk cId="0" sldId="288"/>
        </pc:sldMkLst>
        <pc:extLst>
          <p:ext xmlns:p="http://schemas.openxmlformats.org/presentationml/2006/main" uri="{D6D511B9-2390-475A-947B-AFAB55BFBCF1}">
            <pc226:cmChg xmlns:pc226="http://schemas.microsoft.com/office/powerpoint/2022/06/main/command" chg="">
              <pc226:chgData name="Patricia Reddington" userId="S::reddingtonp@asme.org::19b55bbd-68a4-45ce-82f0-f0dbe888d2c2" providerId="AD" clId="Web-{FF2B474A-6F51-343A-2EEB-16436DD0AF18}" dt="2024-05-30T13:49:30.353" v="1"/>
              <pc2:cmMkLst xmlns:pc2="http://schemas.microsoft.com/office/powerpoint/2019/9/main/command">
                <pc:docMk/>
                <pc:sldMk cId="0" sldId="288"/>
                <pc2:cmMk id="{C145CACD-77E6-4C12-B121-B3B7DED561DE}"/>
              </pc2:cmMkLst>
              <pc226:cmRplyChg chg="add">
                <pc226:chgData name="Patricia Reddington" userId="S::reddingtonp@asme.org::19b55bbd-68a4-45ce-82f0-f0dbe888d2c2" providerId="AD" clId="Web-{FF2B474A-6F51-343A-2EEB-16436DD0AF18}" dt="2024-05-30T13:49:30.353" v="1"/>
                <pc2:cmRplyMkLst xmlns:pc2="http://schemas.microsoft.com/office/powerpoint/2019/9/main/command">
                  <pc:docMk/>
                  <pc:sldMk cId="0" sldId="288"/>
                  <pc2:cmMk id="{C145CACD-77E6-4C12-B121-B3B7DED561DE}"/>
                  <pc2:cmRplyMk id="{D8134C0C-DD47-408F-84F5-7DE460758211}"/>
                </pc2:cmRplyMkLst>
              </pc226:cmRplyChg>
            </pc226:cmChg>
          </p:ext>
        </pc:extLst>
      </pc:sldChg>
      <pc:sldChg chg="modCm">
        <pc:chgData name="Patricia Reddington" userId="S::reddingtonp@asme.org::19b55bbd-68a4-45ce-82f0-f0dbe888d2c2" providerId="AD" clId="Web-{FF2B474A-6F51-343A-2EEB-16436DD0AF18}" dt="2024-05-30T13:55:39.190" v="10"/>
        <pc:sldMkLst>
          <pc:docMk/>
          <pc:sldMk cId="0" sldId="292"/>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FF2B474A-6F51-343A-2EEB-16436DD0AF18}" dt="2024-05-30T13:55:39.190" v="10"/>
              <pc2:cmMkLst xmlns:pc2="http://schemas.microsoft.com/office/powerpoint/2019/9/main/command">
                <pc:docMk/>
                <pc:sldMk cId="0" sldId="292"/>
                <pc2:cmMk id="{E116C684-45C2-4FBE-8CEB-FF5824358C98}"/>
              </pc2:cmMkLst>
            </pc226:cmChg>
          </p:ext>
        </pc:extLst>
      </pc:sldChg>
      <pc:sldChg chg="modCm">
        <pc:chgData name="Patricia Reddington" userId="S::reddingtonp@asme.org::19b55bbd-68a4-45ce-82f0-f0dbe888d2c2" providerId="AD" clId="Web-{FF2B474A-6F51-343A-2EEB-16436DD0AF18}" dt="2024-05-30T13:58:29.772" v="16"/>
        <pc:sldMkLst>
          <pc:docMk/>
          <pc:sldMk cId="0" sldId="293"/>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FF2B474A-6F51-343A-2EEB-16436DD0AF18}" dt="2024-05-30T13:58:29.772" v="16"/>
              <pc2:cmMkLst xmlns:pc2="http://schemas.microsoft.com/office/powerpoint/2019/9/main/command">
                <pc:docMk/>
                <pc:sldMk cId="0" sldId="293"/>
                <pc2:cmMk id="{8775BC70-89AD-448B-81F6-335ED972DA63}"/>
              </pc2:cmMkLst>
              <pc226:cmRplyChg chg="add">
                <pc226:chgData name="Patricia Reddington" userId="S::reddingtonp@asme.org::19b55bbd-68a4-45ce-82f0-f0dbe888d2c2" providerId="AD" clId="Web-{FF2B474A-6F51-343A-2EEB-16436DD0AF18}" dt="2024-05-30T13:58:26.006" v="15"/>
                <pc2:cmRplyMkLst xmlns:pc2="http://schemas.microsoft.com/office/powerpoint/2019/9/main/command">
                  <pc:docMk/>
                  <pc:sldMk cId="0" sldId="293"/>
                  <pc2:cmMk id="{8775BC70-89AD-448B-81F6-335ED972DA63}"/>
                  <pc2:cmRplyMk id="{BDE4878E-8B0A-4771-B685-E4F579A0988B}"/>
                </pc2:cmRplyMkLst>
              </pc226:cmRplyChg>
            </pc226:cmChg>
          </p:ext>
        </pc:extLst>
      </pc:sldChg>
      <pc:sldChg chg="modCm">
        <pc:chgData name="Patricia Reddington" userId="S::reddingtonp@asme.org::19b55bbd-68a4-45ce-82f0-f0dbe888d2c2" providerId="AD" clId="Web-{FF2B474A-6F51-343A-2EEB-16436DD0AF18}" dt="2024-05-30T13:50:53.121" v="4"/>
        <pc:sldMkLst>
          <pc:docMk/>
          <pc:sldMk cId="0" sldId="302"/>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FF2B474A-6F51-343A-2EEB-16436DD0AF18}" dt="2024-05-30T13:50:53.121" v="4"/>
              <pc2:cmMkLst xmlns:pc2="http://schemas.microsoft.com/office/powerpoint/2019/9/main/command">
                <pc:docMk/>
                <pc:sldMk cId="0" sldId="302"/>
                <pc2:cmMk id="{9B9CF1AB-B0FE-458B-843B-616FD7EAC510}"/>
              </pc2:cmMkLst>
            </pc226:cmChg>
          </p:ext>
        </pc:extLst>
      </pc:sldChg>
      <pc:sldChg chg="modCm">
        <pc:chgData name="Patricia Reddington" userId="S::reddingtonp@asme.org::19b55bbd-68a4-45ce-82f0-f0dbe888d2c2" providerId="AD" clId="Web-{FF2B474A-6F51-343A-2EEB-16436DD0AF18}" dt="2024-05-30T13:47:30.116" v="0"/>
        <pc:sldMkLst>
          <pc:docMk/>
          <pc:sldMk cId="0" sldId="304"/>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FF2B474A-6F51-343A-2EEB-16436DD0AF18}" dt="2024-05-30T13:47:30.116" v="0"/>
              <pc2:cmMkLst xmlns:pc2="http://schemas.microsoft.com/office/powerpoint/2019/9/main/command">
                <pc:docMk/>
                <pc:sldMk cId="0" sldId="304"/>
                <pc2:cmMk id="{0BB8F840-4ED1-44B8-A208-A963E52337B4}"/>
              </pc2:cmMkLst>
            </pc226:cmChg>
          </p:ext>
        </pc:extLst>
      </pc:sldChg>
      <pc:sldChg chg="modCm">
        <pc:chgData name="Patricia Reddington" userId="S::reddingtonp@asme.org::19b55bbd-68a4-45ce-82f0-f0dbe888d2c2" providerId="AD" clId="Web-{FF2B474A-6F51-343A-2EEB-16436DD0AF18}" dt="2024-05-30T13:54:19.282" v="9"/>
        <pc:sldMkLst>
          <pc:docMk/>
          <pc:sldMk cId="0" sldId="305"/>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FF2B474A-6F51-343A-2EEB-16436DD0AF18}" dt="2024-05-30T13:54:19.282" v="9"/>
              <pc2:cmMkLst xmlns:pc2="http://schemas.microsoft.com/office/powerpoint/2019/9/main/command">
                <pc:docMk/>
                <pc:sldMk cId="0" sldId="305"/>
                <pc2:cmMk id="{875451BB-1801-4734-BC79-877FECDEDCF7}"/>
              </pc2:cmMkLst>
            </pc226:cmChg>
          </p:ext>
        </pc:extLst>
      </pc:sldChg>
    </pc:docChg>
  </pc:docChgLst>
  <pc:docChgLst>
    <pc:chgData name="Adam Maslowski" userId="S::maslowskia@asme.org::4a6ee28e-24f1-4419-88ae-c961a3c94e38" providerId="AD" clId="Web-{FDE2F02A-9231-67ED-926C-D31E87AC8B43}"/>
    <pc:docChg chg="mod modSld">
      <pc:chgData name="Adam Maslowski" userId="S::maslowskia@asme.org::4a6ee28e-24f1-4419-88ae-c961a3c94e38" providerId="AD" clId="Web-{FDE2F02A-9231-67ED-926C-D31E87AC8B43}" dt="2024-05-29T16:31:44.964" v="214"/>
      <pc:docMkLst>
        <pc:docMk/>
      </pc:docMkLst>
      <pc:sldChg chg="modSp modCm">
        <pc:chgData name="Adam Maslowski" userId="S::maslowskia@asme.org::4a6ee28e-24f1-4419-88ae-c961a3c94e38" providerId="AD" clId="Web-{FDE2F02A-9231-67ED-926C-D31E87AC8B43}" dt="2024-05-29T15:24:07.714" v="90"/>
        <pc:sldMkLst>
          <pc:docMk/>
          <pc:sldMk cId="0" sldId="264"/>
        </pc:sldMkLst>
        <pc:spChg chg="mod">
          <ac:chgData name="Adam Maslowski" userId="S::maslowskia@asme.org::4a6ee28e-24f1-4419-88ae-c961a3c94e38" providerId="AD" clId="Web-{FDE2F02A-9231-67ED-926C-D31E87AC8B43}" dt="2024-05-29T15:20:19.807" v="89" actId="20577"/>
          <ac:spMkLst>
            <pc:docMk/>
            <pc:sldMk cId="0" sldId="264"/>
            <ac:spMk id="2048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DE2F02A-9231-67ED-926C-D31E87AC8B43}" dt="2024-05-29T15:24:07.714" v="90"/>
              <pc2:cmMkLst xmlns:pc2="http://schemas.microsoft.com/office/powerpoint/2019/9/main/command">
                <pc:docMk/>
                <pc:sldMk cId="0" sldId="264"/>
                <pc2:cmMk id="{67E76B07-36D3-45EB-A329-0168E4B99327}"/>
              </pc2:cmMkLst>
              <pc226:cmRplyChg chg="add">
                <pc226:chgData name="Adam Maslowski" userId="S::maslowskia@asme.org::4a6ee28e-24f1-4419-88ae-c961a3c94e38" providerId="AD" clId="Web-{FDE2F02A-9231-67ED-926C-D31E87AC8B43}" dt="2024-05-29T15:24:07.714" v="90"/>
                <pc2:cmRplyMkLst xmlns:pc2="http://schemas.microsoft.com/office/powerpoint/2019/9/main/command">
                  <pc:docMk/>
                  <pc:sldMk cId="0" sldId="264"/>
                  <pc2:cmMk id="{67E76B07-36D3-45EB-A329-0168E4B99327}"/>
                  <pc2:cmRplyMk id="{39BF0720-AA6C-42AF-A92D-CFC7A62A33E1}"/>
                </pc2:cmRplyMkLst>
              </pc226:cmRplyChg>
            </pc226:cmChg>
          </p:ext>
        </pc:extLst>
      </pc:sldChg>
      <pc:sldChg chg="modCm">
        <pc:chgData name="Adam Maslowski" userId="S::maslowskia@asme.org::4a6ee28e-24f1-4419-88ae-c961a3c94e38" providerId="AD" clId="Web-{FDE2F02A-9231-67ED-926C-D31E87AC8B43}" dt="2024-05-29T15:28:54.057" v="92"/>
        <pc:sldMkLst>
          <pc:docMk/>
          <pc:sldMk cId="0" sldId="266"/>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5:28:54.057" v="92"/>
              <pc2:cmMkLst xmlns:pc2="http://schemas.microsoft.com/office/powerpoint/2019/9/main/command">
                <pc:docMk/>
                <pc:sldMk cId="0" sldId="266"/>
                <pc2:cmMk id="{EEEF7EA7-46CD-48E9-A9DD-B949E0F9F3ED}"/>
              </pc2:cmMkLst>
              <pc226:cmRplyChg chg="add mod">
                <pc226:chgData name="Adam Maslowski" userId="S::maslowskia@asme.org::4a6ee28e-24f1-4419-88ae-c961a3c94e38" providerId="AD" clId="Web-{FDE2F02A-9231-67ED-926C-D31E87AC8B43}" dt="2024-05-29T15:28:54.057" v="92"/>
                <pc2:cmRplyMkLst xmlns:pc2="http://schemas.microsoft.com/office/powerpoint/2019/9/main/command">
                  <pc:docMk/>
                  <pc:sldMk cId="0" sldId="266"/>
                  <pc2:cmMk id="{EEEF7EA7-46CD-48E9-A9DD-B949E0F9F3ED}"/>
                  <pc2:cmRplyMk id="{235CE983-291C-49A6-9B69-9743FBDBF55D}"/>
                </pc2:cmRplyMkLst>
              </pc226:cmRplyChg>
            </pc226:cmChg>
          </p:ext>
        </pc:extLst>
      </pc:sldChg>
      <pc:sldChg chg="modSp modCm">
        <pc:chgData name="Adam Maslowski" userId="S::maslowskia@asme.org::4a6ee28e-24f1-4419-88ae-c961a3c94e38" providerId="AD" clId="Web-{FDE2F02A-9231-67ED-926C-D31E87AC8B43}" dt="2024-05-29T16:04:19.355" v="154" actId="20577"/>
        <pc:sldMkLst>
          <pc:docMk/>
          <pc:sldMk cId="0" sldId="267"/>
        </pc:sldMkLst>
        <pc:spChg chg="mod">
          <ac:chgData name="Adam Maslowski" userId="S::maslowskia@asme.org::4a6ee28e-24f1-4419-88ae-c961a3c94e38" providerId="AD" clId="Web-{FDE2F02A-9231-67ED-926C-D31E87AC8B43}" dt="2024-05-29T16:04:19.355" v="154" actId="20577"/>
          <ac:spMkLst>
            <pc:docMk/>
            <pc:sldMk cId="0" sldId="267"/>
            <ac:spMk id="1536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DE2F02A-9231-67ED-926C-D31E87AC8B43}" dt="2024-05-29T16:02:35.448" v="152" actId="20577"/>
              <pc2:cmMkLst xmlns:pc2="http://schemas.microsoft.com/office/powerpoint/2019/9/main/command">
                <pc:docMk/>
                <pc:sldMk cId="0" sldId="267"/>
                <pc2:cmMk id="{D981F937-CBC4-48FA-9743-AB1B712A8380}"/>
              </pc2:cmMkLst>
              <pc226:cmRplyChg chg="add">
                <pc226:chgData name="Adam Maslowski" userId="S::maslowskia@asme.org::4a6ee28e-24f1-4419-88ae-c961a3c94e38" providerId="AD" clId="Web-{FDE2F02A-9231-67ED-926C-D31E87AC8B43}" dt="2024-05-29T15:49:41.401" v="116"/>
                <pc2:cmRplyMkLst xmlns:pc2="http://schemas.microsoft.com/office/powerpoint/2019/9/main/command">
                  <pc:docMk/>
                  <pc:sldMk cId="0" sldId="267"/>
                  <pc2:cmMk id="{D981F937-CBC4-48FA-9743-AB1B712A8380}"/>
                  <pc2:cmRplyMk id="{F28EAB97-DF80-462B-8A34-541C61A8D490}"/>
                </pc2:cmRplyMkLst>
              </pc226:cmRplyChg>
            </pc226:cmChg>
            <pc226:cmChg xmlns:pc226="http://schemas.microsoft.com/office/powerpoint/2022/06/main/command" chg="mod">
              <pc226:chgData name="Adam Maslowski" userId="S::maslowskia@asme.org::4a6ee28e-24f1-4419-88ae-c961a3c94e38" providerId="AD" clId="Web-{FDE2F02A-9231-67ED-926C-D31E87AC8B43}" dt="2024-05-29T16:04:16.683" v="153"/>
              <pc2:cmMkLst xmlns:pc2="http://schemas.microsoft.com/office/powerpoint/2019/9/main/command">
                <pc:docMk/>
                <pc:sldMk cId="0" sldId="267"/>
                <pc2:cmMk id="{0EC5344F-2FBB-450D-9ECE-84F223797AA7}"/>
              </pc2:cmMkLst>
              <pc226:cmRplyChg chg="add">
                <pc226:chgData name="Adam Maslowski" userId="S::maslowskia@asme.org::4a6ee28e-24f1-4419-88ae-c961a3c94e38" providerId="AD" clId="Web-{FDE2F02A-9231-67ED-926C-D31E87AC8B43}" dt="2024-05-29T16:04:16.683" v="153"/>
                <pc2:cmRplyMkLst xmlns:pc2="http://schemas.microsoft.com/office/powerpoint/2019/9/main/command">
                  <pc:docMk/>
                  <pc:sldMk cId="0" sldId="267"/>
                  <pc2:cmMk id="{0EC5344F-2FBB-450D-9ECE-84F223797AA7}"/>
                  <pc2:cmRplyMk id="{A2CF006D-0280-4235-8F08-BC8201D0FFC4}"/>
                </pc2:cmRplyMkLst>
              </pc226:cmRplyChg>
            </pc226:cmChg>
            <pc226:cmChg xmlns:pc226="http://schemas.microsoft.com/office/powerpoint/2022/06/main/command" chg="mod">
              <pc226:chgData name="Adam Maslowski" userId="S::maslowskia@asme.org::4a6ee28e-24f1-4419-88ae-c961a3c94e38" providerId="AD" clId="Web-{FDE2F02A-9231-67ED-926C-D31E87AC8B43}" dt="2024-05-29T16:02:35.448" v="152" actId="20577"/>
              <pc2:cmMkLst xmlns:pc2="http://schemas.microsoft.com/office/powerpoint/2019/9/main/command">
                <pc:docMk/>
                <pc:sldMk cId="0" sldId="267"/>
                <pc2:cmMk id="{C4FD19C4-6B72-40C8-AB29-C467D62524F4}"/>
              </pc2:cmMkLst>
              <pc226:cmRplyChg chg="add">
                <pc226:chgData name="Adam Maslowski" userId="S::maslowskia@asme.org::4a6ee28e-24f1-4419-88ae-c961a3c94e38" providerId="AD" clId="Web-{FDE2F02A-9231-67ED-926C-D31E87AC8B43}" dt="2024-05-29T15:50:54.526" v="123"/>
                <pc2:cmRplyMkLst xmlns:pc2="http://schemas.microsoft.com/office/powerpoint/2019/9/main/command">
                  <pc:docMk/>
                  <pc:sldMk cId="0" sldId="267"/>
                  <pc2:cmMk id="{C4FD19C4-6B72-40C8-AB29-C467D62524F4}"/>
                  <pc2:cmRplyMk id="{C99FBFD3-1DF2-4DF5-9F66-FD4ED938D4B3}"/>
                </pc2:cmRplyMkLst>
              </pc226:cmRplyChg>
            </pc226:cmChg>
          </p:ext>
        </pc:extLst>
      </pc:sldChg>
      <pc:sldChg chg="modSp modCm">
        <pc:chgData name="Adam Maslowski" userId="S::maslowskia@asme.org::4a6ee28e-24f1-4419-88ae-c961a3c94e38" providerId="AD" clId="Web-{FDE2F02A-9231-67ED-926C-D31E87AC8B43}" dt="2024-05-29T16:06:40.558" v="160"/>
        <pc:sldMkLst>
          <pc:docMk/>
          <pc:sldMk cId="0" sldId="268"/>
        </pc:sldMkLst>
        <pc:spChg chg="mod">
          <ac:chgData name="Adam Maslowski" userId="S::maslowskia@asme.org::4a6ee28e-24f1-4419-88ae-c961a3c94e38" providerId="AD" clId="Web-{FDE2F02A-9231-67ED-926C-D31E87AC8B43}" dt="2024-05-29T16:06:35.964" v="159" actId="20577"/>
          <ac:spMkLst>
            <pc:docMk/>
            <pc:sldMk cId="0" sldId="268"/>
            <ac:spMk id="16387"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06:40.558" v="160"/>
              <pc2:cmMkLst xmlns:pc2="http://schemas.microsoft.com/office/powerpoint/2019/9/main/command">
                <pc:docMk/>
                <pc:sldMk cId="0" sldId="268"/>
                <pc2:cmMk id="{DE7B55F0-416B-4060-8785-30F6C0C87364}"/>
              </pc2:cmMkLst>
              <pc226:cmRplyChg chg="add">
                <pc226:chgData name="Adam Maslowski" userId="S::maslowskia@asme.org::4a6ee28e-24f1-4419-88ae-c961a3c94e38" providerId="AD" clId="Web-{FDE2F02A-9231-67ED-926C-D31E87AC8B43}" dt="2024-05-29T16:06:40.558" v="160"/>
                <pc2:cmRplyMkLst xmlns:pc2="http://schemas.microsoft.com/office/powerpoint/2019/9/main/command">
                  <pc:docMk/>
                  <pc:sldMk cId="0" sldId="268"/>
                  <pc2:cmMk id="{DE7B55F0-416B-4060-8785-30F6C0C87364}"/>
                  <pc2:cmRplyMk id="{04CFD177-89D1-4D46-95B1-58E3073CDBD7}"/>
                </pc2:cmRplyMkLst>
              </pc226:cmRplyChg>
            </pc226:cmChg>
          </p:ext>
        </pc:extLst>
      </pc:sldChg>
      <pc:sldChg chg="modCm">
        <pc:chgData name="Adam Maslowski" userId="S::maslowskia@asme.org::4a6ee28e-24f1-4419-88ae-c961a3c94e38" providerId="AD" clId="Web-{FDE2F02A-9231-67ED-926C-D31E87AC8B43}" dt="2024-05-29T16:08:57.292" v="162"/>
        <pc:sldMkLst>
          <pc:docMk/>
          <pc:sldMk cId="0" sldId="269"/>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08:57.292" v="162"/>
              <pc2:cmMkLst xmlns:pc2="http://schemas.microsoft.com/office/powerpoint/2019/9/main/command">
                <pc:docMk/>
                <pc:sldMk cId="0" sldId="269"/>
                <pc2:cmMk id="{4604CA4B-6918-4D63-8A01-87E0BCD4612D}"/>
              </pc2:cmMkLst>
              <pc226:cmRplyChg chg="add mod">
                <pc226:chgData name="Adam Maslowski" userId="S::maslowskia@asme.org::4a6ee28e-24f1-4419-88ae-c961a3c94e38" providerId="AD" clId="Web-{FDE2F02A-9231-67ED-926C-D31E87AC8B43}" dt="2024-05-29T16:08:57.292" v="162"/>
                <pc2:cmRplyMkLst xmlns:pc2="http://schemas.microsoft.com/office/powerpoint/2019/9/main/command">
                  <pc:docMk/>
                  <pc:sldMk cId="0" sldId="269"/>
                  <pc2:cmMk id="{4604CA4B-6918-4D63-8A01-87E0BCD4612D}"/>
                  <pc2:cmRplyMk id="{D3870176-3933-4B03-946B-1F62D91DE4A7}"/>
                </pc2:cmRplyMkLst>
              </pc226:cmRplyChg>
            </pc226:cmChg>
          </p:ext>
        </pc:extLst>
      </pc:sldChg>
      <pc:sldChg chg="modSp modCm">
        <pc:chgData name="Adam Maslowski" userId="S::maslowskia@asme.org::4a6ee28e-24f1-4419-88ae-c961a3c94e38" providerId="AD" clId="Web-{FDE2F02A-9231-67ED-926C-D31E87AC8B43}" dt="2024-05-29T16:13:56.073" v="182" actId="20577"/>
        <pc:sldMkLst>
          <pc:docMk/>
          <pc:sldMk cId="0" sldId="274"/>
        </pc:sldMkLst>
        <pc:spChg chg="mod">
          <ac:chgData name="Adam Maslowski" userId="S::maslowskia@asme.org::4a6ee28e-24f1-4419-88ae-c961a3c94e38" providerId="AD" clId="Web-{FDE2F02A-9231-67ED-926C-D31E87AC8B43}" dt="2024-05-29T16:13:56.073" v="182" actId="20577"/>
          <ac:spMkLst>
            <pc:docMk/>
            <pc:sldMk cId="0" sldId="274"/>
            <ac:spMk id="19461"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13:52.464" v="181"/>
              <pc2:cmMkLst xmlns:pc2="http://schemas.microsoft.com/office/powerpoint/2019/9/main/command">
                <pc:docMk/>
                <pc:sldMk cId="0" sldId="274"/>
                <pc2:cmMk id="{17F475CE-0911-4619-B39D-BB4B8DF3C33A}"/>
              </pc2:cmMkLst>
              <pc226:cmRplyChg chg="add">
                <pc226:chgData name="Adam Maslowski" userId="S::maslowskia@asme.org::4a6ee28e-24f1-4419-88ae-c961a3c94e38" providerId="AD" clId="Web-{FDE2F02A-9231-67ED-926C-D31E87AC8B43}" dt="2024-05-29T16:13:52.464" v="181"/>
                <pc2:cmRplyMkLst xmlns:pc2="http://schemas.microsoft.com/office/powerpoint/2019/9/main/command">
                  <pc:docMk/>
                  <pc:sldMk cId="0" sldId="274"/>
                  <pc2:cmMk id="{17F475CE-0911-4619-B39D-BB4B8DF3C33A}"/>
                  <pc2:cmRplyMk id="{4EB13F08-CC79-4566-96E2-FBDA2056677E}"/>
                </pc2:cmRplyMkLst>
              </pc226:cmRplyChg>
            </pc226:cmChg>
            <pc226:cmChg xmlns:pc226="http://schemas.microsoft.com/office/powerpoint/2022/06/main/command" chg="mod">
              <pc226:chgData name="Adam Maslowski" userId="S::maslowskia@asme.org::4a6ee28e-24f1-4419-88ae-c961a3c94e38" providerId="AD" clId="Web-{FDE2F02A-9231-67ED-926C-D31E87AC8B43}" dt="2024-05-29T16:13:14.902" v="180" actId="20577"/>
              <pc2:cmMkLst xmlns:pc2="http://schemas.microsoft.com/office/powerpoint/2019/9/main/command">
                <pc:docMk/>
                <pc:sldMk cId="0" sldId="274"/>
                <pc2:cmMk id="{A9CE14E1-01E9-4A20-875A-F1E1AE42885A}"/>
              </pc2:cmMkLst>
              <pc226:cmRplyChg chg="add">
                <pc226:chgData name="Adam Maslowski" userId="S::maslowskia@asme.org::4a6ee28e-24f1-4419-88ae-c961a3c94e38" providerId="AD" clId="Web-{FDE2F02A-9231-67ED-926C-D31E87AC8B43}" dt="2024-05-29T16:10:51.542" v="172"/>
                <pc2:cmRplyMkLst xmlns:pc2="http://schemas.microsoft.com/office/powerpoint/2019/9/main/command">
                  <pc:docMk/>
                  <pc:sldMk cId="0" sldId="274"/>
                  <pc2:cmMk id="{A9CE14E1-01E9-4A20-875A-F1E1AE42885A}"/>
                  <pc2:cmRplyMk id="{375B4DA8-A3FC-4EE2-A6A0-05A33E20B334}"/>
                </pc2:cmRplyMkLst>
              </pc226:cmRplyChg>
            </pc226:cmChg>
          </p:ext>
        </pc:extLst>
      </pc:sldChg>
      <pc:sldChg chg="modCm">
        <pc:chgData name="Adam Maslowski" userId="S::maslowskia@asme.org::4a6ee28e-24f1-4419-88ae-c961a3c94e38" providerId="AD" clId="Web-{FDE2F02A-9231-67ED-926C-D31E87AC8B43}" dt="2024-05-29T16:22:53.636" v="197"/>
        <pc:sldMkLst>
          <pc:docMk/>
          <pc:sldMk cId="0" sldId="276"/>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22:53.636" v="197"/>
              <pc2:cmMkLst xmlns:pc2="http://schemas.microsoft.com/office/powerpoint/2019/9/main/command">
                <pc:docMk/>
                <pc:sldMk cId="0" sldId="276"/>
                <pc2:cmMk id="{0F4F8B49-1FD8-48C3-BD7C-A5F24EF2AADE}"/>
              </pc2:cmMkLst>
              <pc226:cmRplyChg chg="add">
                <pc226:chgData name="Adam Maslowski" userId="S::maslowskia@asme.org::4a6ee28e-24f1-4419-88ae-c961a3c94e38" providerId="AD" clId="Web-{FDE2F02A-9231-67ED-926C-D31E87AC8B43}" dt="2024-05-29T16:22:53.636" v="197"/>
                <pc2:cmRplyMkLst xmlns:pc2="http://schemas.microsoft.com/office/powerpoint/2019/9/main/command">
                  <pc:docMk/>
                  <pc:sldMk cId="0" sldId="276"/>
                  <pc2:cmMk id="{0F4F8B49-1FD8-48C3-BD7C-A5F24EF2AADE}"/>
                  <pc2:cmRplyMk id="{0E4903D6-400D-4775-8169-B5C3FE1178AB}"/>
                </pc2:cmRplyMkLst>
              </pc226:cmRplyChg>
            </pc226:cmChg>
            <pc226:cmChg xmlns:pc226="http://schemas.microsoft.com/office/powerpoint/2022/06/main/command" chg="">
              <pc226:chgData name="Adam Maslowski" userId="S::maslowskia@asme.org::4a6ee28e-24f1-4419-88ae-c961a3c94e38" providerId="AD" clId="Web-{FDE2F02A-9231-67ED-926C-D31E87AC8B43}" dt="2024-05-29T16:20:37.870" v="196"/>
              <pc2:cmMkLst xmlns:pc2="http://schemas.microsoft.com/office/powerpoint/2019/9/main/command">
                <pc:docMk/>
                <pc:sldMk cId="0" sldId="276"/>
                <pc2:cmMk id="{517D834D-04AA-4ED4-AC5F-3B54A22115B4}"/>
              </pc2:cmMkLst>
              <pc226:cmRplyChg chg="add">
                <pc226:chgData name="Adam Maslowski" userId="S::maslowskia@asme.org::4a6ee28e-24f1-4419-88ae-c961a3c94e38" providerId="AD" clId="Web-{FDE2F02A-9231-67ED-926C-D31E87AC8B43}" dt="2024-05-29T16:20:37.870" v="196"/>
                <pc2:cmRplyMkLst xmlns:pc2="http://schemas.microsoft.com/office/powerpoint/2019/9/main/command">
                  <pc:docMk/>
                  <pc:sldMk cId="0" sldId="276"/>
                  <pc2:cmMk id="{517D834D-04AA-4ED4-AC5F-3B54A22115B4}"/>
                  <pc2:cmRplyMk id="{9FC61382-97DF-4B55-BAB6-49100B9444D4}"/>
                </pc2:cmRplyMkLst>
              </pc226:cmRplyChg>
            </pc226:cmChg>
          </p:ext>
        </pc:extLst>
      </pc:sldChg>
      <pc:sldChg chg="modCm">
        <pc:chgData name="Adam Maslowski" userId="S::maslowskia@asme.org::4a6ee28e-24f1-4419-88ae-c961a3c94e38" providerId="AD" clId="Web-{FDE2F02A-9231-67ED-926C-D31E87AC8B43}" dt="2024-05-29T16:30:24.776" v="201"/>
        <pc:sldMkLst>
          <pc:docMk/>
          <pc:sldMk cId="0" sldId="281"/>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30:24.776" v="201"/>
              <pc2:cmMkLst xmlns:pc2="http://schemas.microsoft.com/office/powerpoint/2019/9/main/command">
                <pc:docMk/>
                <pc:sldMk cId="0" sldId="281"/>
                <pc2:cmMk id="{F0B41361-6124-47A8-A4A1-885048B507D9}"/>
              </pc2:cmMkLst>
              <pc226:cmRplyChg chg="add">
                <pc226:chgData name="Adam Maslowski" userId="S::maslowskia@asme.org::4a6ee28e-24f1-4419-88ae-c961a3c94e38" providerId="AD" clId="Web-{FDE2F02A-9231-67ED-926C-D31E87AC8B43}" dt="2024-05-29T16:30:24.776" v="201"/>
                <pc2:cmRplyMkLst xmlns:pc2="http://schemas.microsoft.com/office/powerpoint/2019/9/main/command">
                  <pc:docMk/>
                  <pc:sldMk cId="0" sldId="281"/>
                  <pc2:cmMk id="{F0B41361-6124-47A8-A4A1-885048B507D9}"/>
                  <pc2:cmRplyMk id="{8C77CBBC-81B8-491C-93C3-59C057B5B480}"/>
                </pc2:cmRplyMkLst>
              </pc226:cmRplyChg>
            </pc226:cmChg>
          </p:ext>
        </pc:extLst>
      </pc:sldChg>
      <pc:sldChg chg="modCm">
        <pc:chgData name="Adam Maslowski" userId="S::maslowskia@asme.org::4a6ee28e-24f1-4419-88ae-c961a3c94e38" providerId="AD" clId="Web-{FDE2F02A-9231-67ED-926C-D31E87AC8B43}" dt="2024-05-29T16:31:44.964" v="214"/>
        <pc:sldMkLst>
          <pc:docMk/>
          <pc:sldMk cId="0" sldId="284"/>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31:44.964" v="214"/>
              <pc2:cmMkLst xmlns:pc2="http://schemas.microsoft.com/office/powerpoint/2019/9/main/command">
                <pc:docMk/>
                <pc:sldMk cId="0" sldId="284"/>
                <pc2:cmMk id="{B5C72D47-EBBC-4D5D-9778-0AFE8AE93B45}"/>
              </pc2:cmMkLst>
              <pc226:cmRplyChg chg="add">
                <pc226:chgData name="Adam Maslowski" userId="S::maslowskia@asme.org::4a6ee28e-24f1-4419-88ae-c961a3c94e38" providerId="AD" clId="Web-{FDE2F02A-9231-67ED-926C-D31E87AC8B43}" dt="2024-05-29T16:31:44.964" v="214"/>
                <pc2:cmRplyMkLst xmlns:pc2="http://schemas.microsoft.com/office/powerpoint/2019/9/main/command">
                  <pc:docMk/>
                  <pc:sldMk cId="0" sldId="284"/>
                  <pc2:cmMk id="{B5C72D47-EBBC-4D5D-9778-0AFE8AE93B45}"/>
                  <pc2:cmRplyMk id="{891CC415-2585-41C2-9B04-413968975731}"/>
                </pc2:cmRplyMkLst>
              </pc226:cmRplyChg>
            </pc226:cmChg>
          </p:ext>
        </pc:extLst>
      </pc:sldChg>
      <pc:sldChg chg="modCm">
        <pc:chgData name="Adam Maslowski" userId="S::maslowskia@asme.org::4a6ee28e-24f1-4419-88ae-c961a3c94e38" providerId="AD" clId="Web-{FDE2F02A-9231-67ED-926C-D31E87AC8B43}" dt="2024-05-29T16:29:23.886" v="200"/>
        <pc:sldMkLst>
          <pc:docMk/>
          <pc:sldMk cId="0" sldId="288"/>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29:23.886" v="200"/>
              <pc2:cmMkLst xmlns:pc2="http://schemas.microsoft.com/office/powerpoint/2019/9/main/command">
                <pc:docMk/>
                <pc:sldMk cId="0" sldId="288"/>
                <pc2:cmMk id="{C145CACD-77E6-4C12-B121-B3B7DED561DE}"/>
              </pc2:cmMkLst>
              <pc226:cmRplyChg chg="add">
                <pc226:chgData name="Adam Maslowski" userId="S::maslowskia@asme.org::4a6ee28e-24f1-4419-88ae-c961a3c94e38" providerId="AD" clId="Web-{FDE2F02A-9231-67ED-926C-D31E87AC8B43}" dt="2024-05-29T16:29:23.886" v="200"/>
                <pc2:cmRplyMkLst xmlns:pc2="http://schemas.microsoft.com/office/powerpoint/2019/9/main/command">
                  <pc:docMk/>
                  <pc:sldMk cId="0" sldId="288"/>
                  <pc2:cmMk id="{C145CACD-77E6-4C12-B121-B3B7DED561DE}"/>
                  <pc2:cmRplyMk id="{CB3ABB49-4098-4BA7-800E-76EBE4CA125C}"/>
                </pc2:cmRplyMkLst>
              </pc226:cmRplyChg>
            </pc226:cmChg>
          </p:ext>
        </pc:extLst>
      </pc:sldChg>
      <pc:sldChg chg="modSp modCm">
        <pc:chgData name="Adam Maslowski" userId="S::maslowskia@asme.org::4a6ee28e-24f1-4419-88ae-c961a3c94e38" providerId="AD" clId="Web-{FDE2F02A-9231-67ED-926C-D31E87AC8B43}" dt="2024-05-29T15:48:45.448" v="101" actId="20577"/>
        <pc:sldMkLst>
          <pc:docMk/>
          <pc:sldMk cId="0" sldId="290"/>
        </pc:sldMkLst>
        <pc:spChg chg="mod">
          <ac:chgData name="Adam Maslowski" userId="S::maslowskia@asme.org::4a6ee28e-24f1-4419-88ae-c961a3c94e38" providerId="AD" clId="Web-{FDE2F02A-9231-67ED-926C-D31E87AC8B43}" dt="2024-05-29T15:48:45.448" v="101" actId="20577"/>
          <ac:spMkLst>
            <pc:docMk/>
            <pc:sldMk cId="0" sldId="290"/>
            <ac:spMk id="2560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DE2F02A-9231-67ED-926C-D31E87AC8B43}" dt="2024-05-29T15:48:43.526" v="100"/>
              <pc2:cmMkLst xmlns:pc2="http://schemas.microsoft.com/office/powerpoint/2019/9/main/command">
                <pc:docMk/>
                <pc:sldMk cId="0" sldId="290"/>
                <pc2:cmMk id="{27D17E3F-C904-4477-9376-E181101E64A6}"/>
              </pc2:cmMkLst>
              <pc226:cmRplyChg chg="add">
                <pc226:chgData name="Adam Maslowski" userId="S::maslowskia@asme.org::4a6ee28e-24f1-4419-88ae-c961a3c94e38" providerId="AD" clId="Web-{FDE2F02A-9231-67ED-926C-D31E87AC8B43}" dt="2024-05-29T15:48:43.526" v="100"/>
                <pc2:cmRplyMkLst xmlns:pc2="http://schemas.microsoft.com/office/powerpoint/2019/9/main/command">
                  <pc:docMk/>
                  <pc:sldMk cId="0" sldId="290"/>
                  <pc2:cmMk id="{27D17E3F-C904-4477-9376-E181101E64A6}"/>
                  <pc2:cmRplyMk id="{B93E2C8F-ED98-423E-9A9C-1CEF774DFFB0}"/>
                </pc2:cmRplyMkLst>
              </pc226:cmRplyChg>
            </pc226:cmChg>
            <pc226:cmChg xmlns:pc226="http://schemas.microsoft.com/office/powerpoint/2022/06/main/command" chg="">
              <pc226:chgData name="Adam Maslowski" userId="S::maslowskia@asme.org::4a6ee28e-24f1-4419-88ae-c961a3c94e38" providerId="AD" clId="Web-{FDE2F02A-9231-67ED-926C-D31E87AC8B43}" dt="2024-05-29T15:36:22.714" v="93"/>
              <pc2:cmMkLst xmlns:pc2="http://schemas.microsoft.com/office/powerpoint/2019/9/main/command">
                <pc:docMk/>
                <pc:sldMk cId="0" sldId="290"/>
                <pc2:cmMk id="{5198903F-DA51-463D-AA15-4E5BB83AE8E5}"/>
              </pc2:cmMkLst>
              <pc226:cmRplyChg chg="add">
                <pc226:chgData name="Adam Maslowski" userId="S::maslowskia@asme.org::4a6ee28e-24f1-4419-88ae-c961a3c94e38" providerId="AD" clId="Web-{FDE2F02A-9231-67ED-926C-D31E87AC8B43}" dt="2024-05-29T15:36:22.714" v="93"/>
                <pc2:cmRplyMkLst xmlns:pc2="http://schemas.microsoft.com/office/powerpoint/2019/9/main/command">
                  <pc:docMk/>
                  <pc:sldMk cId="0" sldId="290"/>
                  <pc2:cmMk id="{5198903F-DA51-463D-AA15-4E5BB83AE8E5}"/>
                  <pc2:cmRplyMk id="{0927B377-4932-4789-A19E-E4BBC2299C7E}"/>
                </pc2:cmRplyMkLst>
              </pc226:cmRplyChg>
            </pc226:cmChg>
            <pc226:cmChg xmlns:pc226="http://schemas.microsoft.com/office/powerpoint/2022/06/main/command" chg="mod">
              <pc226:chgData name="Adam Maslowski" userId="S::maslowskia@asme.org::4a6ee28e-24f1-4419-88ae-c961a3c94e38" providerId="AD" clId="Web-{FDE2F02A-9231-67ED-926C-D31E87AC8B43}" dt="2024-05-29T15:45:11.073" v="99"/>
              <pc2:cmMkLst xmlns:pc2="http://schemas.microsoft.com/office/powerpoint/2019/9/main/command">
                <pc:docMk/>
                <pc:sldMk cId="0" sldId="290"/>
                <pc2:cmMk id="{9521D6E3-F430-4165-91D5-656F36BA4625}"/>
              </pc2:cmMkLst>
              <pc226:cmRplyChg chg="add">
                <pc226:chgData name="Adam Maslowski" userId="S::maslowskia@asme.org::4a6ee28e-24f1-4419-88ae-c961a3c94e38" providerId="AD" clId="Web-{FDE2F02A-9231-67ED-926C-D31E87AC8B43}" dt="2024-05-29T15:45:11.073" v="99"/>
                <pc2:cmRplyMkLst xmlns:pc2="http://schemas.microsoft.com/office/powerpoint/2019/9/main/command">
                  <pc:docMk/>
                  <pc:sldMk cId="0" sldId="290"/>
                  <pc2:cmMk id="{9521D6E3-F430-4165-91D5-656F36BA4625}"/>
                  <pc2:cmRplyMk id="{6447BD5C-AAC2-4F8B-855C-99654D5ED800}"/>
                </pc2:cmRplyMkLst>
              </pc226:cmRplyChg>
            </pc226:cmChg>
            <pc226:cmChg xmlns:pc226="http://schemas.microsoft.com/office/powerpoint/2022/06/main/command" chg="mod">
              <pc226:chgData name="Adam Maslowski" userId="S::maslowskia@asme.org::4a6ee28e-24f1-4419-88ae-c961a3c94e38" providerId="AD" clId="Web-{FDE2F02A-9231-67ED-926C-D31E87AC8B43}" dt="2024-05-29T15:37:14.120" v="97"/>
              <pc2:cmMkLst xmlns:pc2="http://schemas.microsoft.com/office/powerpoint/2019/9/main/command">
                <pc:docMk/>
                <pc:sldMk cId="0" sldId="290"/>
                <pc2:cmMk id="{1CC4EFEC-FDC3-4366-8D36-7C9BE4D3AB87}"/>
              </pc2:cmMkLst>
              <pc226:cmRplyChg chg="add">
                <pc226:chgData name="Adam Maslowski" userId="S::maslowskia@asme.org::4a6ee28e-24f1-4419-88ae-c961a3c94e38" providerId="AD" clId="Web-{FDE2F02A-9231-67ED-926C-D31E87AC8B43}" dt="2024-05-29T15:37:14.120" v="97"/>
                <pc2:cmRplyMkLst xmlns:pc2="http://schemas.microsoft.com/office/powerpoint/2019/9/main/command">
                  <pc:docMk/>
                  <pc:sldMk cId="0" sldId="290"/>
                  <pc2:cmMk id="{1CC4EFEC-FDC3-4366-8D36-7C9BE4D3AB87}"/>
                  <pc2:cmRplyMk id="{D528D7E8-799E-47A9-897D-1E0CD50D058C}"/>
                </pc2:cmRplyMkLst>
              </pc226:cmRplyChg>
            </pc226:cmChg>
          </p:ext>
        </pc:extLst>
      </pc:sldChg>
      <pc:sldChg chg="modSp modCm">
        <pc:chgData name="Adam Maslowski" userId="S::maslowskia@asme.org::4a6ee28e-24f1-4419-88ae-c961a3c94e38" providerId="AD" clId="Web-{FDE2F02A-9231-67ED-926C-D31E87AC8B43}" dt="2024-05-29T16:17:52.152" v="195"/>
        <pc:sldMkLst>
          <pc:docMk/>
          <pc:sldMk cId="0" sldId="292"/>
        </pc:sldMkLst>
        <pc:spChg chg="mod">
          <ac:chgData name="Adam Maslowski" userId="S::maslowskia@asme.org::4a6ee28e-24f1-4419-88ae-c961a3c94e38" providerId="AD" clId="Web-{FDE2F02A-9231-67ED-926C-D31E87AC8B43}" dt="2024-05-29T16:17:43.120" v="194" actId="20577"/>
          <ac:spMkLst>
            <pc:docMk/>
            <pc:sldMk cId="0" sldId="292"/>
            <ac:spMk id="45059"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DE2F02A-9231-67ED-926C-D31E87AC8B43}" dt="2024-05-29T16:17:52.152" v="195"/>
              <pc2:cmMkLst xmlns:pc2="http://schemas.microsoft.com/office/powerpoint/2019/9/main/command">
                <pc:docMk/>
                <pc:sldMk cId="0" sldId="292"/>
                <pc2:cmMk id="{E116C684-45C2-4FBE-8CEB-FF5824358C98}"/>
              </pc2:cmMkLst>
              <pc226:cmRplyChg chg="add">
                <pc226:chgData name="Adam Maslowski" userId="S::maslowskia@asme.org::4a6ee28e-24f1-4419-88ae-c961a3c94e38" providerId="AD" clId="Web-{FDE2F02A-9231-67ED-926C-D31E87AC8B43}" dt="2024-05-29T16:17:52.152" v="195"/>
                <pc2:cmRplyMkLst xmlns:pc2="http://schemas.microsoft.com/office/powerpoint/2019/9/main/command">
                  <pc:docMk/>
                  <pc:sldMk cId="0" sldId="292"/>
                  <pc2:cmMk id="{E116C684-45C2-4FBE-8CEB-FF5824358C98}"/>
                  <pc2:cmRplyMk id="{AA993E01-A824-4C0D-8216-A0326598D11D}"/>
                </pc2:cmRplyMkLst>
              </pc226:cmRplyChg>
            </pc226:cmChg>
          </p:ext>
        </pc:extLst>
      </pc:sldChg>
      <pc:sldChg chg="modCm">
        <pc:chgData name="Adam Maslowski" userId="S::maslowskia@asme.org::4a6ee28e-24f1-4419-88ae-c961a3c94e38" providerId="AD" clId="Web-{FDE2F02A-9231-67ED-926C-D31E87AC8B43}" dt="2024-05-29T16:24:38.105" v="198"/>
        <pc:sldMkLst>
          <pc:docMk/>
          <pc:sldMk cId="0" sldId="293"/>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24:38.105" v="198"/>
              <pc2:cmMkLst xmlns:pc2="http://schemas.microsoft.com/office/powerpoint/2019/9/main/command">
                <pc:docMk/>
                <pc:sldMk cId="0" sldId="293"/>
                <pc2:cmMk id="{8775BC70-89AD-448B-81F6-335ED972DA63}"/>
              </pc2:cmMkLst>
              <pc226:cmRplyChg chg="add">
                <pc226:chgData name="Adam Maslowski" userId="S::maslowskia@asme.org::4a6ee28e-24f1-4419-88ae-c961a3c94e38" providerId="AD" clId="Web-{FDE2F02A-9231-67ED-926C-D31E87AC8B43}" dt="2024-05-29T16:24:38.105" v="198"/>
                <pc2:cmRplyMkLst xmlns:pc2="http://schemas.microsoft.com/office/powerpoint/2019/9/main/command">
                  <pc:docMk/>
                  <pc:sldMk cId="0" sldId="293"/>
                  <pc2:cmMk id="{8775BC70-89AD-448B-81F6-335ED972DA63}"/>
                  <pc2:cmRplyMk id="{8686017D-6C03-4622-97D8-F1F570B70827}"/>
                </pc2:cmRplyMkLst>
              </pc226:cmRplyChg>
            </pc226:cmChg>
          </p:ext>
        </pc:extLst>
      </pc:sldChg>
      <pc:sldChg chg="modSp modCm">
        <pc:chgData name="Adam Maslowski" userId="S::maslowskia@asme.org::4a6ee28e-24f1-4419-88ae-c961a3c94e38" providerId="AD" clId="Web-{FDE2F02A-9231-67ED-926C-D31E87AC8B43}" dt="2024-05-29T16:31:33.214" v="213"/>
        <pc:sldMkLst>
          <pc:docMk/>
          <pc:sldMk cId="0" sldId="302"/>
        </pc:sldMkLst>
        <pc:spChg chg="mod">
          <ac:chgData name="Adam Maslowski" userId="S::maslowskia@asme.org::4a6ee28e-24f1-4419-88ae-c961a3c94e38" providerId="AD" clId="Web-{FDE2F02A-9231-67ED-926C-D31E87AC8B43}" dt="2024-05-29T16:31:19.183" v="212" actId="20577"/>
          <ac:spMkLst>
            <pc:docMk/>
            <pc:sldMk cId="0" sldId="302"/>
            <ac:spMk id="65539"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DE2F02A-9231-67ED-926C-D31E87AC8B43}" dt="2024-05-29T16:31:33.214" v="213"/>
              <pc2:cmMkLst xmlns:pc2="http://schemas.microsoft.com/office/powerpoint/2019/9/main/command">
                <pc:docMk/>
                <pc:sldMk cId="0" sldId="302"/>
                <pc2:cmMk id="{9B9CF1AB-B0FE-458B-843B-616FD7EAC510}"/>
              </pc2:cmMkLst>
              <pc226:cmRplyChg chg="add">
                <pc226:chgData name="Adam Maslowski" userId="S::maslowskia@asme.org::4a6ee28e-24f1-4419-88ae-c961a3c94e38" providerId="AD" clId="Web-{FDE2F02A-9231-67ED-926C-D31E87AC8B43}" dt="2024-05-29T16:31:33.214" v="213"/>
                <pc2:cmRplyMkLst xmlns:pc2="http://schemas.microsoft.com/office/powerpoint/2019/9/main/command">
                  <pc:docMk/>
                  <pc:sldMk cId="0" sldId="302"/>
                  <pc2:cmMk id="{9B9CF1AB-B0FE-458B-843B-616FD7EAC510}"/>
                  <pc2:cmRplyMk id="{A7E16386-B82C-49CA-8831-8803F1B039B0}"/>
                </pc2:cmRplyMkLst>
              </pc226:cmRplyChg>
            </pc226:cmChg>
          </p:ext>
        </pc:extLst>
      </pc:sldChg>
      <pc:sldChg chg="modCm">
        <pc:chgData name="Adam Maslowski" userId="S::maslowskia@asme.org::4a6ee28e-24f1-4419-88ae-c961a3c94e38" providerId="AD" clId="Web-{FDE2F02A-9231-67ED-926C-D31E87AC8B43}" dt="2024-05-29T16:27:15.839" v="199"/>
        <pc:sldMkLst>
          <pc:docMk/>
          <pc:sldMk cId="0" sldId="304"/>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27:15.839" v="199"/>
              <pc2:cmMkLst xmlns:pc2="http://schemas.microsoft.com/office/powerpoint/2019/9/main/command">
                <pc:docMk/>
                <pc:sldMk cId="0" sldId="304"/>
                <pc2:cmMk id="{0BB8F840-4ED1-44B8-A208-A963E52337B4}"/>
              </pc2:cmMkLst>
              <pc226:cmRplyChg chg="add">
                <pc226:chgData name="Adam Maslowski" userId="S::maslowskia@asme.org::4a6ee28e-24f1-4419-88ae-c961a3c94e38" providerId="AD" clId="Web-{FDE2F02A-9231-67ED-926C-D31E87AC8B43}" dt="2024-05-29T16:27:15.839" v="199"/>
                <pc2:cmRplyMkLst xmlns:pc2="http://schemas.microsoft.com/office/powerpoint/2019/9/main/command">
                  <pc:docMk/>
                  <pc:sldMk cId="0" sldId="304"/>
                  <pc2:cmMk id="{0BB8F840-4ED1-44B8-A208-A963E52337B4}"/>
                  <pc2:cmRplyMk id="{25183603-8840-463A-9ECE-08E9257D036D}"/>
                </pc2:cmRplyMkLst>
              </pc226:cmRplyChg>
            </pc226:cmChg>
          </p:ext>
        </pc:extLst>
      </pc:sldChg>
      <pc:sldChg chg="modSp modCm">
        <pc:chgData name="Adam Maslowski" userId="S::maslowskia@asme.org::4a6ee28e-24f1-4419-88ae-c961a3c94e38" providerId="AD" clId="Web-{FDE2F02A-9231-67ED-926C-D31E87AC8B43}" dt="2024-05-29T16:15:40.886" v="185"/>
        <pc:sldMkLst>
          <pc:docMk/>
          <pc:sldMk cId="0" sldId="305"/>
        </pc:sldMkLst>
        <pc:spChg chg="mod">
          <ac:chgData name="Adam Maslowski" userId="S::maslowskia@asme.org::4a6ee28e-24f1-4419-88ae-c961a3c94e38" providerId="AD" clId="Web-{FDE2F02A-9231-67ED-926C-D31E87AC8B43}" dt="2024-05-29T16:14:30.105" v="183" actId="20577"/>
          <ac:spMkLst>
            <pc:docMk/>
            <pc:sldMk cId="0" sldId="305"/>
            <ac:spMk id="39939"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FDE2F02A-9231-67ED-926C-D31E87AC8B43}" dt="2024-05-29T16:14:35.714" v="184"/>
              <pc2:cmMkLst xmlns:pc2="http://schemas.microsoft.com/office/powerpoint/2019/9/main/command">
                <pc:docMk/>
                <pc:sldMk cId="0" sldId="305"/>
                <pc2:cmMk id="{875451BB-1801-4734-BC79-877FECDEDCF7}"/>
              </pc2:cmMkLst>
              <pc226:cmRplyChg chg="add">
                <pc226:chgData name="Adam Maslowski" userId="S::maslowskia@asme.org::4a6ee28e-24f1-4419-88ae-c961a3c94e38" providerId="AD" clId="Web-{FDE2F02A-9231-67ED-926C-D31E87AC8B43}" dt="2024-05-29T16:14:35.714" v="184"/>
                <pc2:cmRplyMkLst xmlns:pc2="http://schemas.microsoft.com/office/powerpoint/2019/9/main/command">
                  <pc:docMk/>
                  <pc:sldMk cId="0" sldId="305"/>
                  <pc2:cmMk id="{875451BB-1801-4734-BC79-877FECDEDCF7}"/>
                  <pc2:cmRplyMk id="{C5C954B8-6CCD-42EB-81A8-4C57230B590B}"/>
                </pc2:cmRplyMkLst>
              </pc226:cmRplyChg>
            </pc226:cmChg>
            <pc226:cmChg xmlns:pc226="http://schemas.microsoft.com/office/powerpoint/2022/06/main/command" chg="">
              <pc226:chgData name="Adam Maslowski" userId="S::maslowskia@asme.org::4a6ee28e-24f1-4419-88ae-c961a3c94e38" providerId="AD" clId="Web-{FDE2F02A-9231-67ED-926C-D31E87AC8B43}" dt="2024-05-29T16:15:40.886" v="185"/>
              <pc2:cmMkLst xmlns:pc2="http://schemas.microsoft.com/office/powerpoint/2019/9/main/command">
                <pc:docMk/>
                <pc:sldMk cId="0" sldId="305"/>
                <pc2:cmMk id="{C2EA7FFA-E632-4F07-A464-BC8166829943}"/>
              </pc2:cmMkLst>
              <pc226:cmRplyChg chg="add">
                <pc226:chgData name="Adam Maslowski" userId="S::maslowskia@asme.org::4a6ee28e-24f1-4419-88ae-c961a3c94e38" providerId="AD" clId="Web-{FDE2F02A-9231-67ED-926C-D31E87AC8B43}" dt="2024-05-29T16:15:40.886" v="185"/>
                <pc2:cmRplyMkLst xmlns:pc2="http://schemas.microsoft.com/office/powerpoint/2019/9/main/command">
                  <pc:docMk/>
                  <pc:sldMk cId="0" sldId="305"/>
                  <pc2:cmMk id="{C2EA7FFA-E632-4F07-A464-BC8166829943}"/>
                  <pc2:cmRplyMk id="{67EB37D2-FDB5-466A-A056-8F83EA4A0FB3}"/>
                </pc2:cmRplyMkLst>
              </pc226:cmRplyChg>
            </pc226:cmChg>
          </p:ext>
        </pc:extLst>
      </pc:sldChg>
      <pc:sldChg chg="modSp modCm">
        <pc:chgData name="Adam Maslowski" userId="S::maslowskia@asme.org::4a6ee28e-24f1-4419-88ae-c961a3c94e38" providerId="AD" clId="Web-{FDE2F02A-9231-67ED-926C-D31E87AC8B43}" dt="2024-05-29T15:20:03.229" v="88" actId="20577"/>
        <pc:sldMkLst>
          <pc:docMk/>
          <pc:sldMk cId="1076229234" sldId="307"/>
        </pc:sldMkLst>
        <pc:spChg chg="mod">
          <ac:chgData name="Adam Maslowski" userId="S::maslowskia@asme.org::4a6ee28e-24f1-4419-88ae-c961a3c94e38" providerId="AD" clId="Web-{FDE2F02A-9231-67ED-926C-D31E87AC8B43}" dt="2024-05-29T15:20:03.229" v="88" actId="20577"/>
          <ac:spMkLst>
            <pc:docMk/>
            <pc:sldMk cId="1076229234" sldId="307"/>
            <ac:spMk id="8"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DE2F02A-9231-67ED-926C-D31E87AC8B43}" dt="2024-05-29T15:20:03.229" v="88" actId="20577"/>
              <pc2:cmMkLst xmlns:pc2="http://schemas.microsoft.com/office/powerpoint/2019/9/main/command">
                <pc:docMk/>
                <pc:sldMk cId="1076229234" sldId="307"/>
                <pc2:cmMk id="{04F7A226-4037-44AB-9017-31098C634BDB}"/>
              </pc2:cmMkLst>
              <pc226:cmRplyChg chg="add">
                <pc226:chgData name="Adam Maslowski" userId="S::maslowskia@asme.org::4a6ee28e-24f1-4419-88ae-c961a3c94e38" providerId="AD" clId="Web-{FDE2F02A-9231-67ED-926C-D31E87AC8B43}" dt="2024-05-29T15:09:22.339" v="13"/>
                <pc2:cmRplyMkLst xmlns:pc2="http://schemas.microsoft.com/office/powerpoint/2019/9/main/command">
                  <pc:docMk/>
                  <pc:sldMk cId="1076229234" sldId="307"/>
                  <pc2:cmMk id="{04F7A226-4037-44AB-9017-31098C634BDB}"/>
                  <pc2:cmRplyMk id="{7BCA8735-847E-495B-A856-1EDC217A6D34}"/>
                </pc2:cmRplyMkLst>
              </pc226:cmRplyChg>
            </pc226:cmChg>
            <pc226:cmChg xmlns:pc226="http://schemas.microsoft.com/office/powerpoint/2022/06/main/command" chg="mod">
              <pc226:chgData name="Adam Maslowski" userId="S::maslowskia@asme.org::4a6ee28e-24f1-4419-88ae-c961a3c94e38" providerId="AD" clId="Web-{FDE2F02A-9231-67ED-926C-D31E87AC8B43}" dt="2024-05-29T15:20:03.229" v="88" actId="20577"/>
              <pc2:cmMkLst xmlns:pc2="http://schemas.microsoft.com/office/powerpoint/2019/9/main/command">
                <pc:docMk/>
                <pc:sldMk cId="1076229234" sldId="307"/>
                <pc2:cmMk id="{B663343F-7D06-4F89-8131-EB7BC570DAA9}"/>
              </pc2:cmMkLst>
              <pc226:cmRplyChg chg="add">
                <pc226:chgData name="Adam Maslowski" userId="S::maslowskia@asme.org::4a6ee28e-24f1-4419-88ae-c961a3c94e38" providerId="AD" clId="Web-{FDE2F02A-9231-67ED-926C-D31E87AC8B43}" dt="2024-05-29T15:06:35.667" v="1"/>
                <pc2:cmRplyMkLst xmlns:pc2="http://schemas.microsoft.com/office/powerpoint/2019/9/main/command">
                  <pc:docMk/>
                  <pc:sldMk cId="1076229234" sldId="307"/>
                  <pc2:cmMk id="{B663343F-7D06-4F89-8131-EB7BC570DAA9}"/>
                  <pc2:cmRplyMk id="{3F25FCF7-6CB7-4185-A543-71ED14EDAD2A}"/>
                </pc2:cmRplyMkLst>
              </pc226:cmRplyChg>
            </pc226:cmChg>
            <pc226:cmChg xmlns:pc226="http://schemas.microsoft.com/office/powerpoint/2022/06/main/command" chg="mod">
              <pc226:chgData name="Adam Maslowski" userId="S::maslowskia@asme.org::4a6ee28e-24f1-4419-88ae-c961a3c94e38" providerId="AD" clId="Web-{FDE2F02A-9231-67ED-926C-D31E87AC8B43}" dt="2024-05-29T15:20:03.229" v="88" actId="20577"/>
              <pc2:cmMkLst xmlns:pc2="http://schemas.microsoft.com/office/powerpoint/2019/9/main/command">
                <pc:docMk/>
                <pc:sldMk cId="1076229234" sldId="307"/>
                <pc2:cmMk id="{10A9E573-3D95-4F86-8476-0501E9DE3BAB}"/>
              </pc2:cmMkLst>
              <pc226:cmRplyChg chg="add">
                <pc226:chgData name="Adam Maslowski" userId="S::maslowskia@asme.org::4a6ee28e-24f1-4419-88ae-c961a3c94e38" providerId="AD" clId="Web-{FDE2F02A-9231-67ED-926C-D31E87AC8B43}" dt="2024-05-29T15:06:55.433" v="4"/>
                <pc2:cmRplyMkLst xmlns:pc2="http://schemas.microsoft.com/office/powerpoint/2019/9/main/command">
                  <pc:docMk/>
                  <pc:sldMk cId="1076229234" sldId="307"/>
                  <pc2:cmMk id="{10A9E573-3D95-4F86-8476-0501E9DE3BAB}"/>
                  <pc2:cmRplyMk id="{45727AB9-7918-4B69-A95B-7BEFD601D94C}"/>
                </pc2:cmRplyMkLst>
              </pc226:cmRplyChg>
            </pc226:cmChg>
          </p:ext>
        </pc:extLst>
      </pc:sldChg>
    </pc:docChg>
  </pc:docChgLst>
  <pc:docChgLst>
    <pc:chgData name="Patricia Reddington" userId="S::reddingtonp@asme.org::19b55bbd-68a4-45ce-82f0-f0dbe888d2c2" providerId="AD" clId="Web-{B3D50E3A-C9CF-5DEE-7FEB-2BF8ED2B4694}"/>
    <pc:docChg chg="">
      <pc:chgData name="Patricia Reddington" userId="S::reddingtonp@asme.org::19b55bbd-68a4-45ce-82f0-f0dbe888d2c2" providerId="AD" clId="Web-{B3D50E3A-C9CF-5DEE-7FEB-2BF8ED2B4694}" dt="2024-05-29T19:28:21.758" v="2"/>
      <pc:docMkLst>
        <pc:docMk/>
      </pc:docMkLst>
      <pc:sldChg chg="modCm">
        <pc:chgData name="Patricia Reddington" userId="S::reddingtonp@asme.org::19b55bbd-68a4-45ce-82f0-f0dbe888d2c2" providerId="AD" clId="Web-{B3D50E3A-C9CF-5DEE-7FEB-2BF8ED2B4694}" dt="2024-05-29T19:28:21.758" v="2"/>
        <pc:sldMkLst>
          <pc:docMk/>
          <pc:sldMk cId="0" sldId="267"/>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B3D50E3A-C9CF-5DEE-7FEB-2BF8ED2B4694}" dt="2024-05-29T19:28:21.758" v="2"/>
              <pc2:cmMkLst xmlns:pc2="http://schemas.microsoft.com/office/powerpoint/2019/9/main/command">
                <pc:docMk/>
                <pc:sldMk cId="0" sldId="267"/>
                <pc2:cmMk id="{0EC5344F-2FBB-450D-9ECE-84F223797AA7}"/>
              </pc2:cmMkLst>
            </pc226:cmChg>
            <pc226:cmChg xmlns:pc226="http://schemas.microsoft.com/office/powerpoint/2022/06/main/command" chg="mod">
              <pc226:chgData name="Patricia Reddington" userId="S::reddingtonp@asme.org::19b55bbd-68a4-45ce-82f0-f0dbe888d2c2" providerId="AD" clId="Web-{B3D50E3A-C9CF-5DEE-7FEB-2BF8ED2B4694}" dt="2024-05-29T19:27:45.773" v="1"/>
              <pc2:cmMkLst xmlns:pc2="http://schemas.microsoft.com/office/powerpoint/2019/9/main/command">
                <pc:docMk/>
                <pc:sldMk cId="0" sldId="267"/>
                <pc2:cmMk id="{C4FD19C4-6B72-40C8-AB29-C467D62524F4}"/>
              </pc2:cmMkLst>
            </pc226:cmChg>
          </p:ext>
        </pc:extLst>
      </pc:sldChg>
      <pc:sldChg chg="modCm">
        <pc:chgData name="Patricia Reddington" userId="S::reddingtonp@asme.org::19b55bbd-68a4-45ce-82f0-f0dbe888d2c2" providerId="AD" clId="Web-{B3D50E3A-C9CF-5DEE-7FEB-2BF8ED2B4694}" dt="2024-05-29T19:26:42.771" v="0"/>
        <pc:sldMkLst>
          <pc:docMk/>
          <pc:sldMk cId="0" sldId="290"/>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B3D50E3A-C9CF-5DEE-7FEB-2BF8ED2B4694}" dt="2024-05-29T19:26:42.771" v="0"/>
              <pc2:cmMkLst xmlns:pc2="http://schemas.microsoft.com/office/powerpoint/2019/9/main/command">
                <pc:docMk/>
                <pc:sldMk cId="0" sldId="290"/>
                <pc2:cmMk id="{9521D6E3-F430-4165-91D5-656F36BA4625}"/>
              </pc2:cmMkLst>
            </pc226:cmChg>
          </p:ext>
        </pc:extLst>
      </pc:sldChg>
    </pc:docChg>
  </pc:docChgLst>
  <pc:docChgLst>
    <pc:chgData name="Patricia Reddington" userId="S::reddingtonp@asme.org::19b55bbd-68a4-45ce-82f0-f0dbe888d2c2" providerId="AD" clId="Web-{5FD769D1-15B4-B0ED-F19D-F72181B1482F}"/>
    <pc:docChg chg="">
      <pc:chgData name="Patricia Reddington" userId="S::reddingtonp@asme.org::19b55bbd-68a4-45ce-82f0-f0dbe888d2c2" providerId="AD" clId="Web-{5FD769D1-15B4-B0ED-F19D-F72181B1482F}" dt="2024-05-29T15:57:43.565" v="0"/>
      <pc:docMkLst>
        <pc:docMk/>
      </pc:docMkLst>
      <pc:sldChg chg="modCm">
        <pc:chgData name="Patricia Reddington" userId="S::reddingtonp@asme.org::19b55bbd-68a4-45ce-82f0-f0dbe888d2c2" providerId="AD" clId="Web-{5FD769D1-15B4-B0ED-F19D-F72181B1482F}" dt="2024-05-29T15:57:43.565" v="0"/>
        <pc:sldMkLst>
          <pc:docMk/>
          <pc:sldMk cId="1076229234" sldId="307"/>
        </pc:sldMkLst>
        <pc:extLst>
          <p:ext xmlns:p="http://schemas.openxmlformats.org/presentationml/2006/main" uri="{D6D511B9-2390-475A-947B-AFAB55BFBCF1}">
            <pc226:cmChg xmlns:pc226="http://schemas.microsoft.com/office/powerpoint/2022/06/main/command" chg="mod">
              <pc226:chgData name="Patricia Reddington" userId="S::reddingtonp@asme.org::19b55bbd-68a4-45ce-82f0-f0dbe888d2c2" providerId="AD" clId="Web-{5FD769D1-15B4-B0ED-F19D-F72181B1482F}" dt="2024-05-29T15:57:43.565" v="0"/>
              <pc2:cmMkLst xmlns:pc2="http://schemas.microsoft.com/office/powerpoint/2019/9/main/command">
                <pc:docMk/>
                <pc:sldMk cId="1076229234" sldId="307"/>
                <pc2:cmMk id="{10A9E573-3D95-4F86-8476-0501E9DE3BAB}"/>
              </pc2:cmMkLst>
            </pc226:cmChg>
          </p:ext>
        </pc:extLst>
      </pc:sldChg>
    </pc:docChg>
  </pc:docChgLst>
  <pc:docChgLst>
    <pc:chgData name="Adam Maslowski" userId="S::maslowskia@asme.org::4a6ee28e-24f1-4419-88ae-c961a3c94e38" providerId="AD" clId="Web-{4239EEB9-3A1D-4CE1-26BA-F4571BEA224B}"/>
    <pc:docChg chg="modSld">
      <pc:chgData name="Adam Maslowski" userId="S::maslowskia@asme.org::4a6ee28e-24f1-4419-88ae-c961a3c94e38" providerId="AD" clId="Web-{4239EEB9-3A1D-4CE1-26BA-F4571BEA224B}" dt="2024-06-20T15:19:58.214" v="65" actId="20577"/>
      <pc:docMkLst>
        <pc:docMk/>
      </pc:docMkLst>
      <pc:sldChg chg="modSp modCm">
        <pc:chgData name="Adam Maslowski" userId="S::maslowskia@asme.org::4a6ee28e-24f1-4419-88ae-c961a3c94e38" providerId="AD" clId="Web-{4239EEB9-3A1D-4CE1-26BA-F4571BEA224B}" dt="2024-06-20T15:04:20.612" v="7"/>
        <pc:sldMkLst>
          <pc:docMk/>
          <pc:sldMk cId="0" sldId="266"/>
        </pc:sldMkLst>
        <pc:spChg chg="mod">
          <ac:chgData name="Adam Maslowski" userId="S::maslowskia@asme.org::4a6ee28e-24f1-4419-88ae-c961a3c94e38" providerId="AD" clId="Web-{4239EEB9-3A1D-4CE1-26BA-F4571BEA224B}" dt="2024-06-20T15:02:27.795" v="5" actId="20577"/>
          <ac:spMkLst>
            <pc:docMk/>
            <pc:sldMk cId="0" sldId="266"/>
            <ac:spMk id="24578"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4239EEB9-3A1D-4CE1-26BA-F4571BEA224B}" dt="2024-06-20T15:04:20.612" v="7"/>
              <pc2:cmMkLst xmlns:pc2="http://schemas.microsoft.com/office/powerpoint/2019/9/main/command">
                <pc:docMk/>
                <pc:sldMk cId="0" sldId="266"/>
                <pc2:cmMk id="{EEEF7EA7-46CD-48E9-A9DD-B949E0F9F3ED}"/>
              </pc2:cmMkLst>
              <pc226:cmRplyChg chg="add">
                <pc226:chgData name="Adam Maslowski" userId="S::maslowskia@asme.org::4a6ee28e-24f1-4419-88ae-c961a3c94e38" providerId="AD" clId="Web-{4239EEB9-3A1D-4CE1-26BA-F4571BEA224B}" dt="2024-06-20T15:04:14.299" v="6"/>
                <pc2:cmRplyMkLst xmlns:pc2="http://schemas.microsoft.com/office/powerpoint/2019/9/main/command">
                  <pc:docMk/>
                  <pc:sldMk cId="0" sldId="266"/>
                  <pc2:cmMk id="{EEEF7EA7-46CD-48E9-A9DD-B949E0F9F3ED}"/>
                  <pc2:cmRplyMk id="{5EFD79DD-6142-43DD-9995-9019825AE065}"/>
                </pc2:cmRplyMkLst>
              </pc226:cmRplyChg>
            </pc226:cmChg>
          </p:ext>
        </pc:extLst>
      </pc:sldChg>
      <pc:sldChg chg="modSp modCm">
        <pc:chgData name="Adam Maslowski" userId="S::maslowskia@asme.org::4a6ee28e-24f1-4419-88ae-c961a3c94e38" providerId="AD" clId="Web-{4239EEB9-3A1D-4CE1-26BA-F4571BEA224B}" dt="2024-06-20T15:11:09.739" v="52" actId="20577"/>
        <pc:sldMkLst>
          <pc:docMk/>
          <pc:sldMk cId="0" sldId="267"/>
        </pc:sldMkLst>
        <pc:spChg chg="mod">
          <ac:chgData name="Adam Maslowski" userId="S::maslowskia@asme.org::4a6ee28e-24f1-4419-88ae-c961a3c94e38" providerId="AD" clId="Web-{4239EEB9-3A1D-4CE1-26BA-F4571BEA224B}" dt="2024-06-20T15:11:09.739" v="52" actId="20577"/>
          <ac:spMkLst>
            <pc:docMk/>
            <pc:sldMk cId="0" sldId="267"/>
            <ac:spMk id="1536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4239EEB9-3A1D-4CE1-26BA-F4571BEA224B}" dt="2024-06-20T15:11:06.020" v="51"/>
              <pc2:cmMkLst xmlns:pc2="http://schemas.microsoft.com/office/powerpoint/2019/9/main/command">
                <pc:docMk/>
                <pc:sldMk cId="0" sldId="267"/>
                <pc2:cmMk id="{D981F937-CBC4-48FA-9743-AB1B712A8380}"/>
              </pc2:cmMkLst>
              <pc226:cmRplyChg chg="add">
                <pc226:chgData name="Adam Maslowski" userId="S::maslowskia@asme.org::4a6ee28e-24f1-4419-88ae-c961a3c94e38" providerId="AD" clId="Web-{4239EEB9-3A1D-4CE1-26BA-F4571BEA224B}" dt="2024-06-20T15:11:03.113" v="50"/>
                <pc2:cmRplyMkLst xmlns:pc2="http://schemas.microsoft.com/office/powerpoint/2019/9/main/command">
                  <pc:docMk/>
                  <pc:sldMk cId="0" sldId="267"/>
                  <pc2:cmMk id="{D981F937-CBC4-48FA-9743-AB1B712A8380}"/>
                  <pc2:cmRplyMk id="{6ACECC0C-A421-4AEB-B28B-2680270A7F8C}"/>
                </pc2:cmRplyMkLst>
              </pc226:cmRplyChg>
            </pc226:cmChg>
          </p:ext>
        </pc:extLst>
      </pc:sldChg>
      <pc:sldChg chg="modCm">
        <pc:chgData name="Adam Maslowski" userId="S::maslowskia@asme.org::4a6ee28e-24f1-4419-88ae-c961a3c94e38" providerId="AD" clId="Web-{4239EEB9-3A1D-4CE1-26BA-F4571BEA224B}" dt="2024-06-20T15:11:39.224" v="54"/>
        <pc:sldMkLst>
          <pc:docMk/>
          <pc:sldMk cId="0" sldId="274"/>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4239EEB9-3A1D-4CE1-26BA-F4571BEA224B}" dt="2024-06-20T15:11:34.615" v="53"/>
              <pc2:cmMkLst xmlns:pc2="http://schemas.microsoft.com/office/powerpoint/2019/9/main/command">
                <pc:docMk/>
                <pc:sldMk cId="0" sldId="274"/>
                <pc2:cmMk id="{17F475CE-0911-4619-B39D-BB4B8DF3C33A}"/>
              </pc2:cmMkLst>
            </pc226:cmChg>
            <pc226:cmChg xmlns:pc226="http://schemas.microsoft.com/office/powerpoint/2022/06/main/command" chg="mod">
              <pc226:chgData name="Adam Maslowski" userId="S::maslowskia@asme.org::4a6ee28e-24f1-4419-88ae-c961a3c94e38" providerId="AD" clId="Web-{4239EEB9-3A1D-4CE1-26BA-F4571BEA224B}" dt="2024-06-20T15:11:39.224" v="54"/>
              <pc2:cmMkLst xmlns:pc2="http://schemas.microsoft.com/office/powerpoint/2019/9/main/command">
                <pc:docMk/>
                <pc:sldMk cId="0" sldId="274"/>
                <pc2:cmMk id="{A9CE14E1-01E9-4A20-875A-F1E1AE42885A}"/>
              </pc2:cmMkLst>
            </pc226:cmChg>
          </p:ext>
        </pc:extLst>
      </pc:sldChg>
      <pc:sldChg chg="modSp modCm">
        <pc:chgData name="Adam Maslowski" userId="S::maslowskia@asme.org::4a6ee28e-24f1-4419-88ae-c961a3c94e38" providerId="AD" clId="Web-{4239EEB9-3A1D-4CE1-26BA-F4571BEA224B}" dt="2024-06-20T15:19:58.214" v="65" actId="20577"/>
        <pc:sldMkLst>
          <pc:docMk/>
          <pc:sldMk cId="0" sldId="288"/>
        </pc:sldMkLst>
        <pc:spChg chg="mod">
          <ac:chgData name="Adam Maslowski" userId="S::maslowskia@asme.org::4a6ee28e-24f1-4419-88ae-c961a3c94e38" providerId="AD" clId="Web-{4239EEB9-3A1D-4CE1-26BA-F4571BEA224B}" dt="2024-06-20T15:19:58.214" v="65" actId="20577"/>
          <ac:spMkLst>
            <pc:docMk/>
            <pc:sldMk cId="0" sldId="288"/>
            <ac:spMk id="6144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4239EEB9-3A1D-4CE1-26BA-F4571BEA224B}" dt="2024-06-20T15:19:55.792" v="64"/>
              <pc2:cmMkLst xmlns:pc2="http://schemas.microsoft.com/office/powerpoint/2019/9/main/command">
                <pc:docMk/>
                <pc:sldMk cId="0" sldId="288"/>
                <pc2:cmMk id="{C145CACD-77E6-4C12-B121-B3B7DED561DE}"/>
              </pc2:cmMkLst>
              <pc226:cmRplyChg chg="add">
                <pc226:chgData name="Adam Maslowski" userId="S::maslowskia@asme.org::4a6ee28e-24f1-4419-88ae-c961a3c94e38" providerId="AD" clId="Web-{4239EEB9-3A1D-4CE1-26BA-F4571BEA224B}" dt="2024-06-20T15:19:52.464" v="63"/>
                <pc2:cmRplyMkLst xmlns:pc2="http://schemas.microsoft.com/office/powerpoint/2019/9/main/command">
                  <pc:docMk/>
                  <pc:sldMk cId="0" sldId="288"/>
                  <pc2:cmMk id="{C145CACD-77E6-4C12-B121-B3B7DED561DE}"/>
                  <pc2:cmRplyMk id="{93011924-FF4B-478C-833A-4A12D7DF53CE}"/>
                </pc2:cmRplyMkLst>
              </pc226:cmRplyChg>
            </pc226:cmChg>
          </p:ext>
        </pc:extLst>
      </pc:sldChg>
      <pc:sldChg chg="modSp modCm modNotes">
        <pc:chgData name="Adam Maslowski" userId="S::maslowskia@asme.org::4a6ee28e-24f1-4419-88ae-c961a3c94e38" providerId="AD" clId="Web-{4239EEB9-3A1D-4CE1-26BA-F4571BEA224B}" dt="2024-06-20T15:09:08.905" v="48"/>
        <pc:sldMkLst>
          <pc:docMk/>
          <pc:sldMk cId="0" sldId="290"/>
        </pc:sldMkLst>
        <pc:spChg chg="mod">
          <ac:chgData name="Adam Maslowski" userId="S::maslowskia@asme.org::4a6ee28e-24f1-4419-88ae-c961a3c94e38" providerId="AD" clId="Web-{4239EEB9-3A1D-4CE1-26BA-F4571BEA224B}" dt="2024-06-20T15:07:29.854" v="19" actId="20577"/>
          <ac:spMkLst>
            <pc:docMk/>
            <pc:sldMk cId="0" sldId="290"/>
            <ac:spMk id="2560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4239EEB9-3A1D-4CE1-26BA-F4571BEA224B}" dt="2024-06-20T15:09:08.905" v="48"/>
              <pc2:cmMkLst xmlns:pc2="http://schemas.microsoft.com/office/powerpoint/2019/9/main/command">
                <pc:docMk/>
                <pc:sldMk cId="0" sldId="290"/>
                <pc2:cmMk id="{27D17E3F-C904-4477-9376-E181101E64A6}"/>
              </pc2:cmMkLst>
              <pc226:cmRplyChg chg="add">
                <pc226:chgData name="Adam Maslowski" userId="S::maslowskia@asme.org::4a6ee28e-24f1-4419-88ae-c961a3c94e38" providerId="AD" clId="Web-{4239EEB9-3A1D-4CE1-26BA-F4571BEA224B}" dt="2024-06-20T15:09:05.999" v="47"/>
                <pc2:cmRplyMkLst xmlns:pc2="http://schemas.microsoft.com/office/powerpoint/2019/9/main/command">
                  <pc:docMk/>
                  <pc:sldMk cId="0" sldId="290"/>
                  <pc2:cmMk id="{27D17E3F-C904-4477-9376-E181101E64A6}"/>
                  <pc2:cmRplyMk id="{9FCF3EB3-5465-47BF-8698-B1C41626FCB9}"/>
                </pc2:cmRplyMkLst>
              </pc226:cmRplyChg>
            </pc226:cmChg>
            <pc226:cmChg xmlns:pc226="http://schemas.microsoft.com/office/powerpoint/2022/06/main/command" chg="mod">
              <pc226:chgData name="Adam Maslowski" userId="S::maslowskia@asme.org::4a6ee28e-24f1-4419-88ae-c961a3c94e38" providerId="AD" clId="Web-{4239EEB9-3A1D-4CE1-26BA-F4571BEA224B}" dt="2024-06-20T15:05:15.614" v="8"/>
              <pc2:cmMkLst xmlns:pc2="http://schemas.microsoft.com/office/powerpoint/2019/9/main/command">
                <pc:docMk/>
                <pc:sldMk cId="0" sldId="290"/>
                <pc2:cmMk id="{5198903F-DA51-463D-AA15-4E5BB83AE8E5}"/>
              </pc2:cmMkLst>
            </pc226:cmChg>
            <pc226:cmChg xmlns:pc226="http://schemas.microsoft.com/office/powerpoint/2022/06/main/command" chg="mod">
              <pc226:chgData name="Adam Maslowski" userId="S::maslowskia@asme.org::4a6ee28e-24f1-4419-88ae-c961a3c94e38" providerId="AD" clId="Web-{4239EEB9-3A1D-4CE1-26BA-F4571BEA224B}" dt="2024-06-20T15:07:23.823" v="18" actId="20577"/>
              <pc2:cmMkLst xmlns:pc2="http://schemas.microsoft.com/office/powerpoint/2019/9/main/command">
                <pc:docMk/>
                <pc:sldMk cId="0" sldId="290"/>
                <pc2:cmMk id="{9521D6E3-F430-4165-91D5-656F36BA4625}"/>
              </pc2:cmMkLst>
            </pc226:cmChg>
            <pc226:cmChg xmlns:pc226="http://schemas.microsoft.com/office/powerpoint/2022/06/main/command" chg="mod">
              <pc226:chgData name="Adam Maslowski" userId="S::maslowskia@asme.org::4a6ee28e-24f1-4419-88ae-c961a3c94e38" providerId="AD" clId="Web-{4239EEB9-3A1D-4CE1-26BA-F4571BEA224B}" dt="2024-06-20T15:07:23.823" v="18" actId="20577"/>
              <pc2:cmMkLst xmlns:pc2="http://schemas.microsoft.com/office/powerpoint/2019/9/main/command">
                <pc:docMk/>
                <pc:sldMk cId="0" sldId="290"/>
                <pc2:cmMk id="{1CC4EFEC-FDC3-4366-8D36-7C9BE4D3AB87}"/>
              </pc2:cmMkLst>
            </pc226:cmChg>
          </p:ext>
        </pc:extLst>
      </pc:sldChg>
      <pc:sldChg chg="modCm">
        <pc:chgData name="Adam Maslowski" userId="S::maslowskia@asme.org::4a6ee28e-24f1-4419-88ae-c961a3c94e38" providerId="AD" clId="Web-{4239EEB9-3A1D-4CE1-26BA-F4571BEA224B}" dt="2024-06-20T15:14:23.684" v="56"/>
        <pc:sldMkLst>
          <pc:docMk/>
          <pc:sldMk cId="0" sldId="305"/>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4239EEB9-3A1D-4CE1-26BA-F4571BEA224B}" dt="2024-06-20T15:14:23.684" v="56"/>
              <pc2:cmMkLst xmlns:pc2="http://schemas.microsoft.com/office/powerpoint/2019/9/main/command">
                <pc:docMk/>
                <pc:sldMk cId="0" sldId="305"/>
                <pc2:cmMk id="{C2EA7FFA-E632-4F07-A464-BC8166829943}"/>
              </pc2:cmMkLst>
              <pc226:cmRplyChg chg="add">
                <pc226:chgData name="Adam Maslowski" userId="S::maslowskia@asme.org::4a6ee28e-24f1-4419-88ae-c961a3c94e38" providerId="AD" clId="Web-{4239EEB9-3A1D-4CE1-26BA-F4571BEA224B}" dt="2024-06-20T15:14:21.012" v="55"/>
                <pc2:cmRplyMkLst xmlns:pc2="http://schemas.microsoft.com/office/powerpoint/2019/9/main/command">
                  <pc:docMk/>
                  <pc:sldMk cId="0" sldId="305"/>
                  <pc2:cmMk id="{C2EA7FFA-E632-4F07-A464-BC8166829943}"/>
                  <pc2:cmRplyMk id="{864C1175-092A-4B94-8189-8EE49F73804F}"/>
                </pc2:cmRplyMkLst>
              </pc226:cmRplyChg>
            </pc226:cmChg>
          </p:ext>
        </pc:extLst>
      </pc:sldChg>
      <pc:sldChg chg="modCm">
        <pc:chgData name="Adam Maslowski" userId="S::maslowskia@asme.org::4a6ee28e-24f1-4419-88ae-c961a3c94e38" providerId="AD" clId="Web-{4239EEB9-3A1D-4CE1-26BA-F4571BEA224B}" dt="2024-06-20T15:00:11.695" v="1"/>
        <pc:sldMkLst>
          <pc:docMk/>
          <pc:sldMk cId="1076229234" sldId="307"/>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4239EEB9-3A1D-4CE1-26BA-F4571BEA224B}" dt="2024-06-20T15:00:11.695" v="1"/>
              <pc2:cmMkLst xmlns:pc2="http://schemas.microsoft.com/office/powerpoint/2019/9/main/command">
                <pc:docMk/>
                <pc:sldMk cId="1076229234" sldId="307"/>
                <pc2:cmMk id="{04F7A226-4037-44AB-9017-31098C634BDB}"/>
              </pc2:cmMkLst>
            </pc226:cmChg>
            <pc226:cmChg xmlns:pc226="http://schemas.microsoft.com/office/powerpoint/2022/06/main/command" chg="mod">
              <pc226:chgData name="Adam Maslowski" userId="S::maslowskia@asme.org::4a6ee28e-24f1-4419-88ae-c961a3c94e38" providerId="AD" clId="Web-{4239EEB9-3A1D-4CE1-26BA-F4571BEA224B}" dt="2024-06-20T15:00:02.008" v="0"/>
              <pc2:cmMkLst xmlns:pc2="http://schemas.microsoft.com/office/powerpoint/2019/9/main/command">
                <pc:docMk/>
                <pc:sldMk cId="1076229234" sldId="307"/>
                <pc2:cmMk id="{B663343F-7D06-4F89-8131-EB7BC570DAA9}"/>
              </pc2:cmMkLst>
            </pc226:cmChg>
          </p:ext>
        </pc:extLst>
      </pc:sldChg>
    </pc:docChg>
  </pc:docChgLst>
  <pc:docChgLst>
    <pc:chgData name="Adam Maslowski" userId="4a6ee28e-24f1-4419-88ae-c961a3c94e38" providerId="ADAL" clId="{DAEDACD1-E132-4708-ABE3-1258135CB4CF}"/>
    <pc:docChg chg="undo custSel modSld">
      <pc:chgData name="Adam Maslowski" userId="4a6ee28e-24f1-4419-88ae-c961a3c94e38" providerId="ADAL" clId="{DAEDACD1-E132-4708-ABE3-1258135CB4CF}" dt="2024-01-12T16:39:42.961" v="58" actId="400"/>
      <pc:docMkLst>
        <pc:docMk/>
      </pc:docMkLst>
      <pc:sldChg chg="modNotesTx">
        <pc:chgData name="Adam Maslowski" userId="4a6ee28e-24f1-4419-88ae-c961a3c94e38" providerId="ADAL" clId="{DAEDACD1-E132-4708-ABE3-1258135CB4CF}" dt="2024-01-12T16:31:52.793" v="2" actId="115"/>
        <pc:sldMkLst>
          <pc:docMk/>
          <pc:sldMk cId="0" sldId="263"/>
        </pc:sldMkLst>
      </pc:sldChg>
      <pc:sldChg chg="modSp mod modNotesTx">
        <pc:chgData name="Adam Maslowski" userId="4a6ee28e-24f1-4419-88ae-c961a3c94e38" providerId="ADAL" clId="{DAEDACD1-E132-4708-ABE3-1258135CB4CF}" dt="2024-01-12T16:37:27.685" v="22" actId="115"/>
        <pc:sldMkLst>
          <pc:docMk/>
          <pc:sldMk cId="0" sldId="274"/>
        </pc:sldMkLst>
        <pc:spChg chg="mod">
          <ac:chgData name="Adam Maslowski" userId="4a6ee28e-24f1-4419-88ae-c961a3c94e38" providerId="ADAL" clId="{DAEDACD1-E132-4708-ABE3-1258135CB4CF}" dt="2024-01-12T16:37:11.563" v="19" actId="115"/>
          <ac:spMkLst>
            <pc:docMk/>
            <pc:sldMk cId="0" sldId="274"/>
            <ac:spMk id="19461" creationId="{00000000-0000-0000-0000-000000000000}"/>
          </ac:spMkLst>
        </pc:spChg>
      </pc:sldChg>
      <pc:sldChg chg="modSp mod modNotesTx">
        <pc:chgData name="Adam Maslowski" userId="4a6ee28e-24f1-4419-88ae-c961a3c94e38" providerId="ADAL" clId="{DAEDACD1-E132-4708-ABE3-1258135CB4CF}" dt="2024-01-12T16:39:42.961" v="58" actId="400"/>
        <pc:sldMkLst>
          <pc:docMk/>
          <pc:sldMk cId="0" sldId="292"/>
        </pc:sldMkLst>
        <pc:spChg chg="mod">
          <ac:chgData name="Adam Maslowski" userId="4a6ee28e-24f1-4419-88ae-c961a3c94e38" providerId="ADAL" clId="{DAEDACD1-E132-4708-ABE3-1258135CB4CF}" dt="2024-01-12T16:39:30.991" v="55" actId="115"/>
          <ac:spMkLst>
            <pc:docMk/>
            <pc:sldMk cId="0" sldId="292"/>
            <ac:spMk id="45059" creationId="{00000000-0000-0000-0000-000000000000}"/>
          </ac:spMkLst>
        </pc:spChg>
      </pc:sldChg>
      <pc:sldChg chg="modSp mod">
        <pc:chgData name="Adam Maslowski" userId="4a6ee28e-24f1-4419-88ae-c961a3c94e38" providerId="ADAL" clId="{DAEDACD1-E132-4708-ABE3-1258135CB4CF}" dt="2024-01-12T16:33:33.841" v="14" actId="115"/>
        <pc:sldMkLst>
          <pc:docMk/>
          <pc:sldMk cId="1076229234" sldId="307"/>
        </pc:sldMkLst>
        <pc:spChg chg="mod">
          <ac:chgData name="Adam Maslowski" userId="4a6ee28e-24f1-4419-88ae-c961a3c94e38" providerId="ADAL" clId="{DAEDACD1-E132-4708-ABE3-1258135CB4CF}" dt="2024-01-12T16:33:33.841" v="14" actId="115"/>
          <ac:spMkLst>
            <pc:docMk/>
            <pc:sldMk cId="1076229234" sldId="307"/>
            <ac:spMk id="8" creationId="{00000000-0000-0000-0000-000000000000}"/>
          </ac:spMkLst>
        </pc:spChg>
      </pc:sldChg>
    </pc:docChg>
  </pc:docChgLst>
  <pc:docChgLst>
    <pc:chgData name="Patricia Reddington" userId="S::reddingtonp@asme.org::19b55bbd-68a4-45ce-82f0-f0dbe888d2c2" providerId="AD" clId="Web-{FFADB2C6-089A-C476-EADE-444B7572F5E6}"/>
    <pc:docChg chg="mod">
      <pc:chgData name="Patricia Reddington" userId="S::reddingtonp@asme.org::19b55bbd-68a4-45ce-82f0-f0dbe888d2c2" providerId="AD" clId="Web-{FFADB2C6-089A-C476-EADE-444B7572F5E6}" dt="2024-04-25T20:58:37.973" v="24"/>
      <pc:docMkLst>
        <pc:docMk/>
      </pc:docMkLst>
      <pc:sldChg chg="addCm">
        <pc:chgData name="Patricia Reddington" userId="S::reddingtonp@asme.org::19b55bbd-68a4-45ce-82f0-f0dbe888d2c2" providerId="AD" clId="Web-{FFADB2C6-089A-C476-EADE-444B7572F5E6}" dt="2024-04-25T19:18:30.202" v="3"/>
        <pc:sldMkLst>
          <pc:docMk/>
          <pc:sldMk cId="0" sldId="264"/>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19:18:30.202" v="3"/>
              <pc2:cmMkLst xmlns:pc2="http://schemas.microsoft.com/office/powerpoint/2019/9/main/command">
                <pc:docMk/>
                <pc:sldMk cId="0" sldId="264"/>
                <pc2:cmMk id="{67E76B07-36D3-45EB-A329-0168E4B99327}"/>
              </pc2:cmMkLst>
            </pc226:cmChg>
          </p:ext>
        </pc:extLst>
      </pc:sldChg>
      <pc:sldChg chg="addCm">
        <pc:chgData name="Patricia Reddington" userId="S::reddingtonp@asme.org::19b55bbd-68a4-45ce-82f0-f0dbe888d2c2" providerId="AD" clId="Web-{FFADB2C6-089A-C476-EADE-444B7572F5E6}" dt="2024-04-25T19:28:59.046" v="4"/>
        <pc:sldMkLst>
          <pc:docMk/>
          <pc:sldMk cId="0" sldId="266"/>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19:28:59.046" v="4"/>
              <pc2:cmMkLst xmlns:pc2="http://schemas.microsoft.com/office/powerpoint/2019/9/main/command">
                <pc:docMk/>
                <pc:sldMk cId="0" sldId="266"/>
                <pc2:cmMk id="{EEEF7EA7-46CD-48E9-A9DD-B949E0F9F3ED}"/>
              </pc2:cmMkLst>
            </pc226:cmChg>
          </p:ext>
        </pc:extLst>
      </pc:sldChg>
      <pc:sldChg chg="addCm">
        <pc:chgData name="Patricia Reddington" userId="S::reddingtonp@asme.org::19b55bbd-68a4-45ce-82f0-f0dbe888d2c2" providerId="AD" clId="Web-{FFADB2C6-089A-C476-EADE-444B7572F5E6}" dt="2024-04-25T20:26:43.395" v="12"/>
        <pc:sldMkLst>
          <pc:docMk/>
          <pc:sldMk cId="0" sldId="267"/>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19:57:29.259" v="8"/>
              <pc2:cmMkLst xmlns:pc2="http://schemas.microsoft.com/office/powerpoint/2019/9/main/command">
                <pc:docMk/>
                <pc:sldMk cId="0" sldId="267"/>
                <pc2:cmMk id="{D981F937-CBC4-48FA-9743-AB1B712A8380}"/>
              </pc2:cmMkLst>
            </pc226:cmChg>
            <pc226:cmChg xmlns:pc226="http://schemas.microsoft.com/office/powerpoint/2022/06/main/command" chg="add">
              <pc226:chgData name="Patricia Reddington" userId="S::reddingtonp@asme.org::19b55bbd-68a4-45ce-82f0-f0dbe888d2c2" providerId="AD" clId="Web-{FFADB2C6-089A-C476-EADE-444B7572F5E6}" dt="2024-04-25T20:26:43.395" v="12"/>
              <pc2:cmMkLst xmlns:pc2="http://schemas.microsoft.com/office/powerpoint/2019/9/main/command">
                <pc:docMk/>
                <pc:sldMk cId="0" sldId="267"/>
                <pc2:cmMk id="{0EC5344F-2FBB-450D-9ECE-84F223797AA7}"/>
              </pc2:cmMkLst>
            </pc226:cmChg>
            <pc226:cmChg xmlns:pc226="http://schemas.microsoft.com/office/powerpoint/2022/06/main/command" chg="add">
              <pc226:chgData name="Patricia Reddington" userId="S::reddingtonp@asme.org::19b55bbd-68a4-45ce-82f0-f0dbe888d2c2" providerId="AD" clId="Web-{FFADB2C6-089A-C476-EADE-444B7572F5E6}" dt="2024-04-25T20:20:34.590" v="11"/>
              <pc2:cmMkLst xmlns:pc2="http://schemas.microsoft.com/office/powerpoint/2019/9/main/command">
                <pc:docMk/>
                <pc:sldMk cId="0" sldId="267"/>
                <pc2:cmMk id="{C4FD19C4-6B72-40C8-AB29-C467D62524F4}"/>
              </pc2:cmMkLst>
            </pc226:cmChg>
          </p:ext>
        </pc:extLst>
      </pc:sldChg>
      <pc:sldChg chg="addCm">
        <pc:chgData name="Patricia Reddington" userId="S::reddingtonp@asme.org::19b55bbd-68a4-45ce-82f0-f0dbe888d2c2" providerId="AD" clId="Web-{FFADB2C6-089A-C476-EADE-444B7572F5E6}" dt="2024-04-25T20:31:24.683" v="13"/>
        <pc:sldMkLst>
          <pc:docMk/>
          <pc:sldMk cId="0" sldId="268"/>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31:24.683" v="13"/>
              <pc2:cmMkLst xmlns:pc2="http://schemas.microsoft.com/office/powerpoint/2019/9/main/command">
                <pc:docMk/>
                <pc:sldMk cId="0" sldId="268"/>
                <pc2:cmMk id="{DE7B55F0-416B-4060-8785-30F6C0C87364}"/>
              </pc2:cmMkLst>
            </pc226:cmChg>
          </p:ext>
        </pc:extLst>
      </pc:sldChg>
      <pc:sldChg chg="addCm">
        <pc:chgData name="Patricia Reddington" userId="S::reddingtonp@asme.org::19b55bbd-68a4-45ce-82f0-f0dbe888d2c2" providerId="AD" clId="Web-{FFADB2C6-089A-C476-EADE-444B7572F5E6}" dt="2024-04-25T20:32:24.638" v="14"/>
        <pc:sldMkLst>
          <pc:docMk/>
          <pc:sldMk cId="0" sldId="269"/>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32:24.638" v="14"/>
              <pc2:cmMkLst xmlns:pc2="http://schemas.microsoft.com/office/powerpoint/2019/9/main/command">
                <pc:docMk/>
                <pc:sldMk cId="0" sldId="269"/>
                <pc2:cmMk id="{4604CA4B-6918-4D63-8A01-87E0BCD4612D}"/>
              </pc2:cmMkLst>
            </pc226:cmChg>
          </p:ext>
        </pc:extLst>
      </pc:sldChg>
      <pc:sldChg chg="addCm">
        <pc:chgData name="Patricia Reddington" userId="S::reddingtonp@asme.org::19b55bbd-68a4-45ce-82f0-f0dbe888d2c2" providerId="AD" clId="Web-{FFADB2C6-089A-C476-EADE-444B7572F5E6}" dt="2024-04-25T20:42:21.731" v="18"/>
        <pc:sldMkLst>
          <pc:docMk/>
          <pc:sldMk cId="0" sldId="276"/>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42:21.731" v="18"/>
              <pc2:cmMkLst xmlns:pc2="http://schemas.microsoft.com/office/powerpoint/2019/9/main/command">
                <pc:docMk/>
                <pc:sldMk cId="0" sldId="276"/>
                <pc2:cmMk id="{0F4F8B49-1FD8-48C3-BD7C-A5F24EF2AADE}"/>
              </pc2:cmMkLst>
            </pc226:cmChg>
            <pc226:cmChg xmlns:pc226="http://schemas.microsoft.com/office/powerpoint/2022/06/main/command" chg="add">
              <pc226:chgData name="Patricia Reddington" userId="S::reddingtonp@asme.org::19b55bbd-68a4-45ce-82f0-f0dbe888d2c2" providerId="AD" clId="Web-{FFADB2C6-089A-C476-EADE-444B7572F5E6}" dt="2024-04-25T20:41:09.713" v="17"/>
              <pc2:cmMkLst xmlns:pc2="http://schemas.microsoft.com/office/powerpoint/2019/9/main/command">
                <pc:docMk/>
                <pc:sldMk cId="0" sldId="276"/>
                <pc2:cmMk id="{517D834D-04AA-4ED4-AC5F-3B54A22115B4}"/>
              </pc2:cmMkLst>
            </pc226:cmChg>
          </p:ext>
        </pc:extLst>
      </pc:sldChg>
      <pc:sldChg chg="addCm">
        <pc:chgData name="Patricia Reddington" userId="S::reddingtonp@asme.org::19b55bbd-68a4-45ce-82f0-f0dbe888d2c2" providerId="AD" clId="Web-{FFADB2C6-089A-C476-EADE-444B7572F5E6}" dt="2024-04-25T20:57:42.269" v="23"/>
        <pc:sldMkLst>
          <pc:docMk/>
          <pc:sldMk cId="0" sldId="281"/>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57:42.269" v="23"/>
              <pc2:cmMkLst xmlns:pc2="http://schemas.microsoft.com/office/powerpoint/2019/9/main/command">
                <pc:docMk/>
                <pc:sldMk cId="0" sldId="281"/>
                <pc2:cmMk id="{F0B41361-6124-47A8-A4A1-885048B507D9}"/>
              </pc2:cmMkLst>
            </pc226:cmChg>
          </p:ext>
        </pc:extLst>
      </pc:sldChg>
      <pc:sldChg chg="addCm">
        <pc:chgData name="Patricia Reddington" userId="S::reddingtonp@asme.org::19b55bbd-68a4-45ce-82f0-f0dbe888d2c2" providerId="AD" clId="Web-{FFADB2C6-089A-C476-EADE-444B7572F5E6}" dt="2024-04-25T20:55:30.859" v="22"/>
        <pc:sldMkLst>
          <pc:docMk/>
          <pc:sldMk cId="0" sldId="288"/>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55:30.859" v="22"/>
              <pc2:cmMkLst xmlns:pc2="http://schemas.microsoft.com/office/powerpoint/2019/9/main/command">
                <pc:docMk/>
                <pc:sldMk cId="0" sldId="288"/>
                <pc2:cmMk id="{C145CACD-77E6-4C12-B121-B3B7DED561DE}"/>
              </pc2:cmMkLst>
            </pc226:cmChg>
          </p:ext>
        </pc:extLst>
      </pc:sldChg>
      <pc:sldChg chg="addCm delCm modCm">
        <pc:chgData name="Patricia Reddington" userId="S::reddingtonp@asme.org::19b55bbd-68a4-45ce-82f0-f0dbe888d2c2" providerId="AD" clId="Web-{FFADB2C6-089A-C476-EADE-444B7572F5E6}" dt="2024-04-25T20:17:18.116" v="10"/>
        <pc:sldMkLst>
          <pc:docMk/>
          <pc:sldMk cId="0" sldId="290"/>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17:18.116" v="10"/>
              <pc2:cmMkLst xmlns:pc2="http://schemas.microsoft.com/office/powerpoint/2019/9/main/command">
                <pc:docMk/>
                <pc:sldMk cId="0" sldId="290"/>
                <pc2:cmMk id="{27D17E3F-C904-4477-9376-E181101E64A6}"/>
              </pc2:cmMkLst>
            </pc226:cmChg>
            <pc226:cmChg xmlns:pc226="http://schemas.microsoft.com/office/powerpoint/2022/06/main/command" chg="add del">
              <pc226:chgData name="Patricia Reddington" userId="S::reddingtonp@asme.org::19b55bbd-68a4-45ce-82f0-f0dbe888d2c2" providerId="AD" clId="Web-{FFADB2C6-089A-C476-EADE-444B7572F5E6}" dt="2024-04-25T19:57:09.555" v="7"/>
              <pc2:cmMkLst xmlns:pc2="http://schemas.microsoft.com/office/powerpoint/2019/9/main/command">
                <pc:docMk/>
                <pc:sldMk cId="0" sldId="290"/>
                <pc2:cmMk id="{4A1CF7A7-06DE-4B18-9A40-DDD0B9F81E9A}"/>
              </pc2:cmMkLst>
            </pc226:cmChg>
            <pc226:cmChg xmlns:pc226="http://schemas.microsoft.com/office/powerpoint/2022/06/main/command" chg="add mod">
              <pc226:chgData name="Patricia Reddington" userId="S::reddingtonp@asme.org::19b55bbd-68a4-45ce-82f0-f0dbe888d2c2" providerId="AD" clId="Web-{FFADB2C6-089A-C476-EADE-444B7572F5E6}" dt="2024-04-25T20:15:15.238" v="9"/>
              <pc2:cmMkLst xmlns:pc2="http://schemas.microsoft.com/office/powerpoint/2019/9/main/command">
                <pc:docMk/>
                <pc:sldMk cId="0" sldId="290"/>
                <pc2:cmMk id="{9521D6E3-F430-4165-91D5-656F36BA4625}"/>
              </pc2:cmMkLst>
            </pc226:cmChg>
          </p:ext>
        </pc:extLst>
      </pc:sldChg>
      <pc:sldChg chg="addCm">
        <pc:chgData name="Patricia Reddington" userId="S::reddingtonp@asme.org::19b55bbd-68a4-45ce-82f0-f0dbe888d2c2" providerId="AD" clId="Web-{FFADB2C6-089A-C476-EADE-444B7572F5E6}" dt="2024-04-25T20:45:21.079" v="19"/>
        <pc:sldMkLst>
          <pc:docMk/>
          <pc:sldMk cId="0" sldId="292"/>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45:21.079" v="19"/>
              <pc2:cmMkLst xmlns:pc2="http://schemas.microsoft.com/office/powerpoint/2019/9/main/command">
                <pc:docMk/>
                <pc:sldMk cId="0" sldId="292"/>
                <pc2:cmMk id="{E116C684-45C2-4FBE-8CEB-FF5824358C98}"/>
              </pc2:cmMkLst>
            </pc226:cmChg>
          </p:ext>
        </pc:extLst>
      </pc:sldChg>
      <pc:sldChg chg="addCm">
        <pc:chgData name="Patricia Reddington" userId="S::reddingtonp@asme.org::19b55bbd-68a4-45ce-82f0-f0dbe888d2c2" providerId="AD" clId="Web-{FFADB2C6-089A-C476-EADE-444B7572F5E6}" dt="2024-04-25T20:49:58.226" v="20"/>
        <pc:sldMkLst>
          <pc:docMk/>
          <pc:sldMk cId="0" sldId="293"/>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49:58.226" v="20"/>
              <pc2:cmMkLst xmlns:pc2="http://schemas.microsoft.com/office/powerpoint/2019/9/main/command">
                <pc:docMk/>
                <pc:sldMk cId="0" sldId="293"/>
                <pc2:cmMk id="{8775BC70-89AD-448B-81F6-335ED972DA63}"/>
              </pc2:cmMkLst>
            </pc226:cmChg>
          </p:ext>
        </pc:extLst>
      </pc:sldChg>
      <pc:sldChg chg="addCm">
        <pc:chgData name="Patricia Reddington" userId="S::reddingtonp@asme.org::19b55bbd-68a4-45ce-82f0-f0dbe888d2c2" providerId="AD" clId="Web-{FFADB2C6-089A-C476-EADE-444B7572F5E6}" dt="2024-04-25T20:58:37.973" v="24"/>
        <pc:sldMkLst>
          <pc:docMk/>
          <pc:sldMk cId="0" sldId="302"/>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58:37.973" v="24"/>
              <pc2:cmMkLst xmlns:pc2="http://schemas.microsoft.com/office/powerpoint/2019/9/main/command">
                <pc:docMk/>
                <pc:sldMk cId="0" sldId="302"/>
                <pc2:cmMk id="{9B9CF1AB-B0FE-458B-843B-616FD7EAC510}"/>
              </pc2:cmMkLst>
            </pc226:cmChg>
          </p:ext>
        </pc:extLst>
      </pc:sldChg>
      <pc:sldChg chg="addCm">
        <pc:chgData name="Patricia Reddington" userId="S::reddingtonp@asme.org::19b55bbd-68a4-45ce-82f0-f0dbe888d2c2" providerId="AD" clId="Web-{FFADB2C6-089A-C476-EADE-444B7572F5E6}" dt="2024-04-25T20:51:44.838" v="21"/>
        <pc:sldMkLst>
          <pc:docMk/>
          <pc:sldMk cId="0" sldId="304"/>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51:44.838" v="21"/>
              <pc2:cmMkLst xmlns:pc2="http://schemas.microsoft.com/office/powerpoint/2019/9/main/command">
                <pc:docMk/>
                <pc:sldMk cId="0" sldId="304"/>
                <pc2:cmMk id="{0BB8F840-4ED1-44B8-A208-A963E52337B4}"/>
              </pc2:cmMkLst>
            </pc226:cmChg>
          </p:ext>
        </pc:extLst>
      </pc:sldChg>
      <pc:sldChg chg="addCm">
        <pc:chgData name="Patricia Reddington" userId="S::reddingtonp@asme.org::19b55bbd-68a4-45ce-82f0-f0dbe888d2c2" providerId="AD" clId="Web-{FFADB2C6-089A-C476-EADE-444B7572F5E6}" dt="2024-04-25T20:38:42.257" v="16"/>
        <pc:sldMkLst>
          <pc:docMk/>
          <pc:sldMk cId="0" sldId="305"/>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FADB2C6-089A-C476-EADE-444B7572F5E6}" dt="2024-04-25T20:37:44.990" v="15"/>
              <pc2:cmMkLst xmlns:pc2="http://schemas.microsoft.com/office/powerpoint/2019/9/main/command">
                <pc:docMk/>
                <pc:sldMk cId="0" sldId="305"/>
                <pc2:cmMk id="{875451BB-1801-4734-BC79-877FECDEDCF7}"/>
              </pc2:cmMkLst>
            </pc226:cmChg>
            <pc226:cmChg xmlns:pc226="http://schemas.microsoft.com/office/powerpoint/2022/06/main/command" chg="add">
              <pc226:chgData name="Patricia Reddington" userId="S::reddingtonp@asme.org::19b55bbd-68a4-45ce-82f0-f0dbe888d2c2" providerId="AD" clId="Web-{FFADB2C6-089A-C476-EADE-444B7572F5E6}" dt="2024-04-25T20:38:42.257" v="16"/>
              <pc2:cmMkLst xmlns:pc2="http://schemas.microsoft.com/office/powerpoint/2019/9/main/command">
                <pc:docMk/>
                <pc:sldMk cId="0" sldId="305"/>
                <pc2:cmMk id="{C2EA7FFA-E632-4F07-A464-BC8166829943}"/>
              </pc2:cmMkLst>
            </pc226:cmChg>
          </p:ext>
        </pc:extLst>
      </pc:sldChg>
      <pc:sldChg chg="addCm modCm">
        <pc:chgData name="Patricia Reddington" userId="S::reddingtonp@asme.org::19b55bbd-68a4-45ce-82f0-f0dbe888d2c2" providerId="AD" clId="Web-{FFADB2C6-089A-C476-EADE-444B7572F5E6}" dt="2024-04-25T19:12:50.428" v="2"/>
        <pc:sldMkLst>
          <pc:docMk/>
          <pc:sldMk cId="1076229234" sldId="307"/>
        </pc:sldMkLst>
        <pc:extLst>
          <p:ext xmlns:p="http://schemas.openxmlformats.org/presentationml/2006/main" uri="{D6D511B9-2390-475A-947B-AFAB55BFBCF1}">
            <pc226:cmChg xmlns:pc226="http://schemas.microsoft.com/office/powerpoint/2022/06/main/command" chg="add mod">
              <pc226:chgData name="Patricia Reddington" userId="S::reddingtonp@asme.org::19b55bbd-68a4-45ce-82f0-f0dbe888d2c2" providerId="AD" clId="Web-{FFADB2C6-089A-C476-EADE-444B7572F5E6}" dt="2024-04-25T19:12:50.428" v="2"/>
              <pc2:cmMkLst xmlns:pc2="http://schemas.microsoft.com/office/powerpoint/2019/9/main/command">
                <pc:docMk/>
                <pc:sldMk cId="1076229234" sldId="307"/>
                <pc2:cmMk id="{10A9E573-3D95-4F86-8476-0501E9DE3BAB}"/>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248" cy="480223"/>
          </a:xfrm>
          <a:prstGeom prst="rect">
            <a:avLst/>
          </a:prstGeom>
        </p:spPr>
        <p:txBody>
          <a:bodyPr vert="horz" lIns="96651" tIns="48325" rIns="96651" bIns="48325" rtlCol="0"/>
          <a:lstStyle>
            <a:lvl1pPr algn="l">
              <a:defRPr sz="1200">
                <a:latin typeface="Times"/>
              </a:defRPr>
            </a:lvl1pPr>
          </a:lstStyle>
          <a:p>
            <a:pPr>
              <a:defRPr/>
            </a:pPr>
            <a:endParaRPr lang="en-US"/>
          </a:p>
        </p:txBody>
      </p:sp>
      <p:sp>
        <p:nvSpPr>
          <p:cNvPr id="3" name="Date Placeholder 2"/>
          <p:cNvSpPr>
            <a:spLocks noGrp="1"/>
          </p:cNvSpPr>
          <p:nvPr>
            <p:ph type="dt" sz="quarter" idx="1"/>
          </p:nvPr>
        </p:nvSpPr>
        <p:spPr>
          <a:xfrm>
            <a:off x="4143312" y="1"/>
            <a:ext cx="3170248" cy="480223"/>
          </a:xfrm>
          <a:prstGeom prst="rect">
            <a:avLst/>
          </a:prstGeom>
        </p:spPr>
        <p:txBody>
          <a:bodyPr vert="horz" lIns="96651" tIns="48325" rIns="96651" bIns="48325" rtlCol="0"/>
          <a:lstStyle>
            <a:lvl1pPr algn="r">
              <a:defRPr sz="1200">
                <a:latin typeface="Times"/>
              </a:defRPr>
            </a:lvl1pPr>
          </a:lstStyle>
          <a:p>
            <a:pPr>
              <a:defRPr/>
            </a:pPr>
            <a:fld id="{11032437-83D6-4EF5-A481-B456FC05B25D}" type="datetimeFigureOut">
              <a:rPr lang="en-US"/>
              <a:pPr>
                <a:defRPr/>
              </a:pPr>
              <a:t>9/16/2024</a:t>
            </a:fld>
            <a:endParaRPr lang="en-US"/>
          </a:p>
        </p:txBody>
      </p:sp>
      <p:sp>
        <p:nvSpPr>
          <p:cNvPr id="4" name="Footer Placeholder 3"/>
          <p:cNvSpPr>
            <a:spLocks noGrp="1"/>
          </p:cNvSpPr>
          <p:nvPr>
            <p:ph type="ftr" sz="quarter" idx="2"/>
          </p:nvPr>
        </p:nvSpPr>
        <p:spPr>
          <a:xfrm>
            <a:off x="0" y="9119350"/>
            <a:ext cx="3170248" cy="480223"/>
          </a:xfrm>
          <a:prstGeom prst="rect">
            <a:avLst/>
          </a:prstGeom>
        </p:spPr>
        <p:txBody>
          <a:bodyPr vert="horz" lIns="96651" tIns="48325" rIns="96651" bIns="48325" rtlCol="0" anchor="b"/>
          <a:lstStyle>
            <a:lvl1pPr algn="l">
              <a:defRPr sz="1200">
                <a:latin typeface="Times"/>
              </a:defRPr>
            </a:lvl1pPr>
          </a:lstStyle>
          <a:p>
            <a:pPr>
              <a:defRPr/>
            </a:pPr>
            <a:endParaRPr lang="en-US"/>
          </a:p>
        </p:txBody>
      </p:sp>
      <p:sp>
        <p:nvSpPr>
          <p:cNvPr id="5" name="Slide Number Placeholder 4"/>
          <p:cNvSpPr>
            <a:spLocks noGrp="1"/>
          </p:cNvSpPr>
          <p:nvPr>
            <p:ph type="sldNum" sz="quarter" idx="3"/>
          </p:nvPr>
        </p:nvSpPr>
        <p:spPr>
          <a:xfrm>
            <a:off x="4143312" y="9119350"/>
            <a:ext cx="3170248" cy="480223"/>
          </a:xfrm>
          <a:prstGeom prst="rect">
            <a:avLst/>
          </a:prstGeom>
        </p:spPr>
        <p:txBody>
          <a:bodyPr vert="horz" wrap="square" lIns="96651" tIns="48325" rIns="96651" bIns="48325" numCol="1" anchor="b" anchorCtr="0" compatLnSpc="1">
            <a:prstTxWarp prst="textNoShape">
              <a:avLst/>
            </a:prstTxWarp>
          </a:bodyPr>
          <a:lstStyle>
            <a:lvl1pPr algn="r">
              <a:defRPr sz="1200"/>
            </a:lvl1pPr>
          </a:lstStyle>
          <a:p>
            <a:pPr>
              <a:defRPr/>
            </a:pPr>
            <a:fld id="{3ABC6E14-95A5-44D1-81B2-FA001DDFC383}" type="slidenum">
              <a:rPr lang="en-US" altLang="en-US"/>
              <a:pPr>
                <a:defRPr/>
              </a:pPr>
              <a:t>‹#›</a:t>
            </a:fld>
            <a:endParaRPr lang="en-US" altLang="en-US"/>
          </a:p>
        </p:txBody>
      </p:sp>
    </p:spTree>
    <p:extLst>
      <p:ext uri="{BB962C8B-B14F-4D97-AF65-F5344CB8AC3E}">
        <p14:creationId xmlns:p14="http://schemas.microsoft.com/office/powerpoint/2010/main" val="857102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Grp="1" noRot="1" noChangeAspect="1" noChangeArrowheads="1" noTextEdit="1"/>
          </p:cNvSpPr>
          <p:nvPr>
            <p:ph type="sldImg" idx="2"/>
          </p:nvPr>
        </p:nvSpPr>
        <p:spPr bwMode="auto">
          <a:xfrm>
            <a:off x="1257300" y="239713"/>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49" y="4160845"/>
            <a:ext cx="5851504" cy="51196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2294" name="Rectangle 6"/>
          <p:cNvSpPr>
            <a:spLocks noGrp="1" noChangeArrowheads="1"/>
          </p:cNvSpPr>
          <p:nvPr>
            <p:ph type="ftr" sz="quarter" idx="4"/>
          </p:nvPr>
        </p:nvSpPr>
        <p:spPr bwMode="auto">
          <a:xfrm>
            <a:off x="0" y="9119350"/>
            <a:ext cx="3170248"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12" y="9119350"/>
            <a:ext cx="3170248" cy="480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51" tIns="48325" rIns="96651" bIns="48325"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5FB6E745-7D30-4000-9691-B67615E7D7DE}" type="slidenum">
              <a:rPr lang="en-US" altLang="en-US"/>
              <a:pPr>
                <a:defRPr/>
              </a:pPr>
              <a:t>‹#›</a:t>
            </a:fld>
            <a:endParaRPr lang="en-US" altLang="en-US"/>
          </a:p>
        </p:txBody>
      </p:sp>
    </p:spTree>
    <p:extLst>
      <p:ext uri="{BB962C8B-B14F-4D97-AF65-F5344CB8AC3E}">
        <p14:creationId xmlns:p14="http://schemas.microsoft.com/office/powerpoint/2010/main" val="12125408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b="0" i="0" u="none" kern="1200">
        <a:solidFill>
          <a:schemeClr val="tx1"/>
        </a:solidFill>
        <a:latin typeface="Arial" panose="020B0604020202020204" pitchFamily="34" charset="0"/>
        <a:ea typeface="+mn-ea"/>
        <a:cs typeface="Arial" panose="020B0604020202020204" pitchFamily="34" charset="0"/>
      </a:defRPr>
    </a:lvl1pPr>
    <a:lvl2pPr marL="228600" indent="-114300" algn="l" rtl="0" eaLnBrk="0" fontAlgn="base" hangingPunct="0">
      <a:spcBef>
        <a:spcPct val="30000"/>
      </a:spcBef>
      <a:spcAft>
        <a:spcPct val="0"/>
      </a:spcAft>
      <a:buChar char="•"/>
      <a:defRPr sz="1100" b="0" i="0" u="none" kern="1200">
        <a:solidFill>
          <a:schemeClr val="tx1"/>
        </a:solidFill>
        <a:latin typeface="Arial" panose="020B0604020202020204" pitchFamily="34" charset="0"/>
        <a:ea typeface="+mn-ea"/>
        <a:cs typeface="Arial" panose="020B0604020202020204" pitchFamily="34" charset="0"/>
      </a:defRPr>
    </a:lvl2pPr>
    <a:lvl3pPr marL="457200" indent="-114300" algn="l" rtl="0" eaLnBrk="0" fontAlgn="base" hangingPunct="0">
      <a:spcBef>
        <a:spcPct val="30000"/>
      </a:spcBef>
      <a:spcAft>
        <a:spcPct val="0"/>
      </a:spcAft>
      <a:buFont typeface="Arial" panose="020B0604020202020204" pitchFamily="34" charset="0"/>
      <a:buChar char="–"/>
      <a:defRPr sz="1100" b="0" i="0" u="none" kern="1200">
        <a:solidFill>
          <a:schemeClr val="tx1"/>
        </a:solidFill>
        <a:latin typeface="Arial" panose="020B0604020202020204" pitchFamily="34" charset="0"/>
        <a:ea typeface="+mn-ea"/>
        <a:cs typeface="Arial" panose="020B0604020202020204" pitchFamily="34" charset="0"/>
      </a:defRPr>
    </a:lvl3pPr>
    <a:lvl4pPr marL="685800" indent="-114300" algn="l" rtl="0" eaLnBrk="0" fontAlgn="base" hangingPunct="0">
      <a:spcBef>
        <a:spcPct val="30000"/>
      </a:spcBef>
      <a:spcAft>
        <a:spcPct val="0"/>
      </a:spcAft>
      <a:buFont typeface="Arial" panose="020B0604020202020204" pitchFamily="34" charset="0"/>
      <a:buChar char="-"/>
      <a:defRPr sz="1100" b="0" i="0" u="none"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a:ln/>
        </p:spPr>
      </p:sp>
      <p:sp>
        <p:nvSpPr>
          <p:cNvPr id="6147" name="Notes Placeholder 2"/>
          <p:cNvSpPr>
            <a:spLocks noGrp="1"/>
          </p:cNvSpPr>
          <p:nvPr>
            <p:ph type="body" idx="1"/>
          </p:nvPr>
        </p:nvSpPr>
        <p:spPr>
          <a:noFill/>
        </p:spPr>
        <p:txBody>
          <a:bodyPr/>
          <a:lstStyle/>
          <a:p>
            <a:pPr eaLnBrk="1" hangingPunct="1"/>
            <a:endParaRPr lang="en-US" altLang="en-US">
              <a:latin typeface="Arial" panose="020B0604020202020204" pitchFamily="34" charset="0"/>
            </a:endParaRPr>
          </a:p>
        </p:txBody>
      </p:sp>
      <p:sp>
        <p:nvSpPr>
          <p:cNvPr id="6148"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5FAF8A90-F763-46D8-A526-B8C6D7361904}" type="slidenum">
              <a:rPr lang="en-US" altLang="en-US" sz="1200">
                <a:solidFill>
                  <a:srgbClr val="000000"/>
                </a:solidFill>
                <a:latin typeface="Arial" panose="020B0604020202020204" pitchFamily="34" charset="0"/>
              </a:rPr>
              <a:pPr/>
              <a:t>0</a:t>
            </a:fld>
            <a:endParaRPr lang="en-US" altLang="en-US" sz="1200">
              <a:solidFill>
                <a:srgbClr val="000000"/>
              </a:solidFill>
              <a:latin typeface="Arial" panose="020B0604020202020204" pitchFamily="34" charset="0"/>
            </a:endParaRPr>
          </a:p>
        </p:txBody>
      </p:sp>
    </p:spTree>
    <p:extLst>
      <p:ext uri="{BB962C8B-B14F-4D97-AF65-F5344CB8AC3E}">
        <p14:creationId xmlns:p14="http://schemas.microsoft.com/office/powerpoint/2010/main" val="1353750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0674D7A-E7C2-4F7C-B5BD-4165DB6D6E36}" type="slidenum">
              <a:rPr lang="en-US" altLang="en-US" sz="1200">
                <a:latin typeface="Arial" panose="020B0604020202020204" pitchFamily="34" charset="0"/>
              </a:rPr>
              <a:pPr/>
              <a:t>9</a:t>
            </a:fld>
            <a:endParaRPr lang="en-US" altLang="en-US" sz="1200">
              <a:latin typeface="Arial" panose="020B0604020202020204" pitchFamily="34" charset="0"/>
            </a:endParaRPr>
          </a:p>
        </p:txBody>
      </p:sp>
      <p:sp>
        <p:nvSpPr>
          <p:cNvPr id="23555" name="Rectangle 2"/>
          <p:cNvSpPr>
            <a:spLocks noGrp="1" noRot="1" noChangeAspect="1" noChangeArrowheads="1" noTextEdit="1"/>
          </p:cNvSpPr>
          <p:nvPr>
            <p:ph type="sldImg"/>
          </p:nvPr>
        </p:nvSpPr>
        <p:spPr>
          <a:xfrm>
            <a:off x="1365250" y="477838"/>
            <a:ext cx="4592638" cy="3444875"/>
          </a:xfrm>
          <a:ln/>
        </p:spPr>
      </p:sp>
      <p:sp>
        <p:nvSpPr>
          <p:cNvPr id="23556" name="Rectangle 3"/>
          <p:cNvSpPr>
            <a:spLocks noGrp="1" noChangeArrowheads="1"/>
          </p:cNvSpPr>
          <p:nvPr>
            <p:ph type="body" idx="1"/>
          </p:nvPr>
        </p:nvSpPr>
        <p:spPr>
          <a:xfrm>
            <a:off x="488993" y="4269914"/>
            <a:ext cx="6338856" cy="4991061"/>
          </a:xfrm>
          <a:noFill/>
        </p:spPr>
        <p:txBody>
          <a:bodyPr/>
          <a:lstStyle/>
          <a:p>
            <a:pPr eaLnBrk="1" hangingPunct="1"/>
            <a:r>
              <a:rPr lang="en-US" altLang="en-US" u="none">
                <a:latin typeface="Arial" panose="020B0604020202020204" pitchFamily="34" charset="0"/>
              </a:rPr>
              <a:t>If an affected party believes that the proposed action/inaction is/was “Technically”, or “Procedurally” flawed they may “Appeal” the proposed action. “Flawed” can include the perception that due consideration was not given to their input.</a:t>
            </a:r>
          </a:p>
        </p:txBody>
      </p:sp>
    </p:spTree>
    <p:extLst>
      <p:ext uri="{BB962C8B-B14F-4D97-AF65-F5344CB8AC3E}">
        <p14:creationId xmlns:p14="http://schemas.microsoft.com/office/powerpoint/2010/main" val="771664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40C46C0E-5A85-4614-9DEA-D37A4F1241E5}" type="slidenum">
              <a:rPr lang="en-US" altLang="en-US" sz="1200">
                <a:latin typeface="Arial" panose="020B0604020202020204" pitchFamily="34" charset="0"/>
              </a:rPr>
              <a:pPr/>
              <a:t>10</a:t>
            </a:fld>
            <a:endParaRPr lang="en-US" altLang="en-US" sz="1200">
              <a:latin typeface="Arial" panose="020B0604020202020204" pitchFamily="34" charset="0"/>
            </a:endParaRPr>
          </a:p>
        </p:txBody>
      </p:sp>
      <p:sp>
        <p:nvSpPr>
          <p:cNvPr id="25603" name="Rectangle 2"/>
          <p:cNvSpPr>
            <a:spLocks noGrp="1" noRot="1" noChangeAspect="1" noChangeArrowheads="1" noTextEdit="1"/>
          </p:cNvSpPr>
          <p:nvPr>
            <p:ph type="sldImg"/>
          </p:nvPr>
        </p:nvSpPr>
        <p:spPr>
          <a:xfrm>
            <a:off x="1365250" y="477838"/>
            <a:ext cx="4592638" cy="3444875"/>
          </a:xfrm>
          <a:ln/>
        </p:spPr>
      </p:sp>
      <p:sp>
        <p:nvSpPr>
          <p:cNvPr id="25604" name="Rectangle 3"/>
          <p:cNvSpPr>
            <a:spLocks noGrp="1" noChangeArrowheads="1"/>
          </p:cNvSpPr>
          <p:nvPr>
            <p:ph type="body" idx="1"/>
          </p:nvPr>
        </p:nvSpPr>
        <p:spPr>
          <a:xfrm>
            <a:off x="488993" y="4269914"/>
            <a:ext cx="6338856" cy="4991061"/>
          </a:xfrm>
          <a:noFill/>
        </p:spPr>
        <p:txBody>
          <a:bodyPr/>
          <a:lstStyle/>
          <a:p>
            <a:pPr eaLnBrk="1" hangingPunct="1"/>
            <a:r>
              <a:rPr lang="en-US" altLang="en-US">
                <a:latin typeface="Arial" panose="020B0604020202020204" pitchFamily="34" charset="0"/>
              </a:rPr>
              <a:t>The Society provides procedural due process in connection with codes, standards, and related conformity assessment activities. As part of this procedural due process, there are several levels to which an aggrieved individual or party may appeal. Let’s look more closely at these.</a:t>
            </a:r>
          </a:p>
        </p:txBody>
      </p:sp>
    </p:spTree>
    <p:extLst>
      <p:ext uri="{BB962C8B-B14F-4D97-AF65-F5344CB8AC3E}">
        <p14:creationId xmlns:p14="http://schemas.microsoft.com/office/powerpoint/2010/main" val="1987138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219620A5-44D0-4162-8C52-DEA866DC71CC}" type="slidenum">
              <a:rPr lang="en-US" altLang="en-US" sz="1200">
                <a:latin typeface="Arial" panose="020B0604020202020204" pitchFamily="34" charset="0"/>
              </a:rPr>
              <a:pPr/>
              <a:t>11</a:t>
            </a:fld>
            <a:endParaRPr lang="en-US" altLang="en-US" sz="1200">
              <a:latin typeface="Arial" panose="020B0604020202020204" pitchFamily="34" charset="0"/>
            </a:endParaRPr>
          </a:p>
        </p:txBody>
      </p:sp>
      <p:sp>
        <p:nvSpPr>
          <p:cNvPr id="27651" name="Rectangle 2"/>
          <p:cNvSpPr>
            <a:spLocks noGrp="1" noRot="1" noChangeAspect="1" noChangeArrowheads="1" noTextEdit="1"/>
          </p:cNvSpPr>
          <p:nvPr>
            <p:ph type="sldImg"/>
          </p:nvPr>
        </p:nvSpPr>
        <p:spPr>
          <a:xfrm>
            <a:off x="1365250" y="477838"/>
            <a:ext cx="4592638" cy="3444875"/>
          </a:xfrm>
          <a:ln/>
        </p:spPr>
      </p:sp>
      <p:sp>
        <p:nvSpPr>
          <p:cNvPr id="26628" name="Rectangle 3"/>
          <p:cNvSpPr>
            <a:spLocks noGrp="1" noChangeArrowheads="1"/>
          </p:cNvSpPr>
          <p:nvPr>
            <p:ph type="body" idx="1"/>
          </p:nvPr>
        </p:nvSpPr>
        <p:spPr>
          <a:xfrm>
            <a:off x="488993" y="4269914"/>
            <a:ext cx="6338856" cy="4991061"/>
          </a:xfrm>
        </p:spPr>
        <p:txBody>
          <a:bodyPr/>
          <a:lstStyle/>
          <a:p>
            <a:pPr lvl="1" eaLnBrk="1" hangingPunct="1">
              <a:defRPr/>
            </a:pPr>
            <a:r>
              <a:rPr lang="en-US" altLang="en-US" u="none" dirty="0">
                <a:latin typeface="Arial"/>
                <a:cs typeface="Arial"/>
              </a:rPr>
              <a:t>Whatever the nature of the action being appealed—be it operational or technical—an appellant must begin by making an appeal to the Standards Committee responsible for the objectionable action or inaction.</a:t>
            </a:r>
          </a:p>
          <a:p>
            <a:pPr lvl="1" eaLnBrk="1" hangingPunct="1">
              <a:defRPr/>
            </a:pPr>
            <a:r>
              <a:rPr lang="en-US" altLang="en-US" u="none" dirty="0">
                <a:latin typeface="Arial"/>
                <a:cs typeface="Arial"/>
              </a:rPr>
              <a:t>Because the Standards Committee is the body responsible for developing consensus on standards, only the standards committee has the authority to revise a standard that is the subject of an appeal.</a:t>
            </a:r>
            <a:r>
              <a:rPr lang="en-US" altLang="en-US" dirty="0">
                <a:latin typeface="Arial"/>
                <a:cs typeface="Arial"/>
              </a:rPr>
              <a:t> </a:t>
            </a:r>
            <a:r>
              <a:rPr lang="en-US" altLang="en-US" u="none" dirty="0">
                <a:latin typeface="Arial"/>
                <a:cs typeface="Arial"/>
              </a:rPr>
              <a:t> After hearing the appeal , the standards committee or</a:t>
            </a:r>
            <a:r>
              <a:rPr lang="en-US" altLang="en-US" u="none" baseline="0" dirty="0">
                <a:latin typeface="Arial"/>
                <a:cs typeface="Arial"/>
              </a:rPr>
              <a:t> its designated hearing panel </a:t>
            </a:r>
            <a:r>
              <a:rPr lang="en-US" altLang="en-US" u="none" dirty="0">
                <a:latin typeface="Arial"/>
                <a:cs typeface="Arial"/>
              </a:rPr>
              <a:t>will decide to</a:t>
            </a:r>
            <a:r>
              <a:rPr lang="en-US" altLang="en-US" dirty="0">
                <a:latin typeface="Arial"/>
                <a:cs typeface="Arial"/>
              </a:rPr>
              <a:t> </a:t>
            </a:r>
            <a:endParaRPr lang="en-US" altLang="en-US" u="none" dirty="0">
              <a:latin typeface="Arial" panose="020B0604020202020204" pitchFamily="34" charset="0"/>
            </a:endParaRPr>
          </a:p>
          <a:p>
            <a:pPr lvl="3" eaLnBrk="1" hangingPunct="1">
              <a:defRPr/>
            </a:pPr>
            <a:r>
              <a:rPr lang="en-US" altLang="en-US" dirty="0">
                <a:latin typeface="Arial"/>
                <a:cs typeface="Arial"/>
              </a:rPr>
              <a:t> </a:t>
            </a:r>
            <a:r>
              <a:rPr lang="en-US" altLang="en-US" u="none" dirty="0">
                <a:latin typeface="Arial"/>
                <a:cs typeface="Arial"/>
              </a:rPr>
              <a:t>Accept the previous actions / inactions.</a:t>
            </a:r>
          </a:p>
          <a:p>
            <a:pPr lvl="3" eaLnBrk="1" hangingPunct="1">
              <a:defRPr/>
            </a:pPr>
            <a:r>
              <a:rPr lang="en-US" altLang="en-US" dirty="0">
                <a:latin typeface="Arial"/>
                <a:cs typeface="Arial"/>
              </a:rPr>
              <a:t> </a:t>
            </a:r>
            <a:r>
              <a:rPr lang="en-US" altLang="en-US" u="none" dirty="0">
                <a:latin typeface="Arial"/>
                <a:cs typeface="Arial"/>
              </a:rPr>
              <a:t>Revise the previous actions / inactions.</a:t>
            </a:r>
          </a:p>
          <a:p>
            <a:pPr lvl="3" eaLnBrk="1" hangingPunct="1">
              <a:defRPr/>
            </a:pPr>
            <a:r>
              <a:rPr lang="en-US" altLang="en-US" dirty="0">
                <a:latin typeface="Arial"/>
                <a:cs typeface="Arial"/>
              </a:rPr>
              <a:t> </a:t>
            </a:r>
            <a:r>
              <a:rPr lang="en-US" altLang="en-US" u="none" dirty="0">
                <a:latin typeface="Arial"/>
                <a:cs typeface="Arial"/>
              </a:rPr>
              <a:t>Establish new action (e.g. require additional revisions or ballots)</a:t>
            </a:r>
            <a:endParaRPr lang="en-US" altLang="en-US" dirty="0">
              <a:latin typeface="Arial"/>
              <a:cs typeface="Arial"/>
            </a:endParaRPr>
          </a:p>
          <a:p>
            <a:pPr lvl="3">
              <a:defRPr/>
            </a:pPr>
            <a:r>
              <a:rPr lang="en-US" altLang="en-US" dirty="0">
                <a:latin typeface="Arial"/>
                <a:cs typeface="Arial"/>
              </a:rPr>
              <a:t>Withdraw or suspend the previous actions / inactions</a:t>
            </a:r>
            <a:endParaRPr lang="en-US" altLang="en-US" u="none" dirty="0">
              <a:latin typeface="Arial" panose="020B0604020202020204" pitchFamily="34" charset="0"/>
            </a:endParaRPr>
          </a:p>
          <a:p>
            <a:pPr eaLnBrk="1" hangingPunct="1">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38358874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58E6AA8C-4A5A-49EE-A604-CE783951C1CC}" type="slidenum">
              <a:rPr lang="en-US" altLang="en-US" sz="1200">
                <a:latin typeface="Arial" panose="020B0604020202020204" pitchFamily="34" charset="0"/>
              </a:rPr>
              <a:pPr/>
              <a:t>12</a:t>
            </a:fld>
            <a:endParaRPr lang="en-US" altLang="en-US" sz="1200">
              <a:latin typeface="Arial" panose="020B0604020202020204" pitchFamily="34" charset="0"/>
            </a:endParaRPr>
          </a:p>
        </p:txBody>
      </p:sp>
      <p:sp>
        <p:nvSpPr>
          <p:cNvPr id="29699" name="Rectangle 2"/>
          <p:cNvSpPr>
            <a:spLocks noGrp="1" noRot="1" noChangeAspect="1" noChangeArrowheads="1" noTextEdit="1"/>
          </p:cNvSpPr>
          <p:nvPr>
            <p:ph type="sldImg"/>
          </p:nvPr>
        </p:nvSpPr>
        <p:spPr>
          <a:xfrm>
            <a:off x="1365250" y="477838"/>
            <a:ext cx="4592638" cy="3444875"/>
          </a:xfrm>
          <a:ln/>
        </p:spPr>
      </p:sp>
      <p:sp>
        <p:nvSpPr>
          <p:cNvPr id="29700" name="Rectangle 3"/>
          <p:cNvSpPr>
            <a:spLocks noGrp="1" noChangeArrowheads="1"/>
          </p:cNvSpPr>
          <p:nvPr>
            <p:ph type="body" idx="1"/>
          </p:nvPr>
        </p:nvSpPr>
        <p:spPr>
          <a:xfrm>
            <a:off x="488993" y="4269914"/>
            <a:ext cx="6338856" cy="4991061"/>
          </a:xfrm>
          <a:noFill/>
        </p:spPr>
        <p:txBody>
          <a:bodyPr anchor="ctr"/>
          <a:lstStyle/>
          <a:p>
            <a:pPr marL="117603" lvl="1" indent="0" eaLnBrk="1" hangingPunct="1">
              <a:buNone/>
            </a:pPr>
            <a:r>
              <a:rPr lang="en-US" altLang="en-US" u="none" dirty="0">
                <a:latin typeface="Arial" panose="020B0604020202020204" pitchFamily="34" charset="0"/>
              </a:rPr>
              <a:t>If a party to the appeal is not satisfied with the Standards Committee’s decision, they may submit a subsequent appeal to the committee’s Supervisory Board.</a:t>
            </a:r>
          </a:p>
          <a:p>
            <a:pPr lvl="1" eaLnBrk="1" hangingPunct="1"/>
            <a:r>
              <a:rPr lang="en-US" altLang="en-US" u="none" dirty="0">
                <a:latin typeface="Arial" panose="020B0604020202020204" pitchFamily="34" charset="0"/>
              </a:rPr>
              <a:t>The Supervisory Board has the authority to overrule a Standards Committee’s operational decisions, but not to overrule the committee’s technical decisions. An appeal to the Board therefore tends to focus on the policies and procedures the committee has followed and whether consensus has been achieved.</a:t>
            </a:r>
          </a:p>
          <a:p>
            <a:pPr lvl="1" eaLnBrk="1" hangingPunct="1"/>
            <a:r>
              <a:rPr lang="en-US" altLang="en-US" u="none" dirty="0">
                <a:latin typeface="Arial" panose="020B0604020202020204" pitchFamily="34" charset="0"/>
              </a:rPr>
              <a:t>If the Supervisory</a:t>
            </a:r>
            <a:r>
              <a:rPr lang="en-US" altLang="en-US" u="none" baseline="0" dirty="0">
                <a:latin typeface="Arial" panose="020B0604020202020204" pitchFamily="34" charset="0"/>
              </a:rPr>
              <a:t> </a:t>
            </a:r>
            <a:r>
              <a:rPr lang="en-US" altLang="en-US" u="none" dirty="0">
                <a:latin typeface="Arial" panose="020B0604020202020204" pitchFamily="34" charset="0"/>
              </a:rPr>
              <a:t>Board disagrees with an operational action the committee has taken, it may reverse the committee’s action directly. For example, if a standards committee decides not to recommend appointment of a particular individual to the committee and the Supervisory</a:t>
            </a:r>
            <a:r>
              <a:rPr lang="en-US" altLang="en-US" u="none" baseline="0" dirty="0">
                <a:latin typeface="Arial" panose="020B0604020202020204" pitchFamily="34" charset="0"/>
              </a:rPr>
              <a:t> </a:t>
            </a:r>
            <a:r>
              <a:rPr lang="en-US" altLang="en-US" u="none" dirty="0">
                <a:latin typeface="Arial" panose="020B0604020202020204" pitchFamily="34" charset="0"/>
              </a:rPr>
              <a:t>Board, on appeal from the individual, finds for the appellant, the Supervisory</a:t>
            </a:r>
            <a:r>
              <a:rPr lang="en-US" altLang="en-US" u="none" baseline="0" dirty="0">
                <a:latin typeface="Arial" panose="020B0604020202020204" pitchFamily="34" charset="0"/>
              </a:rPr>
              <a:t> </a:t>
            </a:r>
            <a:r>
              <a:rPr lang="en-US" altLang="en-US" u="none" dirty="0">
                <a:latin typeface="Arial" panose="020B0604020202020204" pitchFamily="34" charset="0"/>
              </a:rPr>
              <a:t>Board may actually appoint the individual to the committee.</a:t>
            </a:r>
          </a:p>
          <a:p>
            <a:pPr lvl="1" eaLnBrk="1" hangingPunct="1"/>
            <a:r>
              <a:rPr lang="en-US" altLang="en-US" u="none" dirty="0">
                <a:latin typeface="Arial" panose="020B0604020202020204" pitchFamily="34" charset="0"/>
              </a:rPr>
              <a:t>If the Board has questions about the technical decisions reached by the Standards Committee, it may submit suggestions and/or questions to the Standards Committee for consideration and ask the committee to report back, but it cannot revise a standard. As we mentioned earlier, the Standards Committee is responsible for developing consensus on standards and is the only body that may establish or revise a standard.</a:t>
            </a:r>
          </a:p>
          <a:p>
            <a:pPr lvl="1" eaLnBrk="1" hangingPunct="1"/>
            <a:r>
              <a:rPr lang="en-US" altLang="en-US" u="none" dirty="0">
                <a:latin typeface="Arial" panose="020B0604020202020204" pitchFamily="34" charset="0"/>
              </a:rPr>
              <a:t>If the Supervisory Board wishes, it may hold or suspend the appealed action, whether technical or operational, pending resolution of the issues. </a:t>
            </a:r>
            <a:br>
              <a:rPr lang="en-US" altLang="en-US" u="none" dirty="0">
                <a:latin typeface="Arial" panose="020B0604020202020204" pitchFamily="34" charset="0"/>
              </a:rPr>
            </a:br>
            <a:endParaRPr lang="en-US" altLang="en-US" u="none" dirty="0">
              <a:latin typeface="Arial" panose="020B0604020202020204" pitchFamily="34" charset="0"/>
            </a:endParaRPr>
          </a:p>
        </p:txBody>
      </p:sp>
    </p:spTree>
    <p:extLst>
      <p:ext uri="{BB962C8B-B14F-4D97-AF65-F5344CB8AC3E}">
        <p14:creationId xmlns:p14="http://schemas.microsoft.com/office/powerpoint/2010/main" val="1638861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A2AE99DB-4268-4E34-877A-8497F9007094}" type="slidenum">
              <a:rPr lang="en-US" altLang="en-US" sz="1200">
                <a:latin typeface="Arial" panose="020B0604020202020204" pitchFamily="34" charset="0"/>
              </a:rPr>
              <a:pPr/>
              <a:t>13</a:t>
            </a:fld>
            <a:endParaRPr lang="en-US" altLang="en-US" sz="1200">
              <a:latin typeface="Arial" panose="020B0604020202020204" pitchFamily="34" charset="0"/>
            </a:endParaRPr>
          </a:p>
        </p:txBody>
      </p:sp>
      <p:sp>
        <p:nvSpPr>
          <p:cNvPr id="31747" name="Rectangle 2"/>
          <p:cNvSpPr>
            <a:spLocks noGrp="1" noRot="1" noChangeAspect="1" noChangeArrowheads="1" noTextEdit="1"/>
          </p:cNvSpPr>
          <p:nvPr>
            <p:ph type="sldImg"/>
          </p:nvPr>
        </p:nvSpPr>
        <p:spPr>
          <a:xfrm>
            <a:off x="1365250" y="477838"/>
            <a:ext cx="4592638" cy="3444875"/>
          </a:xfrm>
          <a:ln/>
        </p:spPr>
      </p:sp>
      <p:sp>
        <p:nvSpPr>
          <p:cNvPr id="48132" name="Rectangle 3"/>
          <p:cNvSpPr>
            <a:spLocks noGrp="1" noChangeArrowheads="1"/>
          </p:cNvSpPr>
          <p:nvPr>
            <p:ph type="body" idx="1"/>
          </p:nvPr>
        </p:nvSpPr>
        <p:spPr>
          <a:xfrm>
            <a:off x="488993" y="4269914"/>
            <a:ext cx="6338856" cy="4991061"/>
          </a:xfrm>
        </p:spPr>
        <p:txBody>
          <a:bodyPr/>
          <a:lstStyle/>
          <a:p>
            <a:pPr lvl="1" eaLnBrk="1" hangingPunct="1">
              <a:defRPr/>
            </a:pPr>
            <a:r>
              <a:rPr lang="en-US" u="none"/>
              <a:t>If a party to the appeal is unhappy with the Supervisory Board’s decision, they may submit an appeal to the Standards and Certification Council’s Board on Hearings and Appeals (BHA). However, this appeal may only be based on an apparent failure to provide procedural due process. The BHA will not consider appeals based on technical issues.</a:t>
            </a:r>
          </a:p>
          <a:p>
            <a:pPr lvl="1" eaLnBrk="1" hangingPunct="1">
              <a:defRPr/>
            </a:pPr>
            <a:r>
              <a:rPr lang="en-US" u="none"/>
              <a:t>Unlike the </a:t>
            </a:r>
            <a:r>
              <a:rPr lang="en-US" altLang="en-US" u="none">
                <a:latin typeface="Arial" panose="020B0604020202020204" pitchFamily="34" charset="0"/>
              </a:rPr>
              <a:t>Standards Committee </a:t>
            </a:r>
            <a:r>
              <a:rPr lang="en-US" u="none"/>
              <a:t>and Supervisory Boards, the BHA will investigate the validity of an appeal to determine whether to schedule a hearing.</a:t>
            </a:r>
          </a:p>
          <a:p>
            <a:pPr lvl="1" eaLnBrk="1" hangingPunct="1">
              <a:defRPr/>
            </a:pPr>
            <a:r>
              <a:rPr lang="en-US" u="none"/>
              <a:t>If the appeal is heard, the BHA can determine if due process was served.  As a result, it could refer items back to the Supervisory</a:t>
            </a:r>
            <a:r>
              <a:rPr lang="en-US" u="none" baseline="0"/>
              <a:t> </a:t>
            </a:r>
            <a:r>
              <a:rPr lang="en-US" u="none"/>
              <a:t>Board or </a:t>
            </a:r>
            <a:r>
              <a:rPr lang="en-US" altLang="en-US" u="none">
                <a:latin typeface="Arial" panose="020B0604020202020204" pitchFamily="34" charset="0"/>
              </a:rPr>
              <a:t>Standards Committee</a:t>
            </a:r>
            <a:r>
              <a:rPr lang="en-US" altLang="en-US" u="none" baseline="0">
                <a:latin typeface="Arial" panose="020B0604020202020204" pitchFamily="34" charset="0"/>
              </a:rPr>
              <a:t> </a:t>
            </a:r>
            <a:r>
              <a:rPr lang="en-US" u="none"/>
              <a:t>for further action.</a:t>
            </a:r>
          </a:p>
          <a:p>
            <a:pPr lvl="1" eaLnBrk="1" hangingPunct="1">
              <a:defRPr/>
            </a:pPr>
            <a:endParaRPr lang="en-US" u="none"/>
          </a:p>
          <a:p>
            <a:pPr marL="117603" lvl="1" indent="0" eaLnBrk="1" hangingPunct="1">
              <a:buNone/>
              <a:defRPr/>
            </a:pPr>
            <a:br>
              <a:rPr lang="en-US" u="none"/>
            </a:br>
            <a:endParaRPr lang="en-US" u="none"/>
          </a:p>
        </p:txBody>
      </p:sp>
    </p:spTree>
    <p:extLst>
      <p:ext uri="{BB962C8B-B14F-4D97-AF65-F5344CB8AC3E}">
        <p14:creationId xmlns:p14="http://schemas.microsoft.com/office/powerpoint/2010/main" val="3934170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B312A0D4-E806-461A-A8ED-415A6F9562F6}" type="slidenum">
              <a:rPr lang="en-US" altLang="en-US" sz="1200">
                <a:latin typeface="Arial" panose="020B0604020202020204" pitchFamily="34" charset="0"/>
              </a:rPr>
              <a:pPr/>
              <a:t>14</a:t>
            </a:fld>
            <a:endParaRPr lang="en-US" altLang="en-US" sz="1200">
              <a:latin typeface="Arial" panose="020B0604020202020204" pitchFamily="34" charset="0"/>
            </a:endParaRPr>
          </a:p>
        </p:txBody>
      </p:sp>
      <p:sp>
        <p:nvSpPr>
          <p:cNvPr id="33795" name="Rectangle 2"/>
          <p:cNvSpPr>
            <a:spLocks noGrp="1" noRot="1" noChangeAspect="1" noChangeArrowheads="1" noTextEdit="1"/>
          </p:cNvSpPr>
          <p:nvPr>
            <p:ph type="sldImg"/>
          </p:nvPr>
        </p:nvSpPr>
        <p:spPr>
          <a:xfrm>
            <a:off x="1365250" y="477838"/>
            <a:ext cx="4592638" cy="3444875"/>
          </a:xfrm>
          <a:ln/>
        </p:spPr>
      </p:sp>
      <p:sp>
        <p:nvSpPr>
          <p:cNvPr id="33796" name="Rectangle 3"/>
          <p:cNvSpPr>
            <a:spLocks noGrp="1" noChangeArrowheads="1"/>
          </p:cNvSpPr>
          <p:nvPr>
            <p:ph type="body" idx="1"/>
          </p:nvPr>
        </p:nvSpPr>
        <p:spPr>
          <a:xfrm>
            <a:off x="488993" y="4269914"/>
            <a:ext cx="6338856" cy="4991061"/>
          </a:xfrm>
          <a:noFill/>
        </p:spPr>
        <p:txBody>
          <a:bodyPr/>
          <a:lstStyle/>
          <a:p>
            <a:pPr lvl="1" eaLnBrk="1" hangingPunct="1"/>
            <a:r>
              <a:rPr lang="en-US" altLang="en-US" u="none" dirty="0">
                <a:latin typeface="Arial" panose="020B0604020202020204" pitchFamily="34" charset="0"/>
              </a:rPr>
              <a:t>If the objectionable action involves an American National Standard, an appellant may be entitled to bring further appeals within the American National Standards Institute.</a:t>
            </a:r>
          </a:p>
          <a:p>
            <a:pPr marL="235207" lvl="1" indent="-117603" defTabSz="940826" eaLnBrk="1" hangingPunct="1">
              <a:defRPr/>
            </a:pPr>
            <a:r>
              <a:rPr lang="en-US" altLang="en-US" u="none" dirty="0">
                <a:latin typeface="Arial" panose="020B0604020202020204" pitchFamily="34" charset="0"/>
              </a:rPr>
              <a:t>Conducted only for procedural</a:t>
            </a:r>
            <a:r>
              <a:rPr lang="en-US" altLang="en-US" u="none" baseline="0" dirty="0">
                <a:latin typeface="Arial" panose="020B0604020202020204" pitchFamily="34" charset="0"/>
              </a:rPr>
              <a:t> </a:t>
            </a:r>
            <a:r>
              <a:rPr lang="en-US" altLang="en-US" u="none" dirty="0">
                <a:latin typeface="Arial" panose="020B0604020202020204" pitchFamily="34" charset="0"/>
              </a:rPr>
              <a:t>objections, not technical content. </a:t>
            </a:r>
            <a:r>
              <a:rPr lang="en-US" altLang="en-US" u="none" baseline="0" dirty="0">
                <a:latin typeface="Arial" panose="020B0604020202020204" pitchFamily="34" charset="0"/>
              </a:rPr>
              <a:t> </a:t>
            </a:r>
            <a:endParaRPr lang="en-US" altLang="en-US" u="none" dirty="0">
              <a:latin typeface="Arial" panose="020B0604020202020204" pitchFamily="34" charset="0"/>
            </a:endParaRPr>
          </a:p>
          <a:p>
            <a:pPr lvl="1" eaLnBrk="1" hangingPunct="1"/>
            <a:r>
              <a:rPr lang="en-US" altLang="en-US" u="none" dirty="0">
                <a:latin typeface="Arial" panose="020B0604020202020204" pitchFamily="34" charset="0"/>
              </a:rPr>
              <a:t>ANSI will not consider an appeal until after public review, ANSI approval of the standard, and after all possible hearings and appeals within ASME have been exhausted. </a:t>
            </a:r>
          </a:p>
          <a:p>
            <a:pPr lvl="1" eaLnBrk="1" hangingPunct="1"/>
            <a:r>
              <a:rPr lang="en-US" altLang="en-US" u="none" dirty="0">
                <a:latin typeface="Arial" panose="020B0604020202020204" pitchFamily="34" charset="0"/>
              </a:rPr>
              <a:t>Most disputes are resolved at the standards committee or Supervisory Board level. Very few appeals have continued through to the BHA, and fewer still to ANSI. </a:t>
            </a:r>
          </a:p>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504619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2E077999-1A66-4C95-BDCC-D6F460DBA600}" type="slidenum">
              <a:rPr lang="en-US" altLang="en-US" sz="1200">
                <a:latin typeface="Arial" panose="020B0604020202020204" pitchFamily="34" charset="0"/>
              </a:rPr>
              <a:pPr/>
              <a:t>15</a:t>
            </a:fld>
            <a:endParaRPr lang="en-US" altLang="en-US" sz="1200">
              <a:latin typeface="Arial" panose="020B0604020202020204" pitchFamily="34" charset="0"/>
            </a:endParaRPr>
          </a:p>
        </p:txBody>
      </p:sp>
      <p:sp>
        <p:nvSpPr>
          <p:cNvPr id="35843" name="Rectangle 2"/>
          <p:cNvSpPr>
            <a:spLocks noGrp="1" noRot="1" noChangeAspect="1" noChangeArrowheads="1" noTextEdit="1"/>
          </p:cNvSpPr>
          <p:nvPr>
            <p:ph type="sldImg"/>
          </p:nvPr>
        </p:nvSpPr>
        <p:spPr>
          <a:xfrm>
            <a:off x="1365250" y="477838"/>
            <a:ext cx="4592638" cy="3444875"/>
          </a:xfrm>
          <a:ln/>
        </p:spPr>
      </p:sp>
      <p:sp>
        <p:nvSpPr>
          <p:cNvPr id="35844" name="Rectangle 3"/>
          <p:cNvSpPr>
            <a:spLocks noGrp="1" noChangeArrowheads="1"/>
          </p:cNvSpPr>
          <p:nvPr>
            <p:ph type="body" idx="1"/>
          </p:nvPr>
        </p:nvSpPr>
        <p:spPr>
          <a:xfrm>
            <a:off x="488993" y="4269914"/>
            <a:ext cx="6338856" cy="4991061"/>
          </a:xfrm>
          <a:noFill/>
        </p:spPr>
        <p:txBody>
          <a:bodyPr/>
          <a:lstStyle/>
          <a:p>
            <a:pPr eaLnBrk="1" hangingPunct="1">
              <a:spcBef>
                <a:spcPct val="0"/>
              </a:spcBef>
            </a:pPr>
            <a:r>
              <a:rPr lang="en-US" altLang="en-US">
                <a:latin typeface="Arial" panose="020B0604020202020204" pitchFamily="34" charset="0"/>
              </a:rPr>
              <a:t>The remainder of this module will focus on the first level of appeals, the standards committee appeal.</a:t>
            </a:r>
          </a:p>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4385303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E48BE0E9-FD8A-41E9-A7A1-9B0D72FE6E9C}" type="slidenum">
              <a:rPr lang="en-US" altLang="en-US" sz="1200">
                <a:latin typeface="Arial" panose="020B0604020202020204" pitchFamily="34" charset="0"/>
              </a:rPr>
              <a:pPr/>
              <a:t>16</a:t>
            </a:fld>
            <a:endParaRPr lang="en-US" altLang="en-US" sz="1200">
              <a:latin typeface="Arial" panose="020B0604020202020204" pitchFamily="34" charset="0"/>
            </a:endParaRPr>
          </a:p>
        </p:txBody>
      </p:sp>
      <p:sp>
        <p:nvSpPr>
          <p:cNvPr id="37891" name="Rectangle 2"/>
          <p:cNvSpPr>
            <a:spLocks noGrp="1" noRot="1" noChangeAspect="1" noChangeArrowheads="1" noTextEdit="1"/>
          </p:cNvSpPr>
          <p:nvPr>
            <p:ph type="sldImg"/>
          </p:nvPr>
        </p:nvSpPr>
        <p:spPr>
          <a:xfrm>
            <a:off x="1365250" y="477838"/>
            <a:ext cx="4592638" cy="3444875"/>
          </a:xfrm>
          <a:ln/>
        </p:spPr>
      </p:sp>
      <p:sp>
        <p:nvSpPr>
          <p:cNvPr id="37892" name="Rectangle 3"/>
          <p:cNvSpPr>
            <a:spLocks noGrp="1" noChangeArrowheads="1"/>
          </p:cNvSpPr>
          <p:nvPr>
            <p:ph type="body" idx="1"/>
          </p:nvPr>
        </p:nvSpPr>
        <p:spPr>
          <a:xfrm>
            <a:off x="488993" y="4269914"/>
            <a:ext cx="6338856" cy="4991061"/>
          </a:xfrm>
          <a:noFill/>
        </p:spPr>
        <p:txBody>
          <a:bodyPr/>
          <a:lstStyle/>
          <a:p>
            <a:pPr marL="220507" indent="-220507" eaLnBrk="1" hangingPunct="1"/>
            <a:r>
              <a:rPr lang="en-US" altLang="en-US">
                <a:latin typeface="Arial" panose="020B0604020202020204" pitchFamily="34" charset="0"/>
              </a:rPr>
              <a:t>An appeal to a standards committee goes through four steps.</a:t>
            </a:r>
          </a:p>
          <a:p>
            <a:pPr marL="220507" indent="-220507" eaLnBrk="1" hangingPunct="1">
              <a:buFontTx/>
              <a:buAutoNum type="arabicPeriod"/>
            </a:pPr>
            <a:r>
              <a:rPr lang="en-US" altLang="en-US">
                <a:latin typeface="Arial" panose="020B0604020202020204" pitchFamily="34" charset="0"/>
              </a:rPr>
              <a:t>In the first, the committee is notified of the appeal.</a:t>
            </a:r>
          </a:p>
          <a:p>
            <a:pPr marL="220507" indent="-220507" eaLnBrk="1" hangingPunct="1">
              <a:buFontTx/>
              <a:buAutoNum type="arabicPeriod"/>
            </a:pPr>
            <a:r>
              <a:rPr lang="en-US" altLang="en-US">
                <a:latin typeface="Arial" panose="020B0604020202020204" pitchFamily="34" charset="0"/>
              </a:rPr>
              <a:t>In the second, the committee sets up the hearing, distributes materials to the participants and provides opportunities for participants to challenge or shape these preparations.</a:t>
            </a:r>
          </a:p>
          <a:p>
            <a:pPr marL="220507" indent="-220507" eaLnBrk="1" hangingPunct="1">
              <a:buFontTx/>
              <a:buAutoNum type="arabicPeriod"/>
            </a:pPr>
            <a:r>
              <a:rPr lang="en-US" altLang="en-US">
                <a:latin typeface="Arial" panose="020B0604020202020204" pitchFamily="34" charset="0"/>
              </a:rPr>
              <a:t>The committee then holds the actual hearing.</a:t>
            </a:r>
          </a:p>
          <a:p>
            <a:pPr marL="220507" indent="-220507" eaLnBrk="1" hangingPunct="1">
              <a:buFontTx/>
              <a:buAutoNum type="arabicPeriod"/>
            </a:pPr>
            <a:r>
              <a:rPr lang="en-US" altLang="en-US">
                <a:latin typeface="Arial" panose="020B0604020202020204" pitchFamily="34" charset="0"/>
              </a:rPr>
              <a:t>Then the results and the notes of the hearing are issued.</a:t>
            </a:r>
          </a:p>
        </p:txBody>
      </p:sp>
    </p:spTree>
    <p:extLst>
      <p:ext uri="{BB962C8B-B14F-4D97-AF65-F5344CB8AC3E}">
        <p14:creationId xmlns:p14="http://schemas.microsoft.com/office/powerpoint/2010/main" val="1144796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29CAA4B1-5796-415B-A2BB-E870639E9A53}" type="slidenum">
              <a:rPr lang="en-US" altLang="en-US" sz="1200">
                <a:latin typeface="Arial" panose="020B0604020202020204" pitchFamily="34" charset="0"/>
              </a:rPr>
              <a:pPr/>
              <a:t>17</a:t>
            </a:fld>
            <a:endParaRPr lang="en-US" altLang="en-US" sz="1200">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365250" y="477838"/>
            <a:ext cx="4592638" cy="3444875"/>
          </a:xfrm>
          <a:ln/>
        </p:spPr>
      </p:sp>
      <p:sp>
        <p:nvSpPr>
          <p:cNvPr id="39940" name="Rectangle 3"/>
          <p:cNvSpPr>
            <a:spLocks noGrp="1" noChangeArrowheads="1"/>
          </p:cNvSpPr>
          <p:nvPr>
            <p:ph type="body" idx="1"/>
          </p:nvPr>
        </p:nvSpPr>
        <p:spPr>
          <a:xfrm>
            <a:off x="488993" y="4269914"/>
            <a:ext cx="6338856" cy="4991061"/>
          </a:xfrm>
          <a:noFill/>
        </p:spPr>
        <p:txBody>
          <a:bodyPr/>
          <a:lstStyle/>
          <a:p>
            <a:pPr eaLnBrk="1" hangingPunct="1">
              <a:spcBef>
                <a:spcPct val="0"/>
              </a:spcBef>
            </a:pPr>
            <a:r>
              <a:rPr lang="en-US" altLang="en-US" u="none" dirty="0">
                <a:solidFill>
                  <a:schemeClr val="tx1"/>
                </a:solidFill>
                <a:latin typeface="Arial" panose="020B0604020202020204" pitchFamily="34" charset="0"/>
              </a:rPr>
              <a:t>Initiating an appeal involves two actions: filing a written notice of intent to appeal and filing a formal appeal statement.</a:t>
            </a:r>
            <a:br>
              <a:rPr lang="en-US" altLang="en-US" u="none" dirty="0">
                <a:solidFill>
                  <a:schemeClr val="tx1"/>
                </a:solidFill>
                <a:latin typeface="Arial" panose="020B0604020202020204" pitchFamily="34" charset="0"/>
              </a:rPr>
            </a:br>
            <a:r>
              <a:rPr lang="en-US" altLang="en-US" b="1" u="none" dirty="0">
                <a:solidFill>
                  <a:schemeClr val="tx1"/>
                </a:solidFill>
                <a:latin typeface="Arial" panose="020B0604020202020204" pitchFamily="34" charset="0"/>
              </a:rPr>
              <a:t> </a:t>
            </a:r>
          </a:p>
          <a:p>
            <a:pPr eaLnBrk="1" hangingPunct="1"/>
            <a:r>
              <a:rPr lang="en-US" altLang="en-US" u="none" dirty="0">
                <a:solidFill>
                  <a:schemeClr val="tx1"/>
                </a:solidFill>
                <a:latin typeface="Arial" panose="020B0604020202020204" pitchFamily="34" charset="0"/>
              </a:rPr>
              <a:t>Written notice of intent to appeal:</a:t>
            </a:r>
          </a:p>
          <a:p>
            <a:pPr lvl="1" eaLnBrk="1" hangingPunct="1"/>
            <a:r>
              <a:rPr lang="en-US" altLang="en-US" u="none" dirty="0">
                <a:solidFill>
                  <a:schemeClr val="tx1"/>
                </a:solidFill>
                <a:latin typeface="Arial" panose="020B0604020202020204" pitchFamily="34" charset="0"/>
              </a:rPr>
              <a:t>An individual or organization that decides to appeal must file a written notice of intent to appeal with the Secretary of the standards committee within 20 working days after the date of notification of the action in question, or at any time for an inaction. </a:t>
            </a:r>
          </a:p>
          <a:p>
            <a:pPr lvl="1" eaLnBrk="1" hangingPunct="1"/>
            <a:r>
              <a:rPr lang="en-US" altLang="en-US" u="none" dirty="0">
                <a:solidFill>
                  <a:schemeClr val="tx1"/>
                </a:solidFill>
                <a:latin typeface="Arial" panose="020B0604020202020204" pitchFamily="34" charset="0"/>
              </a:rPr>
              <a:t>A request for appeal will stop the standards action under way from proceeding until the appeal process is completed. </a:t>
            </a:r>
          </a:p>
          <a:p>
            <a:pPr eaLnBrk="1" hangingPunct="1"/>
            <a:endParaRPr lang="en-US" altLang="en-US" b="1" u="none" dirty="0">
              <a:solidFill>
                <a:schemeClr val="tx1"/>
              </a:solidFill>
              <a:latin typeface="Arial" panose="020B0604020202020204" pitchFamily="34" charset="0"/>
            </a:endParaRPr>
          </a:p>
          <a:p>
            <a:pPr eaLnBrk="1" hangingPunct="1"/>
            <a:r>
              <a:rPr lang="en-US" altLang="en-US" u="none" dirty="0">
                <a:solidFill>
                  <a:schemeClr val="tx1"/>
                </a:solidFill>
                <a:latin typeface="Arial" panose="020B0604020202020204" pitchFamily="34" charset="0"/>
              </a:rPr>
              <a:t>Appeal statement:</a:t>
            </a:r>
          </a:p>
          <a:p>
            <a:pPr lvl="1" eaLnBrk="1" hangingPunct="1"/>
            <a:r>
              <a:rPr lang="en-US" altLang="en-US" u="none" dirty="0">
                <a:solidFill>
                  <a:schemeClr val="tx1"/>
                </a:solidFill>
                <a:latin typeface="Arial" panose="020B0604020202020204" pitchFamily="34" charset="0"/>
              </a:rPr>
              <a:t>Within 10 working days of filing a notification of intent to </a:t>
            </a:r>
            <a:r>
              <a:rPr lang="en-US" altLang="en-US" sz="1100" b="0" i="0" u="none" kern="1200" dirty="0">
                <a:solidFill>
                  <a:schemeClr val="tx1"/>
                </a:solidFill>
                <a:latin typeface="Arial" panose="020B0604020202020204" pitchFamily="34" charset="0"/>
                <a:ea typeface="+mn-ea"/>
                <a:cs typeface="Arial" panose="020B0604020202020204" pitchFamily="34" charset="0"/>
              </a:rPr>
              <a:t>appeal, an appellant must submit a detailed appeal statement to the standards committee Secretary.</a:t>
            </a:r>
          </a:p>
          <a:p>
            <a:pPr lvl="2" eaLnBrk="1" hangingPunct="1"/>
            <a:r>
              <a:rPr lang="en-US" altLang="en-US" sz="1100" b="0" i="0" u="none" kern="1200" dirty="0">
                <a:solidFill>
                  <a:schemeClr val="tx1"/>
                </a:solidFill>
                <a:latin typeface="Arial" panose="020B0604020202020204" pitchFamily="34" charset="0"/>
                <a:ea typeface="+mn-ea"/>
                <a:cs typeface="Arial" panose="020B0604020202020204" pitchFamily="34" charset="0"/>
              </a:rPr>
              <a:t>Per 11.3.1.2 of the procedures, the appeal statement (</a:t>
            </a:r>
            <a:r>
              <a:rPr lang="en-US" sz="1100" b="0" i="0" u="none" kern="1200" dirty="0">
                <a:solidFill>
                  <a:schemeClr val="tx1"/>
                </a:solidFill>
                <a:latin typeface="Arial" panose="020B0604020202020204" pitchFamily="34" charset="0"/>
                <a:ea typeface="+mn-ea"/>
                <a:cs typeface="Arial" panose="020B0604020202020204" pitchFamily="34" charset="0"/>
              </a:rPr>
              <a:t>inclusive </a:t>
            </a:r>
            <a:r>
              <a:rPr lang="en-US" altLang="en-US" sz="1100" b="0" i="0" u="none" kern="1200" dirty="0">
                <a:solidFill>
                  <a:schemeClr val="tx1"/>
                </a:solidFill>
                <a:latin typeface="Arial" panose="020B0604020202020204" pitchFamily="34" charset="0"/>
                <a:ea typeface="+mn-ea"/>
                <a:cs typeface="Arial" panose="020B0604020202020204" pitchFamily="34" charset="0"/>
              </a:rPr>
              <a:t>of exhibits) shall not be longer more than 30 pages, double spaced, 12 point font or larger.</a:t>
            </a:r>
          </a:p>
          <a:p>
            <a:pPr lvl="1" eaLnBrk="1" hangingPunct="1"/>
            <a:r>
              <a:rPr lang="en-US" altLang="en-US" sz="1100" b="0" i="0" u="none" kern="1200" dirty="0">
                <a:solidFill>
                  <a:schemeClr val="tx1"/>
                </a:solidFill>
                <a:latin typeface="Arial" panose="020B0604020202020204" pitchFamily="34" charset="0"/>
                <a:ea typeface="+mn-ea"/>
                <a:cs typeface="Arial" panose="020B0604020202020204" pitchFamily="34" charset="0"/>
              </a:rPr>
              <a:t>Must be accompanied by the filing fee.</a:t>
            </a:r>
          </a:p>
          <a:p>
            <a:pPr lvl="1" eaLnBrk="1" hangingPunct="1"/>
            <a:r>
              <a:rPr lang="en-US" altLang="en-US" sz="1100" b="0" i="0" u="none" kern="1200" dirty="0">
                <a:solidFill>
                  <a:schemeClr val="tx1"/>
                </a:solidFill>
                <a:latin typeface="Arial" panose="020B0604020202020204" pitchFamily="34" charset="0"/>
                <a:ea typeface="+mn-ea"/>
                <a:cs typeface="Arial" panose="020B0604020202020204" pitchFamily="34" charset="0"/>
              </a:rPr>
              <a:t>An extension of time to submit an appeal statement may be granted at </a:t>
            </a:r>
            <a:r>
              <a:rPr lang="en-US" altLang="en-US" u="none" dirty="0">
                <a:solidFill>
                  <a:schemeClr val="tx1"/>
                </a:solidFill>
                <a:latin typeface="Arial" panose="020B0604020202020204" pitchFamily="34" charset="0"/>
              </a:rPr>
              <a:t>the discretion of the Officers of the Standards Committee.</a:t>
            </a:r>
          </a:p>
        </p:txBody>
      </p:sp>
    </p:spTree>
    <p:extLst>
      <p:ext uri="{BB962C8B-B14F-4D97-AF65-F5344CB8AC3E}">
        <p14:creationId xmlns:p14="http://schemas.microsoft.com/office/powerpoint/2010/main" val="25788693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69EDD273-7D3B-4CB4-8DEC-00C3AE8070B5}" type="slidenum">
              <a:rPr lang="en-US" altLang="en-US" sz="1200">
                <a:latin typeface="Arial" panose="020B0604020202020204" pitchFamily="34" charset="0"/>
              </a:rPr>
              <a:pPr/>
              <a:t>18</a:t>
            </a:fld>
            <a:endParaRPr lang="en-US" altLang="en-US" sz="1200">
              <a:latin typeface="Arial" panose="020B0604020202020204" pitchFamily="34" charset="0"/>
            </a:endParaRPr>
          </a:p>
        </p:txBody>
      </p:sp>
      <p:sp>
        <p:nvSpPr>
          <p:cNvPr id="44035" name="Rectangle 2"/>
          <p:cNvSpPr>
            <a:spLocks noGrp="1" noRot="1" noChangeAspect="1" noChangeArrowheads="1" noTextEdit="1"/>
          </p:cNvSpPr>
          <p:nvPr>
            <p:ph type="sldImg"/>
          </p:nvPr>
        </p:nvSpPr>
        <p:spPr>
          <a:xfrm>
            <a:off x="1365250" y="477838"/>
            <a:ext cx="4592638" cy="3444875"/>
          </a:xfrm>
          <a:ln/>
        </p:spPr>
      </p:sp>
      <p:sp>
        <p:nvSpPr>
          <p:cNvPr id="40964" name="Rectangle 3"/>
          <p:cNvSpPr>
            <a:spLocks noGrp="1" noChangeArrowheads="1"/>
          </p:cNvSpPr>
          <p:nvPr>
            <p:ph type="body" idx="1"/>
          </p:nvPr>
        </p:nvSpPr>
        <p:spPr>
          <a:xfrm>
            <a:off x="488993" y="4269914"/>
            <a:ext cx="6338856" cy="4991061"/>
          </a:xfrm>
        </p:spPr>
        <p:txBody>
          <a:bodyPr/>
          <a:lstStyle/>
          <a:p>
            <a:pPr eaLnBrk="1" hangingPunct="1">
              <a:defRPr/>
            </a:pPr>
            <a:r>
              <a:rPr lang="en-US" altLang="en-US" u="none">
                <a:solidFill>
                  <a:schemeClr val="tx1"/>
                </a:solidFill>
                <a:latin typeface="Arial" panose="020B0604020202020204" pitchFamily="34" charset="0"/>
              </a:rPr>
              <a:t>After the receipt of the Appeal Statement, the standards committee must do the following. </a:t>
            </a:r>
          </a:p>
          <a:p>
            <a:pPr marL="235207" lvl="1" indent="-117603" defTabSz="940826" eaLnBrk="1" hangingPunct="1">
              <a:defRPr/>
            </a:pPr>
            <a:r>
              <a:rPr lang="en-US"/>
              <a:t>An officer of the committee determines if a hearing is in order (i.e. whether or not the reason for appeal is accurate/inaccurate)</a:t>
            </a:r>
            <a:endParaRPr lang="en-US" altLang="en-US" u="none">
              <a:solidFill>
                <a:schemeClr val="tx1"/>
              </a:solidFill>
              <a:latin typeface="Arial" panose="020B0604020202020204" pitchFamily="34" charset="0"/>
            </a:endParaRPr>
          </a:p>
          <a:p>
            <a:pPr lvl="1" eaLnBrk="1" hangingPunct="1">
              <a:defRPr/>
            </a:pPr>
            <a:r>
              <a:rPr lang="en-US" altLang="en-US" u="none">
                <a:solidFill>
                  <a:schemeClr val="tx1"/>
                </a:solidFill>
                <a:latin typeface="Arial" panose="020B0604020202020204" pitchFamily="34" charset="0"/>
              </a:rPr>
              <a:t>ASME procedures require the Secretary to notify the standards committee of the request for appeal</a:t>
            </a:r>
          </a:p>
          <a:p>
            <a:pPr marL="235207" lvl="1" indent="-117603" defTabSz="940826" eaLnBrk="1" hangingPunct="1">
              <a:defRPr/>
            </a:pPr>
            <a:r>
              <a:rPr lang="en-US" altLang="en-US" u="none">
                <a:solidFill>
                  <a:schemeClr val="tx1"/>
                </a:solidFill>
                <a:latin typeface="Arial" panose="020B0604020202020204" pitchFamily="34" charset="0"/>
              </a:rPr>
              <a:t>The Chair determines if the consensus committee, or a hearing panel, consisting of members of the consensus committee appointed by the Chair, will hear the appeal. </a:t>
            </a:r>
          </a:p>
          <a:p>
            <a:pPr lvl="1" eaLnBrk="1" hangingPunct="1">
              <a:defRPr/>
            </a:pPr>
            <a:r>
              <a:rPr lang="en-US" altLang="en-US" u="none">
                <a:solidFill>
                  <a:schemeClr val="tx1"/>
                </a:solidFill>
                <a:latin typeface="Arial" panose="020B0604020202020204" pitchFamily="34" charset="0"/>
              </a:rPr>
              <a:t>An Officer must appoint Respondents to develop a committee response. Respondents are generally a “proponent of the action or inaction in question”. In practice, the Chairman of the standards committee usually appoints a couple of subcommittee or standards committee members to prepare the response and act as the Respondents in the appeal. </a:t>
            </a:r>
          </a:p>
          <a:p>
            <a:pPr lvl="1" eaLnBrk="1" hangingPunct="1">
              <a:defRPr/>
            </a:pPr>
            <a:r>
              <a:rPr lang="en-US" altLang="en-US" u="none">
                <a:solidFill>
                  <a:schemeClr val="tx1"/>
                </a:solidFill>
                <a:latin typeface="Arial" panose="020B0604020202020204" pitchFamily="34" charset="0"/>
              </a:rPr>
              <a:t>The date of the hearing may be set for the earliest practical scheduled meeting of the consensus committee, or on a date mutually agreeable to all parties.  </a:t>
            </a:r>
          </a:p>
          <a:p>
            <a:pPr lvl="1" eaLnBrk="1" hangingPunct="1">
              <a:defRPr/>
            </a:pPr>
            <a:r>
              <a:rPr lang="en-US" altLang="en-US" u="none">
                <a:solidFill>
                  <a:schemeClr val="tx1"/>
                </a:solidFill>
                <a:latin typeface="Arial" panose="020B0604020202020204" pitchFamily="34" charset="0"/>
              </a:rPr>
              <a:t>All parties and others concerned shall be notified of the hearing at least 20 working days in advance of the date set for hearing.		</a:t>
            </a:r>
          </a:p>
        </p:txBody>
      </p:sp>
    </p:spTree>
    <p:extLst>
      <p:ext uri="{BB962C8B-B14F-4D97-AF65-F5344CB8AC3E}">
        <p14:creationId xmlns:p14="http://schemas.microsoft.com/office/powerpoint/2010/main" val="486614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p:spPr>
        <p:txBody>
          <a:bodyPr/>
          <a:lstStyle/>
          <a:p>
            <a:pPr eaLnBrk="1" hangingPunct="1"/>
            <a:r>
              <a:rPr lang="en-US" altLang="en-US" sz="1200">
                <a:latin typeface="Arial" panose="020B0604020202020204" pitchFamily="34" charset="0"/>
              </a:rPr>
              <a:t>Module B contains eleven modules. This is Module B7, The Appeals Process</a:t>
            </a:r>
          </a:p>
          <a:p>
            <a:endParaRPr lang="en-US" altLang="en-US">
              <a:latin typeface="Arial" panose="020B0604020202020204" pitchFamily="34" charset="0"/>
            </a:endParaRPr>
          </a:p>
          <a:p>
            <a:endParaRPr lang="en-US" altLang="en-US">
              <a:latin typeface="Arial" panose="020B0604020202020204" pitchFamily="34" charset="0"/>
            </a:endParaRPr>
          </a:p>
          <a:p>
            <a:endParaRPr lang="en-US" altLang="en-US">
              <a:latin typeface="Arial" panose="020B0604020202020204" pitchFamily="34" charset="0"/>
            </a:endParaRPr>
          </a:p>
        </p:txBody>
      </p:sp>
      <p:sp>
        <p:nvSpPr>
          <p:cNvPr id="8196"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47B8BCB-7665-481E-88B4-84375F00697F}" type="slidenum">
              <a:rPr lang="en-US" altLang="en-US" sz="1200">
                <a:solidFill>
                  <a:srgbClr val="000000"/>
                </a:solidFill>
                <a:latin typeface="Arial" panose="020B0604020202020204" pitchFamily="34" charset="0"/>
              </a:rPr>
              <a:pPr/>
              <a:t>1</a:t>
            </a:fld>
            <a:endParaRPr lang="en-US" altLang="en-US" sz="1200">
              <a:solidFill>
                <a:srgbClr val="000000"/>
              </a:solidFill>
              <a:latin typeface="Arial" panose="020B0604020202020204" pitchFamily="34" charset="0"/>
            </a:endParaRPr>
          </a:p>
        </p:txBody>
      </p:sp>
    </p:spTree>
    <p:extLst>
      <p:ext uri="{BB962C8B-B14F-4D97-AF65-F5344CB8AC3E}">
        <p14:creationId xmlns:p14="http://schemas.microsoft.com/office/powerpoint/2010/main" val="13809589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94C63E5-7619-4518-97B4-EBC315B6EC47}" type="slidenum">
              <a:rPr lang="en-US" altLang="en-US" sz="1200">
                <a:latin typeface="Arial" panose="020B0604020202020204" pitchFamily="34" charset="0"/>
              </a:rPr>
              <a:pPr/>
              <a:t>19</a:t>
            </a:fld>
            <a:endParaRPr lang="en-US" altLang="en-US" sz="1200">
              <a:latin typeface="Arial" panose="020B0604020202020204" pitchFamily="34" charset="0"/>
            </a:endParaRPr>
          </a:p>
        </p:txBody>
      </p:sp>
      <p:sp>
        <p:nvSpPr>
          <p:cNvPr id="46083" name="Rectangle 2"/>
          <p:cNvSpPr>
            <a:spLocks noGrp="1" noRot="1" noChangeAspect="1" noChangeArrowheads="1" noTextEdit="1"/>
          </p:cNvSpPr>
          <p:nvPr>
            <p:ph type="sldImg"/>
          </p:nvPr>
        </p:nvSpPr>
        <p:spPr>
          <a:xfrm>
            <a:off x="1365250" y="477838"/>
            <a:ext cx="4592638" cy="3444875"/>
          </a:xfrm>
          <a:ln/>
        </p:spPr>
      </p:sp>
      <p:sp>
        <p:nvSpPr>
          <p:cNvPr id="46084" name="Rectangle 3"/>
          <p:cNvSpPr>
            <a:spLocks noGrp="1" noChangeArrowheads="1"/>
          </p:cNvSpPr>
          <p:nvPr>
            <p:ph type="body" idx="1"/>
          </p:nvPr>
        </p:nvSpPr>
        <p:spPr>
          <a:xfrm>
            <a:off x="488993" y="4269914"/>
            <a:ext cx="6338856" cy="4991061"/>
          </a:xfrm>
          <a:noFill/>
        </p:spPr>
        <p:txBody>
          <a:bodyPr/>
          <a:lstStyle/>
          <a:p>
            <a:pPr lvl="1"/>
            <a:r>
              <a:rPr lang="en-US" altLang="en-US" dirty="0">
                <a:solidFill>
                  <a:schemeClr val="tx1"/>
                </a:solidFill>
                <a:latin typeface="Arial" panose="020B0604020202020204" pitchFamily="34" charset="0"/>
              </a:rPr>
              <a:t>The committee Secretary provides the parties with a copy of the consensus committee or a list of the members of the proposed hearing panel, as applicable, in order to allow any concerned party the opportunity to object should they perceive the existence of a conflict of interest.  </a:t>
            </a:r>
          </a:p>
          <a:p>
            <a:pPr lvl="1"/>
            <a:r>
              <a:rPr lang="en-US" altLang="en-US" dirty="0">
                <a:solidFill>
                  <a:schemeClr val="tx1"/>
                </a:solidFill>
                <a:latin typeface="Arial" panose="020B0604020202020204" pitchFamily="34" charset="0"/>
              </a:rPr>
              <a:t>Any such objections should be submitted to the Secretary no more than 10 working days after receipt of the roster. They shall then be distributed by the Secretary in advance of the hearing to the individual(s</a:t>
            </a:r>
            <a:r>
              <a:rPr lang="en-US" altLang="en-US" sz="1100" b="0" i="0" u="none" kern="1200" dirty="0">
                <a:solidFill>
                  <a:schemeClr val="tx1"/>
                </a:solidFill>
                <a:latin typeface="Arial" panose="020B0604020202020204" pitchFamily="34" charset="0"/>
                <a:ea typeface="+mn-ea"/>
                <a:cs typeface="Arial" panose="020B0604020202020204" pitchFamily="34" charset="0"/>
              </a:rPr>
              <a:t>) being challenged, who shall then have the opportunity to respond prior to the hearing.</a:t>
            </a:r>
          </a:p>
          <a:p>
            <a:pPr lvl="1"/>
            <a:r>
              <a:rPr lang="en-US" altLang="en-US" sz="1100" b="0" i="0" u="none" kern="1200" dirty="0">
                <a:solidFill>
                  <a:schemeClr val="tx1"/>
                </a:solidFill>
                <a:latin typeface="Arial" panose="020B0604020202020204" pitchFamily="34" charset="0"/>
                <a:ea typeface="+mn-ea"/>
                <a:cs typeface="Arial" panose="020B0604020202020204" pitchFamily="34" charset="0"/>
              </a:rPr>
              <a:t>Any objection must be addressed prior to the hearing in a manner consistent with Operating Procedures for ASME Codes and Standards Development Committees A3-3.4.2.2.</a:t>
            </a:r>
          </a:p>
          <a:p>
            <a:pPr eaLnBrk="1" hangingPunct="1"/>
            <a:endParaRPr lang="en-US" altLang="en-US" dirty="0">
              <a:solidFill>
                <a:schemeClr val="tx1"/>
              </a:solidFill>
              <a:latin typeface="Arial" panose="020B0604020202020204" pitchFamily="34" charset="0"/>
            </a:endParaRPr>
          </a:p>
        </p:txBody>
      </p:sp>
    </p:spTree>
    <p:extLst>
      <p:ext uri="{BB962C8B-B14F-4D97-AF65-F5344CB8AC3E}">
        <p14:creationId xmlns:p14="http://schemas.microsoft.com/office/powerpoint/2010/main" val="37399644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BCC83219-77D1-4C1F-9FF8-B9CC1715EC28}" type="slidenum">
              <a:rPr lang="en-US" altLang="en-US" sz="1200">
                <a:latin typeface="Arial" panose="020B0604020202020204" pitchFamily="34" charset="0"/>
              </a:rPr>
              <a:pPr/>
              <a:t>20</a:t>
            </a:fld>
            <a:endParaRPr lang="en-US" altLang="en-US" sz="1200">
              <a:latin typeface="Arial" panose="020B0604020202020204" pitchFamily="34" charset="0"/>
            </a:endParaRPr>
          </a:p>
        </p:txBody>
      </p:sp>
      <p:sp>
        <p:nvSpPr>
          <p:cNvPr id="48131" name="Rectangle 2"/>
          <p:cNvSpPr>
            <a:spLocks noGrp="1" noRot="1" noChangeAspect="1" noChangeArrowheads="1" noTextEdit="1"/>
          </p:cNvSpPr>
          <p:nvPr>
            <p:ph type="sldImg"/>
          </p:nvPr>
        </p:nvSpPr>
        <p:spPr>
          <a:xfrm>
            <a:off x="1365250" y="477838"/>
            <a:ext cx="4592638" cy="3444875"/>
          </a:xfrm>
          <a:ln/>
        </p:spPr>
      </p:sp>
      <p:sp>
        <p:nvSpPr>
          <p:cNvPr id="48132" name="Rectangle 3"/>
          <p:cNvSpPr>
            <a:spLocks noGrp="1" noChangeArrowheads="1"/>
          </p:cNvSpPr>
          <p:nvPr>
            <p:ph type="body" idx="1"/>
          </p:nvPr>
        </p:nvSpPr>
        <p:spPr>
          <a:xfrm>
            <a:off x="488993" y="4269914"/>
            <a:ext cx="6338856" cy="4991061"/>
          </a:xfrm>
          <a:noFill/>
        </p:spPr>
        <p:txBody>
          <a:bodyPr/>
          <a:lstStyle/>
          <a:p>
            <a:pPr lvl="1" eaLnBrk="1" hangingPunct="1"/>
            <a:r>
              <a:rPr lang="en-US" altLang="en-US">
                <a:latin typeface="Arial" panose="020B0604020202020204" pitchFamily="34" charset="0"/>
              </a:rPr>
              <a:t>The procedures specify that hearings should generally be held in open session, except for the executive session portion; however, the hearing can be closed upon written request of either of the parties or the committee officers.</a:t>
            </a:r>
          </a:p>
          <a:p>
            <a:pPr lvl="1" eaLnBrk="1" hangingPunct="1"/>
            <a:r>
              <a:rPr lang="en-US" altLang="en-US">
                <a:latin typeface="Arial" panose="020B0604020202020204" pitchFamily="34" charset="0"/>
              </a:rPr>
              <a:t>A closed session is limited to consensus committee members hearing the appeal and eligible to vote or members of the hearing panel : appellant(s), respondent(s), pertinent ASME Staff and ASME legal counsel. </a:t>
            </a:r>
          </a:p>
          <a:p>
            <a:pPr lvl="1" eaLnBrk="1" hangingPunct="1"/>
            <a:r>
              <a:rPr lang="en-US" altLang="en-US">
                <a:latin typeface="Arial" panose="020B0604020202020204" pitchFamily="34" charset="0"/>
              </a:rPr>
              <a:t>Any such written request must be submitted to the Secretary no more than 10 working days after receiving the scheduled hearing date.</a:t>
            </a:r>
          </a:p>
          <a:p>
            <a:pPr lvl="1"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593847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11853181-EEF5-4DA6-8417-B12468129044}" type="slidenum">
              <a:rPr lang="en-US" altLang="en-US" sz="1200">
                <a:latin typeface="Arial" panose="020B0604020202020204" pitchFamily="34" charset="0"/>
              </a:rPr>
              <a:pPr/>
              <a:t>21</a:t>
            </a:fld>
            <a:endParaRPr lang="en-US" altLang="en-US" sz="1200">
              <a:latin typeface="Arial" panose="020B0604020202020204" pitchFamily="34" charset="0"/>
            </a:endParaRPr>
          </a:p>
        </p:txBody>
      </p:sp>
      <p:sp>
        <p:nvSpPr>
          <p:cNvPr id="50179" name="Rectangle 2"/>
          <p:cNvSpPr>
            <a:spLocks noGrp="1" noRot="1" noChangeAspect="1" noChangeArrowheads="1" noTextEdit="1"/>
          </p:cNvSpPr>
          <p:nvPr>
            <p:ph type="sldImg"/>
          </p:nvPr>
        </p:nvSpPr>
        <p:spPr>
          <a:xfrm>
            <a:off x="1365250" y="477838"/>
            <a:ext cx="4592638" cy="3444875"/>
          </a:xfrm>
          <a:ln/>
        </p:spPr>
      </p:sp>
      <p:sp>
        <p:nvSpPr>
          <p:cNvPr id="47108" name="Rectangle 3"/>
          <p:cNvSpPr>
            <a:spLocks noGrp="1" noChangeArrowheads="1"/>
          </p:cNvSpPr>
          <p:nvPr>
            <p:ph type="body" idx="1"/>
          </p:nvPr>
        </p:nvSpPr>
        <p:spPr>
          <a:xfrm>
            <a:off x="488993" y="4269914"/>
            <a:ext cx="6338856" cy="4991061"/>
          </a:xfrm>
        </p:spPr>
        <p:txBody>
          <a:bodyPr/>
          <a:lstStyle/>
          <a:p>
            <a:pPr lvl="1" eaLnBrk="1" hangingPunct="1">
              <a:defRPr/>
            </a:pPr>
            <a:r>
              <a:rPr lang="en-US" altLang="en-US" u="none">
                <a:latin typeface="Arial" panose="020B0604020202020204" pitchFamily="34" charset="0"/>
              </a:rPr>
              <a:t>The Secretary must distribute the following to all concerned parties at least 15 working days prior to the date of the hearing:</a:t>
            </a:r>
          </a:p>
          <a:p>
            <a:pPr lvl="2" eaLnBrk="1" hangingPunct="1">
              <a:spcBef>
                <a:spcPct val="0"/>
              </a:spcBef>
              <a:buFontTx/>
              <a:buChar char="-"/>
              <a:defRPr/>
            </a:pPr>
            <a:r>
              <a:rPr lang="en-US" altLang="en-US" u="none">
                <a:latin typeface="Arial" panose="020B0604020202020204" pitchFamily="34" charset="0"/>
              </a:rPr>
              <a:t>Appeal Statement</a:t>
            </a:r>
          </a:p>
          <a:p>
            <a:pPr lvl="2" eaLnBrk="1" hangingPunct="1">
              <a:spcBef>
                <a:spcPct val="0"/>
              </a:spcBef>
              <a:buFontTx/>
              <a:buChar char="-"/>
              <a:defRPr/>
            </a:pPr>
            <a:r>
              <a:rPr lang="en-US" altLang="en-US" u="none">
                <a:latin typeface="Arial" panose="020B0604020202020204" pitchFamily="34" charset="0"/>
              </a:rPr>
              <a:t>Response Statement</a:t>
            </a:r>
          </a:p>
          <a:p>
            <a:pPr lvl="1" eaLnBrk="1" hangingPunct="1">
              <a:defRPr/>
            </a:pPr>
            <a:r>
              <a:rPr lang="en-US" altLang="en-US" u="none">
                <a:latin typeface="Arial" panose="020B0604020202020204" pitchFamily="34" charset="0"/>
              </a:rPr>
              <a:t>The Secretary must prepare an Appeal Hearing Agenda, in accordance with the ASME Guidelines for Appeal Hearings. These Guidelines describe the requirements and restrictions related to the preparation of the agenda for standards committee appeal hearings and their contents. </a:t>
            </a:r>
          </a:p>
          <a:p>
            <a:pPr lvl="1" eaLnBrk="1" hangingPunct="1">
              <a:buFontTx/>
              <a:buNone/>
              <a:defRPr/>
            </a:pPr>
            <a:r>
              <a:rPr lang="en-US" altLang="en-US" u="none">
                <a:latin typeface="Arial" panose="020B0604020202020204" pitchFamily="34" charset="0"/>
              </a:rPr>
              <a:t>	</a:t>
            </a:r>
          </a:p>
          <a:p>
            <a:pPr lvl="1" eaLnBrk="1" hangingPunct="1">
              <a:buFontTx/>
              <a:buNone/>
              <a:defRPr/>
            </a:pPr>
            <a:r>
              <a:rPr lang="en-US" altLang="en-US" b="1" u="none">
                <a:latin typeface="Arial" panose="020B0604020202020204" pitchFamily="34" charset="0"/>
              </a:rPr>
              <a:t>NOTE</a:t>
            </a:r>
            <a:r>
              <a:rPr lang="en-US" altLang="en-US" u="none">
                <a:latin typeface="Arial" panose="020B0604020202020204" pitchFamily="34" charset="0"/>
              </a:rPr>
              <a:t>:  These Guidelines do not apply to hearings regarding accreditation, certification or registration.  Guidance</a:t>
            </a:r>
            <a:r>
              <a:rPr lang="en-US" altLang="en-US" u="none" baseline="0">
                <a:latin typeface="Arial" panose="020B0604020202020204" pitchFamily="34" charset="0"/>
              </a:rPr>
              <a:t> for hearings related to accreditation, certification or registration may be found in applicable Conformity Assessment procedures. </a:t>
            </a:r>
            <a:endParaRPr lang="en-US" altLang="en-US" u="none">
              <a:latin typeface="Arial" panose="020B0604020202020204" pitchFamily="34" charset="0"/>
            </a:endParaRPr>
          </a:p>
        </p:txBody>
      </p:sp>
    </p:spTree>
    <p:extLst>
      <p:ext uri="{BB962C8B-B14F-4D97-AF65-F5344CB8AC3E}">
        <p14:creationId xmlns:p14="http://schemas.microsoft.com/office/powerpoint/2010/main" val="25990681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pPr marL="176405" indent="-176405" eaLnBrk="1" hangingPunct="1">
              <a:buFont typeface="Arial" panose="020B0604020202020204" pitchFamily="34" charset="0"/>
              <a:buChar char="•"/>
            </a:pPr>
            <a:r>
              <a:rPr lang="en-US" altLang="en-US">
                <a:latin typeface="Arial" panose="020B0604020202020204" pitchFamily="34" charset="0"/>
              </a:rPr>
              <a:t>At any level of hearing or appeal, there shall be no informal discussion(s) regarding the grievance between members of the hearing panel and representatives of the appellant or of the respondent from the beginning of appeal hearing until appellant and respondent receive the decision. </a:t>
            </a:r>
          </a:p>
          <a:p>
            <a:pPr marL="176405" indent="-176405" eaLnBrk="1" hangingPunct="1">
              <a:buFont typeface="Arial" panose="020B0604020202020204" pitchFamily="34" charset="0"/>
              <a:buChar char="•"/>
            </a:pPr>
            <a:r>
              <a:rPr lang="en-US" altLang="en-US">
                <a:latin typeface="Arial" panose="020B0604020202020204" pitchFamily="34" charset="0"/>
              </a:rPr>
              <a:t>To ensure that the individual(s) appearing before the committee or board receives the results of the hearing as a Board or Committee decision, those serving on these boards and committees shall refrain from communicating the apparent results of such a hearing prior to the time that the position of the board or committee is transmitted by staff in a written communication</a:t>
            </a:r>
            <a:r>
              <a:rPr lang="en-US" altLang="en-US" sz="1600">
                <a:latin typeface="Arial" panose="020B0604020202020204" pitchFamily="34" charset="0"/>
              </a:rPr>
              <a:t>.</a:t>
            </a:r>
          </a:p>
          <a:p>
            <a:endParaRPr lang="en-US" altLang="en-US">
              <a:latin typeface="Arial" panose="020B0604020202020204" pitchFamily="34" charset="0"/>
            </a:endParaRPr>
          </a:p>
        </p:txBody>
      </p:sp>
      <p:sp>
        <p:nvSpPr>
          <p:cNvPr id="52228" name="Slide Number Placeholder 3"/>
          <p:cNvSpPr>
            <a:spLocks noGrp="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C0794A72-A9FF-4FE0-9530-72833EE58BA7}" type="slidenum">
              <a:rPr lang="en-US" altLang="en-US" sz="1200">
                <a:latin typeface="Arial" panose="020B0604020202020204" pitchFamily="34" charset="0"/>
              </a:rPr>
              <a:pPr/>
              <a:t>22</a:t>
            </a:fld>
            <a:endParaRPr lang="en-US" altLang="en-US" sz="1200">
              <a:latin typeface="Arial" panose="020B0604020202020204" pitchFamily="34" charset="0"/>
            </a:endParaRPr>
          </a:p>
        </p:txBody>
      </p:sp>
    </p:spTree>
    <p:extLst>
      <p:ext uri="{BB962C8B-B14F-4D97-AF65-F5344CB8AC3E}">
        <p14:creationId xmlns:p14="http://schemas.microsoft.com/office/powerpoint/2010/main" val="31796798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811F3E06-F655-4651-8DE7-7AD16E616457}" type="slidenum">
              <a:rPr lang="en-US" altLang="en-US" sz="1200">
                <a:latin typeface="Arial" panose="020B0604020202020204" pitchFamily="34" charset="0"/>
              </a:rPr>
              <a:pPr/>
              <a:t>23</a:t>
            </a:fld>
            <a:endParaRPr lang="en-US" altLang="en-US" sz="1200">
              <a:latin typeface="Arial" panose="020B0604020202020204" pitchFamily="34" charset="0"/>
            </a:endParaRPr>
          </a:p>
        </p:txBody>
      </p:sp>
      <p:sp>
        <p:nvSpPr>
          <p:cNvPr id="54275" name="Rectangle 2"/>
          <p:cNvSpPr>
            <a:spLocks noGrp="1" noRot="1" noChangeAspect="1" noChangeArrowheads="1" noTextEdit="1"/>
          </p:cNvSpPr>
          <p:nvPr>
            <p:ph type="sldImg"/>
          </p:nvPr>
        </p:nvSpPr>
        <p:spPr>
          <a:xfrm>
            <a:off x="1365250" y="477838"/>
            <a:ext cx="4592638" cy="3444875"/>
          </a:xfrm>
          <a:ln/>
        </p:spPr>
      </p:sp>
      <p:sp>
        <p:nvSpPr>
          <p:cNvPr id="56324" name="Rectangle 3"/>
          <p:cNvSpPr>
            <a:spLocks noGrp="1" noChangeArrowheads="1"/>
          </p:cNvSpPr>
          <p:nvPr>
            <p:ph type="body" idx="1"/>
          </p:nvPr>
        </p:nvSpPr>
        <p:spPr>
          <a:xfrm>
            <a:off x="488993" y="4269914"/>
            <a:ext cx="6338856" cy="4991061"/>
          </a:xfrm>
        </p:spPr>
        <p:txBody>
          <a:bodyPr/>
          <a:lstStyle/>
          <a:p>
            <a:pPr eaLnBrk="1" hangingPunct="1">
              <a:defRPr/>
            </a:pPr>
            <a:r>
              <a:rPr lang="en-US">
                <a:solidFill>
                  <a:schemeClr val="tx1"/>
                </a:solidFill>
              </a:rPr>
              <a:t>The appeal hearing agenda generally consists of these steps:</a:t>
            </a:r>
          </a:p>
          <a:p>
            <a:pPr lvl="1" eaLnBrk="1" hangingPunct="1">
              <a:defRPr/>
            </a:pPr>
            <a:r>
              <a:rPr lang="en-US">
                <a:solidFill>
                  <a:schemeClr val="tx1"/>
                </a:solidFill>
                <a:cs typeface="Times New Roman" pitchFamily="18" charset="0"/>
              </a:rPr>
              <a:t>Opening statements by Chair and Secretary and Introductions</a:t>
            </a:r>
          </a:p>
          <a:p>
            <a:pPr lvl="1" eaLnBrk="1" hangingPunct="1">
              <a:defRPr/>
            </a:pPr>
            <a:r>
              <a:rPr lang="en-US">
                <a:solidFill>
                  <a:schemeClr val="tx1"/>
                </a:solidFill>
              </a:rPr>
              <a:t>The presentation of positions, rebuttals and closing remarks by the appellant and respondents*</a:t>
            </a:r>
          </a:p>
          <a:p>
            <a:pPr lvl="1" eaLnBrk="1" hangingPunct="1">
              <a:defRPr/>
            </a:pPr>
            <a:r>
              <a:rPr lang="en-US">
                <a:solidFill>
                  <a:schemeClr val="tx1"/>
                </a:solidFill>
              </a:rPr>
              <a:t>Questions from members hearing the appeal*</a:t>
            </a:r>
          </a:p>
          <a:p>
            <a:pPr lvl="1" eaLnBrk="1" hangingPunct="1">
              <a:defRPr/>
            </a:pPr>
            <a:r>
              <a:rPr lang="en-US">
                <a:solidFill>
                  <a:schemeClr val="tx1"/>
                </a:solidFill>
              </a:rPr>
              <a:t>Closing remarks by the appellant and respondents</a:t>
            </a:r>
          </a:p>
          <a:p>
            <a:pPr lvl="1" eaLnBrk="1" hangingPunct="1">
              <a:defRPr/>
            </a:pPr>
            <a:r>
              <a:rPr lang="en-US">
                <a:solidFill>
                  <a:schemeClr val="tx1"/>
                </a:solidFill>
              </a:rPr>
              <a:t>Deliberations and decision statement will be discussed further in this presentation</a:t>
            </a:r>
          </a:p>
          <a:p>
            <a:pPr indent="-117603" eaLnBrk="1" hangingPunct="1">
              <a:defRPr/>
            </a:pPr>
            <a:r>
              <a:rPr lang="en-US">
                <a:solidFill>
                  <a:schemeClr val="tx1"/>
                </a:solidFill>
              </a:rPr>
              <a:t>For additional guidance in preparing an appeals hearing agenda, please refer to the ASME Guidelines for Appeal Hearings.</a:t>
            </a:r>
          </a:p>
          <a:p>
            <a:pPr indent="-117603" eaLnBrk="1" hangingPunct="1">
              <a:defRPr/>
            </a:pPr>
            <a:endParaRPr lang="en-US">
              <a:solidFill>
                <a:schemeClr val="tx1"/>
              </a:solidFill>
              <a:cs typeface="Times New Roman" pitchFamily="18" charset="0"/>
            </a:endParaRPr>
          </a:p>
          <a:p>
            <a:pPr indent="-117603" eaLnBrk="1" hangingPunct="1">
              <a:defRPr/>
            </a:pPr>
            <a:r>
              <a:rPr lang="en-US" b="1">
                <a:solidFill>
                  <a:schemeClr val="tx1"/>
                </a:solidFill>
                <a:cs typeface="Times New Roman" pitchFamily="18" charset="0"/>
              </a:rPr>
              <a:t>*NOTE</a:t>
            </a:r>
            <a:r>
              <a:rPr lang="en-US">
                <a:solidFill>
                  <a:schemeClr val="tx1"/>
                </a:solidFill>
                <a:cs typeface="Times New Roman" pitchFamily="18" charset="0"/>
              </a:rPr>
              <a:t>: ASME Guidelines for Appeal Hearings provide recommended time limits.  The officers ultimately decide the actual amount of time allowed for each portion of the hearing. </a:t>
            </a:r>
          </a:p>
          <a:p>
            <a:pPr lvl="1" eaLnBrk="1" hangingPunct="1">
              <a:defRPr/>
            </a:pPr>
            <a:endParaRPr lang="en-US">
              <a:solidFill>
                <a:schemeClr val="tx1"/>
              </a:solidFill>
            </a:endParaRPr>
          </a:p>
        </p:txBody>
      </p:sp>
    </p:spTree>
    <p:extLst>
      <p:ext uri="{BB962C8B-B14F-4D97-AF65-F5344CB8AC3E}">
        <p14:creationId xmlns:p14="http://schemas.microsoft.com/office/powerpoint/2010/main" val="7473498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CB4A328-E5FB-46A4-AA99-DAA92DDA9DC4}" type="slidenum">
              <a:rPr lang="en-US" altLang="en-US" sz="1200">
                <a:latin typeface="Arial" panose="020B0604020202020204" pitchFamily="34" charset="0"/>
              </a:rPr>
              <a:pPr/>
              <a:t>24</a:t>
            </a:fld>
            <a:endParaRPr lang="en-US" altLang="en-US" sz="1200">
              <a:latin typeface="Arial" panose="020B0604020202020204" pitchFamily="34" charset="0"/>
            </a:endParaRPr>
          </a:p>
        </p:txBody>
      </p:sp>
      <p:sp>
        <p:nvSpPr>
          <p:cNvPr id="56323" name="Rectangle 2"/>
          <p:cNvSpPr>
            <a:spLocks noGrp="1" noRot="1" noChangeAspect="1" noChangeArrowheads="1" noTextEdit="1"/>
          </p:cNvSpPr>
          <p:nvPr>
            <p:ph type="sldImg"/>
          </p:nvPr>
        </p:nvSpPr>
        <p:spPr>
          <a:xfrm>
            <a:off x="1365250" y="477838"/>
            <a:ext cx="4592638" cy="3444875"/>
          </a:xfrm>
          <a:ln/>
        </p:spPr>
      </p:sp>
      <p:sp>
        <p:nvSpPr>
          <p:cNvPr id="56324" name="Rectangle 3"/>
          <p:cNvSpPr>
            <a:spLocks noGrp="1" noChangeArrowheads="1"/>
          </p:cNvSpPr>
          <p:nvPr>
            <p:ph type="body" idx="1"/>
          </p:nvPr>
        </p:nvSpPr>
        <p:spPr>
          <a:xfrm>
            <a:off x="488993" y="4269914"/>
            <a:ext cx="6338856" cy="4991061"/>
          </a:xfrm>
          <a:noFill/>
        </p:spPr>
        <p:txBody>
          <a:bodyPr/>
          <a:lstStyle/>
          <a:p>
            <a:pPr eaLnBrk="1" hangingPunct="1">
              <a:lnSpc>
                <a:spcPct val="90000"/>
              </a:lnSpc>
            </a:pPr>
            <a:r>
              <a:rPr lang="en-US" altLang="en-US" u="none">
                <a:solidFill>
                  <a:schemeClr val="tx1"/>
                </a:solidFill>
                <a:latin typeface="Arial" panose="020B0604020202020204" pitchFamily="34" charset="0"/>
                <a:cs typeface="Times New Roman" panose="02020603050405020304" pitchFamily="18" charset="0"/>
              </a:rPr>
              <a:t>The committee can determine how to run the question and answer session. From experience, the following method  works well: </a:t>
            </a:r>
          </a:p>
          <a:p>
            <a:pPr eaLnBrk="1" hangingPunct="1">
              <a:lnSpc>
                <a:spcPct val="90000"/>
              </a:lnSpc>
            </a:pPr>
            <a:endParaRPr lang="en-US" altLang="en-US" u="none">
              <a:solidFill>
                <a:schemeClr val="tx1"/>
              </a:solidFill>
              <a:latin typeface="Arial" panose="020B0604020202020204" pitchFamily="34" charset="0"/>
              <a:cs typeface="Times New Roman" panose="02020603050405020304" pitchFamily="18" charset="0"/>
            </a:endParaRPr>
          </a:p>
          <a:p>
            <a:pPr eaLnBrk="1" hangingPunct="1">
              <a:lnSpc>
                <a:spcPct val="90000"/>
              </a:lnSpc>
            </a:pPr>
            <a:r>
              <a:rPr lang="en-US" altLang="en-US" u="none">
                <a:solidFill>
                  <a:schemeClr val="tx1"/>
                </a:solidFill>
                <a:latin typeface="Arial" panose="020B0604020202020204" pitchFamily="34" charset="0"/>
                <a:cs typeface="Times New Roman" panose="02020603050405020304" pitchFamily="18" charset="0"/>
              </a:rPr>
              <a:t>Questions will only be heard from the hearing panel or those members and alternates of the consensus committee that are eligible to vote during the hearing and can only be asked of the appellant or respondent.</a:t>
            </a:r>
          </a:p>
          <a:p>
            <a:pPr lvl="2">
              <a:lnSpc>
                <a:spcPct val="90000"/>
              </a:lnSpc>
            </a:pPr>
            <a:r>
              <a:rPr lang="en-US" altLang="en-US" u="none">
                <a:solidFill>
                  <a:schemeClr val="tx1"/>
                </a:solidFill>
                <a:latin typeface="Arial" panose="020B0604020202020204" pitchFamily="34" charset="0"/>
                <a:cs typeface="Times New Roman" panose="02020603050405020304" pitchFamily="18" charset="0"/>
              </a:rPr>
              <a:t>Time duration for Q/A session is established by the Chair.</a:t>
            </a:r>
          </a:p>
          <a:p>
            <a:pPr lvl="2">
              <a:lnSpc>
                <a:spcPct val="90000"/>
              </a:lnSpc>
            </a:pPr>
            <a:r>
              <a:rPr lang="en-US" altLang="en-US" u="none">
                <a:solidFill>
                  <a:schemeClr val="tx1"/>
                </a:solidFill>
                <a:latin typeface="Arial" panose="020B0604020202020204" pitchFamily="34" charset="0"/>
                <a:cs typeface="Times New Roman" panose="02020603050405020304" pitchFamily="18" charset="0"/>
              </a:rPr>
              <a:t>The Chair will call on those with questions.</a:t>
            </a:r>
          </a:p>
          <a:p>
            <a:pPr lvl="2">
              <a:lnSpc>
                <a:spcPct val="90000"/>
              </a:lnSpc>
            </a:pPr>
            <a:r>
              <a:rPr lang="en-US" altLang="en-US" u="none">
                <a:solidFill>
                  <a:schemeClr val="tx1"/>
                </a:solidFill>
                <a:latin typeface="Arial" panose="020B0604020202020204" pitchFamily="34" charset="0"/>
                <a:cs typeface="Times New Roman" panose="02020603050405020304" pitchFamily="18" charset="0"/>
              </a:rPr>
              <a:t>Total time allowed for each answer is established by the Chair.</a:t>
            </a:r>
          </a:p>
          <a:p>
            <a:pPr lvl="2">
              <a:lnSpc>
                <a:spcPct val="90000"/>
              </a:lnSpc>
            </a:pPr>
            <a:r>
              <a:rPr lang="en-US" altLang="en-US" u="none">
                <a:solidFill>
                  <a:schemeClr val="tx1"/>
                </a:solidFill>
                <a:latin typeface="Arial" panose="020B0604020202020204" pitchFamily="34" charset="0"/>
                <a:cs typeface="Times New Roman" panose="02020603050405020304" pitchFamily="18" charset="0"/>
              </a:rPr>
              <a:t>Answers will only  be heard from the person to whom question was directed. </a:t>
            </a:r>
          </a:p>
          <a:p>
            <a:pPr lvl="2">
              <a:lnSpc>
                <a:spcPct val="90000"/>
              </a:lnSpc>
            </a:pPr>
            <a:r>
              <a:rPr lang="en-US" altLang="en-US" u="none">
                <a:solidFill>
                  <a:schemeClr val="tx1"/>
                </a:solidFill>
                <a:latin typeface="Arial" panose="020B0604020202020204" pitchFamily="34" charset="0"/>
                <a:cs typeface="Times New Roman" panose="02020603050405020304" pitchFamily="18" charset="0"/>
              </a:rPr>
              <a:t>No answers will be allowed from others.</a:t>
            </a:r>
          </a:p>
        </p:txBody>
      </p:sp>
    </p:spTree>
    <p:extLst>
      <p:ext uri="{BB962C8B-B14F-4D97-AF65-F5344CB8AC3E}">
        <p14:creationId xmlns:p14="http://schemas.microsoft.com/office/powerpoint/2010/main" val="38830410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52AC519-3129-415C-A94B-5B586156B781}" type="slidenum">
              <a:rPr lang="en-US" altLang="en-US" sz="1200">
                <a:latin typeface="Arial" panose="020B0604020202020204" pitchFamily="34" charset="0"/>
              </a:rPr>
              <a:pPr/>
              <a:t>25</a:t>
            </a:fld>
            <a:endParaRPr lang="en-US" altLang="en-US" sz="1200">
              <a:latin typeface="Arial" panose="020B0604020202020204" pitchFamily="34" charset="0"/>
            </a:endParaRPr>
          </a:p>
        </p:txBody>
      </p:sp>
      <p:sp>
        <p:nvSpPr>
          <p:cNvPr id="58371" name="Rectangle 2"/>
          <p:cNvSpPr>
            <a:spLocks noGrp="1" noRot="1" noChangeAspect="1" noChangeArrowheads="1" noTextEdit="1"/>
          </p:cNvSpPr>
          <p:nvPr>
            <p:ph type="sldImg"/>
          </p:nvPr>
        </p:nvSpPr>
        <p:spPr>
          <a:xfrm>
            <a:off x="1365250" y="477838"/>
            <a:ext cx="4592638" cy="3444875"/>
          </a:xfrm>
          <a:ln/>
        </p:spPr>
      </p:sp>
      <p:sp>
        <p:nvSpPr>
          <p:cNvPr id="57348" name="Rectangle 3"/>
          <p:cNvSpPr>
            <a:spLocks noGrp="1" noChangeArrowheads="1"/>
          </p:cNvSpPr>
          <p:nvPr>
            <p:ph type="body" idx="1"/>
          </p:nvPr>
        </p:nvSpPr>
        <p:spPr>
          <a:xfrm>
            <a:off x="488993" y="4269914"/>
            <a:ext cx="6338856" cy="4991061"/>
          </a:xfrm>
        </p:spPr>
        <p:txBody>
          <a:bodyPr/>
          <a:lstStyle/>
          <a:p>
            <a:pPr marL="248049" eaLnBrk="1" hangingPunct="1">
              <a:lnSpc>
                <a:spcPct val="90000"/>
              </a:lnSpc>
              <a:defRPr/>
            </a:pPr>
            <a:r>
              <a:rPr lang="en-US" u="none">
                <a:cs typeface="Times New Roman" pitchFamily="18" charset="0"/>
              </a:rPr>
              <a:t>Deliberations take place in closed- Executive Session. </a:t>
            </a:r>
          </a:p>
          <a:p>
            <a:pPr lvl="2" eaLnBrk="1" hangingPunct="1">
              <a:lnSpc>
                <a:spcPct val="90000"/>
              </a:lnSpc>
              <a:buFont typeface="Arial" charset="0"/>
              <a:buChar char="–"/>
              <a:defRPr/>
            </a:pPr>
            <a:r>
              <a:rPr lang="en-US" u="none">
                <a:cs typeface="Times New Roman" pitchFamily="18" charset="0"/>
              </a:rPr>
              <a:t>Executive session is limited to committee members or alternates eligible to vote </a:t>
            </a:r>
            <a:r>
              <a:rPr lang="en-US" u="none"/>
              <a:t>or members of the hearing panel</a:t>
            </a:r>
            <a:r>
              <a:rPr lang="en-US" u="none">
                <a:cs typeface="Times New Roman" pitchFamily="18" charset="0"/>
              </a:rPr>
              <a:t>, ASME staff and legal counsel (Counsel is present typically only at Board level and above).</a:t>
            </a:r>
          </a:p>
          <a:p>
            <a:pPr lvl="2" eaLnBrk="1" hangingPunct="1">
              <a:lnSpc>
                <a:spcPct val="90000"/>
              </a:lnSpc>
              <a:buFont typeface="Arial" charset="0"/>
              <a:buChar char="–"/>
              <a:defRPr/>
            </a:pPr>
            <a:r>
              <a:rPr lang="en-US" u="none">
                <a:cs typeface="Times New Roman" pitchFamily="18" charset="0"/>
              </a:rPr>
              <a:t>Appellants, Respondents and Public are not in attendance.</a:t>
            </a:r>
          </a:p>
          <a:p>
            <a:pPr lvl="2" eaLnBrk="1" hangingPunct="1">
              <a:lnSpc>
                <a:spcPct val="90000"/>
              </a:lnSpc>
              <a:buFont typeface="Arial" charset="0"/>
              <a:buChar char="–"/>
              <a:defRPr/>
            </a:pPr>
            <a:r>
              <a:rPr lang="en-US" u="none"/>
              <a:t>Possibility of questions by members of the committee hearing the appeal to clarify points. During executive session, a representative of each party should be available for recall, if necessary. If it is necessary to recall one party for such questioning, all parties shall be recalled</a:t>
            </a:r>
          </a:p>
          <a:p>
            <a:pPr marL="352810" lvl="2" indent="0" eaLnBrk="1" hangingPunct="1">
              <a:lnSpc>
                <a:spcPct val="90000"/>
              </a:lnSpc>
              <a:buNone/>
              <a:defRPr/>
            </a:pPr>
            <a:endParaRPr lang="en-US">
              <a:cs typeface="Times New Roman" pitchFamily="18" charset="0"/>
            </a:endParaRPr>
          </a:p>
        </p:txBody>
      </p:sp>
    </p:spTree>
    <p:extLst>
      <p:ext uri="{BB962C8B-B14F-4D97-AF65-F5344CB8AC3E}">
        <p14:creationId xmlns:p14="http://schemas.microsoft.com/office/powerpoint/2010/main" val="23798881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6E8347D4-FED6-40AF-B22B-0427567FB062}" type="slidenum">
              <a:rPr lang="en-US" altLang="en-US" sz="1200">
                <a:latin typeface="Arial" panose="020B0604020202020204" pitchFamily="34" charset="0"/>
              </a:rPr>
              <a:pPr/>
              <a:t>26</a:t>
            </a:fld>
            <a:endParaRPr lang="en-US" altLang="en-US" sz="1200">
              <a:latin typeface="Arial" panose="020B0604020202020204" pitchFamily="34" charset="0"/>
            </a:endParaRPr>
          </a:p>
        </p:txBody>
      </p:sp>
      <p:sp>
        <p:nvSpPr>
          <p:cNvPr id="60419" name="Rectangle 2"/>
          <p:cNvSpPr>
            <a:spLocks noGrp="1" noRot="1" noChangeAspect="1" noChangeArrowheads="1" noTextEdit="1"/>
          </p:cNvSpPr>
          <p:nvPr>
            <p:ph type="sldImg"/>
          </p:nvPr>
        </p:nvSpPr>
        <p:spPr>
          <a:xfrm>
            <a:off x="1365250" y="477838"/>
            <a:ext cx="4592638" cy="3444875"/>
          </a:xfrm>
          <a:ln/>
        </p:spPr>
      </p:sp>
      <p:sp>
        <p:nvSpPr>
          <p:cNvPr id="57348" name="Rectangle 3"/>
          <p:cNvSpPr>
            <a:spLocks noGrp="1" noChangeArrowheads="1"/>
          </p:cNvSpPr>
          <p:nvPr>
            <p:ph type="body" idx="1"/>
          </p:nvPr>
        </p:nvSpPr>
        <p:spPr>
          <a:xfrm>
            <a:off x="488993" y="4269914"/>
            <a:ext cx="6338856" cy="4991061"/>
          </a:xfrm>
        </p:spPr>
        <p:txBody>
          <a:bodyPr/>
          <a:lstStyle/>
          <a:p>
            <a:pPr marL="308456" eaLnBrk="1" hangingPunct="1">
              <a:lnSpc>
                <a:spcPct val="90000"/>
              </a:lnSpc>
              <a:defRPr/>
            </a:pPr>
            <a:r>
              <a:rPr lang="en-US" u="none">
                <a:cs typeface="Times New Roman" pitchFamily="18" charset="0"/>
              </a:rPr>
              <a:t>Decision on issues are established by voice vote per following :</a:t>
            </a:r>
          </a:p>
          <a:p>
            <a:pPr lvl="2" eaLnBrk="1" hangingPunct="1">
              <a:lnSpc>
                <a:spcPct val="90000"/>
              </a:lnSpc>
              <a:buFont typeface="Arial" charset="0"/>
              <a:buChar char="–"/>
              <a:defRPr/>
            </a:pPr>
            <a:r>
              <a:rPr lang="en-US" u="none">
                <a:cs typeface="Times New Roman" pitchFamily="18" charset="0"/>
              </a:rPr>
              <a:t>For an Administrative issue, a Majority “approval” vote of those present is required.</a:t>
            </a:r>
          </a:p>
          <a:p>
            <a:pPr lvl="2" eaLnBrk="1" hangingPunct="1">
              <a:lnSpc>
                <a:spcPct val="90000"/>
              </a:lnSpc>
              <a:buFont typeface="Arial" charset="0"/>
              <a:buChar char="–"/>
              <a:defRPr/>
            </a:pPr>
            <a:r>
              <a:rPr lang="en-US" u="none">
                <a:cs typeface="Times New Roman" pitchFamily="18" charset="0"/>
              </a:rPr>
              <a:t>For a Technical issue, a 2/3 “Approval” vote of those present is required.</a:t>
            </a:r>
          </a:p>
          <a:p>
            <a:pPr marL="352810" lvl="2" indent="0" eaLnBrk="1" hangingPunct="1">
              <a:lnSpc>
                <a:spcPct val="90000"/>
              </a:lnSpc>
              <a:buNone/>
              <a:defRPr/>
            </a:pPr>
            <a:endParaRPr lang="en-US" u="none">
              <a:cs typeface="Times New Roman" pitchFamily="18" charset="0"/>
            </a:endParaRPr>
          </a:p>
          <a:p>
            <a:pPr marL="352810" lvl="2" indent="0" eaLnBrk="1" hangingPunct="1">
              <a:lnSpc>
                <a:spcPct val="90000"/>
              </a:lnSpc>
              <a:buNone/>
              <a:defRPr/>
            </a:pPr>
            <a:r>
              <a:rPr lang="en-US" u="none">
                <a:cs typeface="Times New Roman" pitchFamily="18" charset="0"/>
              </a:rPr>
              <a:t>Note: The committee must approve the final decision statement prior to leaving executive session.</a:t>
            </a:r>
          </a:p>
        </p:txBody>
      </p:sp>
    </p:spTree>
    <p:extLst>
      <p:ext uri="{BB962C8B-B14F-4D97-AF65-F5344CB8AC3E}">
        <p14:creationId xmlns:p14="http://schemas.microsoft.com/office/powerpoint/2010/main" val="21056690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E3B92867-08DE-4B3A-9B14-62A29754A8D8}" type="slidenum">
              <a:rPr lang="en-US" altLang="en-US" sz="1200">
                <a:latin typeface="Arial" panose="020B0604020202020204" pitchFamily="34" charset="0"/>
              </a:rPr>
              <a:pPr/>
              <a:t>27</a:t>
            </a:fld>
            <a:endParaRPr lang="en-US" altLang="en-US" sz="1200">
              <a:latin typeface="Arial" panose="020B0604020202020204" pitchFamily="34" charset="0"/>
            </a:endParaRPr>
          </a:p>
        </p:txBody>
      </p:sp>
      <p:sp>
        <p:nvSpPr>
          <p:cNvPr id="62467" name="Rectangle 2"/>
          <p:cNvSpPr>
            <a:spLocks noGrp="1" noRot="1" noChangeAspect="1" noChangeArrowheads="1" noTextEdit="1"/>
          </p:cNvSpPr>
          <p:nvPr>
            <p:ph type="sldImg"/>
          </p:nvPr>
        </p:nvSpPr>
        <p:spPr>
          <a:xfrm>
            <a:off x="1365250" y="477838"/>
            <a:ext cx="4592638" cy="3444875"/>
          </a:xfrm>
          <a:ln/>
        </p:spPr>
      </p:sp>
      <p:sp>
        <p:nvSpPr>
          <p:cNvPr id="59396" name="Rectangle 3"/>
          <p:cNvSpPr>
            <a:spLocks noGrp="1" noChangeArrowheads="1"/>
          </p:cNvSpPr>
          <p:nvPr>
            <p:ph type="body" idx="1"/>
          </p:nvPr>
        </p:nvSpPr>
        <p:spPr>
          <a:xfrm>
            <a:off x="488993" y="4269914"/>
            <a:ext cx="6338856" cy="4991061"/>
          </a:xfrm>
        </p:spPr>
        <p:txBody>
          <a:bodyPr/>
          <a:lstStyle/>
          <a:p>
            <a:pPr lvl="1" eaLnBrk="1" hangingPunct="1">
              <a:lnSpc>
                <a:spcPct val="90000"/>
              </a:lnSpc>
              <a:defRPr/>
            </a:pPr>
            <a:r>
              <a:rPr lang="en-US" altLang="en-US" dirty="0">
                <a:latin typeface="Arial" panose="020B0604020202020204" pitchFamily="34" charset="0"/>
              </a:rPr>
              <a:t>After deliberations, </a:t>
            </a:r>
            <a:r>
              <a:rPr lang="en-US" altLang="en-US" dirty="0">
                <a:latin typeface="Arial" panose="020B0604020202020204" pitchFamily="34" charset="0"/>
                <a:cs typeface="Times New Roman" panose="02020603050405020304" pitchFamily="18" charset="0"/>
              </a:rPr>
              <a:t>Appellants and Respondents will be requested to return to Hearing Room. </a:t>
            </a:r>
          </a:p>
          <a:p>
            <a:pPr lvl="2" eaLnBrk="1" hangingPunct="1">
              <a:lnSpc>
                <a:spcPct val="90000"/>
              </a:lnSpc>
              <a:defRPr/>
            </a:pPr>
            <a:r>
              <a:rPr lang="en-US" dirty="0">
                <a:latin typeface="Arial" panose="020B0604020202020204" pitchFamily="34" charset="0"/>
                <a:cs typeface="Times New Roman" panose="02020603050405020304" pitchFamily="18" charset="0"/>
              </a:rPr>
              <a:t>I</a:t>
            </a:r>
            <a:r>
              <a:rPr lang="en-US" dirty="0"/>
              <a:t>f either the appellant or respondents are not present, the hearing will adjourn after executive session has concluded, and the decision statement will be transmitted to both parties in writing, within 7 working days following the hearing. </a:t>
            </a:r>
          </a:p>
          <a:p>
            <a:pPr marL="117603" lvl="1" indent="0" eaLnBrk="1" hangingPunct="1">
              <a:lnSpc>
                <a:spcPct val="90000"/>
              </a:lnSpc>
              <a:buNone/>
              <a:defRPr/>
            </a:pPr>
            <a:endParaRPr lang="en-US" altLang="en-US" dirty="0">
              <a:latin typeface="Arial" panose="020B0604020202020204" pitchFamily="34" charset="0"/>
              <a:cs typeface="Times New Roman" panose="02020603050405020304" pitchFamily="18" charset="0"/>
            </a:endParaRPr>
          </a:p>
          <a:p>
            <a:pPr lvl="1" eaLnBrk="1" hangingPunct="1">
              <a:lnSpc>
                <a:spcPct val="90000"/>
              </a:lnSpc>
              <a:defRPr/>
            </a:pPr>
            <a:r>
              <a:rPr lang="en-US" altLang="en-US" dirty="0">
                <a:latin typeface="Arial" panose="020B0604020202020204" pitchFamily="34" charset="0"/>
                <a:cs typeface="Times New Roman" panose="02020603050405020304" pitchFamily="18" charset="0"/>
              </a:rPr>
              <a:t>Once all parties have returned to the hearing room: </a:t>
            </a:r>
          </a:p>
          <a:p>
            <a:pPr lvl="2" eaLnBrk="1" hangingPunct="1">
              <a:lnSpc>
                <a:spcPct val="90000"/>
              </a:lnSpc>
              <a:defRPr/>
            </a:pPr>
            <a:r>
              <a:rPr lang="en-US" altLang="en-US" dirty="0">
                <a:latin typeface="Arial" panose="020B0604020202020204" pitchFamily="34" charset="0"/>
                <a:cs typeface="Times New Roman" panose="02020603050405020304" pitchFamily="18" charset="0"/>
              </a:rPr>
              <a:t>The Decision Statement is read if applicable by the Chair.</a:t>
            </a:r>
          </a:p>
          <a:p>
            <a:pPr lvl="2" eaLnBrk="1" hangingPunct="1">
              <a:lnSpc>
                <a:spcPct val="90000"/>
              </a:lnSpc>
              <a:defRPr/>
            </a:pPr>
            <a:r>
              <a:rPr lang="en-US" altLang="en-US" dirty="0">
                <a:latin typeface="Arial" panose="020B0604020202020204" pitchFamily="34" charset="0"/>
                <a:cs typeface="Times New Roman" panose="02020603050405020304" pitchFamily="18" charset="0"/>
              </a:rPr>
              <a:t>The Decision Statement will not be interpreted/clarified or otherwise expanded after it is read.  </a:t>
            </a:r>
            <a:endParaRPr lang="en-US" altLang="en-US" b="1" dirty="0">
              <a:latin typeface="Arial" panose="020B0604020202020204" pitchFamily="34" charset="0"/>
              <a:cs typeface="Times New Roman" panose="02020603050405020304" pitchFamily="18" charset="0"/>
            </a:endParaRPr>
          </a:p>
          <a:p>
            <a:pPr marL="176405" indent="-176405">
              <a:buFont typeface="Arial" panose="020B0604020202020204" pitchFamily="34" charset="0"/>
              <a:buChar char="•"/>
            </a:pPr>
            <a:r>
              <a:rPr lang="en-US" altLang="en-US" dirty="0">
                <a:latin typeface="Arial" panose="020B0604020202020204" pitchFamily="34" charset="0"/>
                <a:cs typeface="Times New Roman" panose="02020603050405020304" pitchFamily="18" charset="0"/>
              </a:rPr>
              <a:t>The meeting is adjourned directly after the decision statement has been read and </a:t>
            </a:r>
            <a:r>
              <a:rPr lang="en-US" dirty="0"/>
              <a:t>the Chair has advised those present of the subsequent transmittal of the decision statement:</a:t>
            </a:r>
          </a:p>
          <a:p>
            <a:pPr marL="411611" lvl="1" indent="-176405">
              <a:buFont typeface="Arial" panose="020B0604020202020204" pitchFamily="34" charset="0"/>
              <a:buChar char="•"/>
            </a:pPr>
            <a:r>
              <a:rPr lang="en-US" dirty="0"/>
              <a:t>“The Committee’s decision will be officially transmitted to the appellant by letter under the Secretary’s signature.  Should the appellant or respondent be aggrieved by the Committee’s ruling, the letter will contain information on submitting a request for an appeal hearing before this committee’s supervisory body.”</a:t>
            </a:r>
          </a:p>
          <a:p>
            <a:pPr marL="646818" lvl="2" indent="-176405">
              <a:buFont typeface="Arial" panose="020B0604020202020204" pitchFamily="34" charset="0"/>
              <a:buChar char="•"/>
            </a:pPr>
            <a:r>
              <a:rPr lang="en-US" b="1" dirty="0"/>
              <a:t>NOTE: </a:t>
            </a:r>
            <a:r>
              <a:rPr lang="en-US" dirty="0"/>
              <a:t>If parties are not going to be recalled, statement should be read prior to entering executive session.</a:t>
            </a:r>
          </a:p>
          <a:p>
            <a:pPr marL="470413" lvl="2" indent="0">
              <a:buNone/>
            </a:pPr>
            <a:endParaRPr lang="en-US" altLang="en-US" b="1" dirty="0">
              <a:latin typeface="Arial" panose="020B0604020202020204" pitchFamily="34" charset="0"/>
              <a:cs typeface="Times New Roman" panose="02020603050405020304" pitchFamily="18" charset="0"/>
            </a:endParaRPr>
          </a:p>
          <a:p>
            <a:pPr marL="176405" indent="-176405" eaLnBrk="1" hangingPunct="1">
              <a:buFont typeface="Arial" panose="020B0604020202020204" pitchFamily="34" charset="0"/>
              <a:buChar char="•"/>
              <a:defRPr/>
            </a:pPr>
            <a:r>
              <a:rPr lang="en-US" altLang="en-US" dirty="0">
                <a:latin typeface="Arial" panose="020B0604020202020204" pitchFamily="34" charset="0"/>
              </a:rPr>
              <a:t>There will be NO discussion of statement. </a:t>
            </a:r>
          </a:p>
          <a:p>
            <a:pPr marL="411611" lvl="1" indent="-176405" eaLnBrk="1" hangingPunct="1">
              <a:buFont typeface="Arial" panose="020B0604020202020204" pitchFamily="34" charset="0"/>
              <a:buChar char="•"/>
              <a:defRPr/>
            </a:pPr>
            <a:r>
              <a:rPr lang="en-US" altLang="en-US" dirty="0">
                <a:latin typeface="Arial" panose="020B0604020202020204" pitchFamily="34" charset="0"/>
              </a:rPr>
              <a:t>As a participant in the Hearing Panel of this appeal, communication with the appellants and respondents at all levels of the appeal are prohibited until the results of such hearings conducted by the Hearing Panel and above has been transmitted by ASME Staff in a written communication.</a:t>
            </a:r>
          </a:p>
          <a:p>
            <a:pPr marL="646818" lvl="2" indent="-176405" eaLnBrk="1" hangingPunct="1">
              <a:buFont typeface="Arial" panose="020B0604020202020204" pitchFamily="34" charset="0"/>
              <a:buChar char="•"/>
              <a:defRPr/>
            </a:pPr>
            <a:r>
              <a:rPr lang="en-US" altLang="en-US" dirty="0">
                <a:latin typeface="Arial" panose="020B0604020202020204" pitchFamily="34" charset="0"/>
              </a:rPr>
              <a:t>Written communication can be transmitted up to 7 business days following the Appeal Hearing.  </a:t>
            </a:r>
          </a:p>
          <a:p>
            <a:pPr marL="646818" lvl="2" indent="-176405" eaLnBrk="1" hangingPunct="1">
              <a:buFont typeface="Arial" panose="020B0604020202020204" pitchFamily="34" charset="0"/>
              <a:buChar char="•"/>
              <a:defRPr/>
            </a:pPr>
            <a:endParaRPr lang="en-US" altLang="en-US" dirty="0">
              <a:latin typeface="Arial" panose="020B0604020202020204" pitchFamily="34" charset="0"/>
            </a:endParaRPr>
          </a:p>
          <a:p>
            <a:pPr defTabSz="940826" eaLnBrk="1" hangingPunct="1">
              <a:defRPr/>
            </a:pPr>
            <a:r>
              <a:rPr lang="en-US" b="1" dirty="0"/>
              <a:t>NOTE</a:t>
            </a:r>
            <a:r>
              <a:rPr lang="en-US" dirty="0"/>
              <a:t>: Executive session discussions are strictly confidential</a:t>
            </a:r>
          </a:p>
          <a:p>
            <a:pPr marL="705620" lvl="3" indent="0" eaLnBrk="1" hangingPunct="1">
              <a:buNone/>
              <a:defRPr/>
            </a:pPr>
            <a:endParaRPr lang="en-US" altLang="en-US" dirty="0">
              <a:latin typeface="Arial" panose="020B0604020202020204" pitchFamily="34" charset="0"/>
            </a:endParaRPr>
          </a:p>
        </p:txBody>
      </p:sp>
    </p:spTree>
    <p:extLst>
      <p:ext uri="{BB962C8B-B14F-4D97-AF65-F5344CB8AC3E}">
        <p14:creationId xmlns:p14="http://schemas.microsoft.com/office/powerpoint/2010/main" val="2197474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AD5DC9C4-DAF3-415D-9E0E-F73231D2130E}" type="slidenum">
              <a:rPr lang="en-US" altLang="en-US" sz="1200">
                <a:latin typeface="Arial" panose="020B0604020202020204" pitchFamily="34" charset="0"/>
              </a:rPr>
              <a:pPr/>
              <a:t>28</a:t>
            </a:fld>
            <a:endParaRPr lang="en-US" altLang="en-US" sz="1200">
              <a:latin typeface="Arial" panose="020B0604020202020204" pitchFamily="34" charset="0"/>
            </a:endParaRPr>
          </a:p>
        </p:txBody>
      </p:sp>
      <p:sp>
        <p:nvSpPr>
          <p:cNvPr id="64515" name="Rectangle 2"/>
          <p:cNvSpPr>
            <a:spLocks noGrp="1" noRot="1" noChangeAspect="1" noChangeArrowheads="1" noTextEdit="1"/>
          </p:cNvSpPr>
          <p:nvPr>
            <p:ph type="sldImg"/>
          </p:nvPr>
        </p:nvSpPr>
        <p:spPr>
          <a:xfrm>
            <a:off x="1365250" y="477838"/>
            <a:ext cx="4592638" cy="3444875"/>
          </a:xfrm>
          <a:ln/>
        </p:spPr>
      </p:sp>
      <p:sp>
        <p:nvSpPr>
          <p:cNvPr id="62468" name="Rectangle 3"/>
          <p:cNvSpPr>
            <a:spLocks noGrp="1" noChangeArrowheads="1"/>
          </p:cNvSpPr>
          <p:nvPr>
            <p:ph type="body" idx="1"/>
          </p:nvPr>
        </p:nvSpPr>
        <p:spPr>
          <a:xfrm>
            <a:off x="488993" y="4269914"/>
            <a:ext cx="6338856" cy="4991061"/>
          </a:xfrm>
        </p:spPr>
        <p:txBody>
          <a:bodyPr/>
          <a:lstStyle/>
          <a:p>
            <a:pPr marL="117603" lvl="1" indent="0" eaLnBrk="1" hangingPunct="1">
              <a:buNone/>
              <a:defRPr/>
            </a:pPr>
            <a:r>
              <a:rPr lang="en-US" u="none"/>
              <a:t>Certain aspects of an appeal hearing must be documented.</a:t>
            </a:r>
          </a:p>
          <a:p>
            <a:pPr lvl="1" eaLnBrk="1" hangingPunct="1">
              <a:defRPr/>
            </a:pPr>
            <a:r>
              <a:rPr lang="en-US" u="none">
                <a:cs typeface="Times New Roman" pitchFamily="18" charset="0"/>
              </a:rPr>
              <a:t>The Decision Statement will be “Officially” transmitted to the Appellants  and Respondents within 7 working days.</a:t>
            </a:r>
            <a:endParaRPr lang="en-US" u="none"/>
          </a:p>
          <a:p>
            <a:pPr lvl="1" eaLnBrk="1" hangingPunct="1">
              <a:defRPr/>
            </a:pPr>
            <a:r>
              <a:rPr lang="en-US" u="none">
                <a:cs typeface="Times New Roman" pitchFamily="18" charset="0"/>
              </a:rPr>
              <a:t>The Secretary will develop notes for the Hearing in accordance with ASME Guidelines for </a:t>
            </a:r>
            <a:r>
              <a:rPr lang="en-US" u="none"/>
              <a:t>Appeal Hearings</a:t>
            </a:r>
            <a:r>
              <a:rPr lang="en-US" u="none">
                <a:cs typeface="Times New Roman" pitchFamily="18" charset="0"/>
              </a:rPr>
              <a:t>. </a:t>
            </a:r>
            <a:r>
              <a:rPr lang="en-US" u="none"/>
              <a:t>The ASME Guidelines for Appeal Hearings explain how to document appeal hearings other than those related to accreditation, certification, or registration. Minimum requirements generally include a record of attendance and a record of the final voted outcome. At the discretion of the Secretary, a general summary of the hearing discussions may also be included, but generally should be limited to the essence or final outcome of each motion.</a:t>
            </a:r>
          </a:p>
          <a:p>
            <a:pPr lvl="1" eaLnBrk="1" hangingPunct="1">
              <a:defRPr/>
            </a:pPr>
            <a:r>
              <a:rPr lang="en-US" u="none"/>
              <a:t>Notes may only be distributed to committee members that heard the appeal, pertinent ASME Staff, and ASME Legal Counsel.</a:t>
            </a:r>
          </a:p>
          <a:p>
            <a:pPr defTabSz="940826" eaLnBrk="1" hangingPunct="1">
              <a:defRPr/>
            </a:pPr>
            <a:endParaRPr lang="en-US" u="none"/>
          </a:p>
          <a:p>
            <a:pPr defTabSz="940826" eaLnBrk="1" hangingPunct="1">
              <a:defRPr/>
            </a:pPr>
            <a:r>
              <a:rPr lang="en-US" u="none"/>
              <a:t>For additional guidance in preparing an appeals hearing notes, please refer to the ASME Guidelines for Appeal Hearings.</a:t>
            </a:r>
          </a:p>
          <a:p>
            <a:pPr eaLnBrk="1" hangingPunct="1">
              <a:defRPr/>
            </a:pPr>
            <a:endParaRPr lang="en-US" u="none"/>
          </a:p>
        </p:txBody>
      </p:sp>
    </p:spTree>
    <p:extLst>
      <p:ext uri="{BB962C8B-B14F-4D97-AF65-F5344CB8AC3E}">
        <p14:creationId xmlns:p14="http://schemas.microsoft.com/office/powerpoint/2010/main" val="3923184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881C3ABC-200D-493C-BDB3-24958755EA13}" type="slidenum">
              <a:rPr lang="en-US" altLang="en-US" sz="1100">
                <a:latin typeface="Arial" panose="020B0604020202020204" pitchFamily="34" charset="0"/>
              </a:rPr>
              <a:pPr/>
              <a:t>2</a:t>
            </a:fld>
            <a:endParaRPr lang="en-US" altLang="en-US" sz="1100">
              <a:latin typeface="Arial" panose="020B0604020202020204" pitchFamily="34" charset="0"/>
            </a:endParaRPr>
          </a:p>
        </p:txBody>
      </p:sp>
      <p:sp>
        <p:nvSpPr>
          <p:cNvPr id="10243" name="Rectangle 2"/>
          <p:cNvSpPr>
            <a:spLocks noGrp="1" noRot="1" noChangeAspect="1" noChangeArrowheads="1" noTextEdit="1"/>
          </p:cNvSpPr>
          <p:nvPr>
            <p:ph type="sldImg"/>
          </p:nvPr>
        </p:nvSpPr>
        <p:spPr>
          <a:xfrm>
            <a:off x="1347788" y="477838"/>
            <a:ext cx="4592637" cy="3443287"/>
          </a:xfrm>
          <a:ln/>
        </p:spPr>
      </p:sp>
      <p:sp>
        <p:nvSpPr>
          <p:cNvPr id="10244" name="Rectangle 3"/>
          <p:cNvSpPr>
            <a:spLocks noGrp="1" noChangeArrowheads="1"/>
          </p:cNvSpPr>
          <p:nvPr>
            <p:ph type="body" idx="1"/>
          </p:nvPr>
        </p:nvSpPr>
        <p:spPr>
          <a:xfrm>
            <a:off x="539862" y="4269914"/>
            <a:ext cx="6228914" cy="4991061"/>
          </a:xfrm>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6981795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A308B9C1-EAE1-4145-92A3-0C4F7F73527E}" type="slidenum">
              <a:rPr lang="en-US" altLang="en-US" sz="1100">
                <a:latin typeface="Arial" panose="020B0604020202020204" pitchFamily="34" charset="0"/>
              </a:rPr>
              <a:pPr/>
              <a:t>29</a:t>
            </a:fld>
            <a:endParaRPr lang="en-US" altLang="en-US" sz="1100">
              <a:latin typeface="Arial" panose="020B0604020202020204" pitchFamily="34" charset="0"/>
            </a:endParaRPr>
          </a:p>
        </p:txBody>
      </p:sp>
      <p:sp>
        <p:nvSpPr>
          <p:cNvPr id="66563" name="Rectangle 2"/>
          <p:cNvSpPr>
            <a:spLocks noGrp="1" noRot="1" noChangeAspect="1" noChangeArrowheads="1" noTextEdit="1"/>
          </p:cNvSpPr>
          <p:nvPr>
            <p:ph type="sldImg"/>
          </p:nvPr>
        </p:nvSpPr>
        <p:spPr>
          <a:xfrm>
            <a:off x="1374775" y="474663"/>
            <a:ext cx="4568825" cy="3425825"/>
          </a:xfrm>
          <a:ln/>
        </p:spPr>
      </p:sp>
      <p:sp>
        <p:nvSpPr>
          <p:cNvPr id="66564" name="Rectangle 3"/>
          <p:cNvSpPr>
            <a:spLocks noGrp="1" noChangeArrowheads="1"/>
          </p:cNvSpPr>
          <p:nvPr>
            <p:ph type="body" idx="1"/>
          </p:nvPr>
        </p:nvSpPr>
        <p:spPr>
          <a:xfrm>
            <a:off x="487352" y="4245495"/>
            <a:ext cx="6338855" cy="4958504"/>
          </a:xfrm>
          <a:noFill/>
        </p:spPr>
        <p:txBody>
          <a:bodyPr/>
          <a:lstStyle/>
          <a:p>
            <a:pPr marL="176405" indent="-176405">
              <a:buFontTx/>
              <a:buChar char="•"/>
            </a:pPr>
            <a:r>
              <a:rPr lang="en-US" altLang="en-US" u="none" dirty="0">
                <a:latin typeface="Arial" panose="020B0604020202020204" pitchFamily="34" charset="0"/>
              </a:rPr>
              <a:t>Appeals support the Due Process requirements for developing the ASME standards by ensuring that every materially interested party, has the opportunity to express a position and can be confident that their position was considered.</a:t>
            </a:r>
          </a:p>
          <a:p>
            <a:pPr marL="176405" indent="-176405">
              <a:buFontTx/>
              <a:buChar char="•"/>
            </a:pPr>
            <a:r>
              <a:rPr lang="en-US" altLang="en-US" u="none" dirty="0">
                <a:latin typeface="Arial" panose="020B0604020202020204" pitchFamily="34" charset="0"/>
              </a:rPr>
              <a:t>There are 3</a:t>
            </a:r>
            <a:r>
              <a:rPr lang="en-US" altLang="en-US" u="none" baseline="0" dirty="0">
                <a:latin typeface="Arial" panose="020B0604020202020204" pitchFamily="34" charset="0"/>
              </a:rPr>
              <a:t> </a:t>
            </a:r>
            <a:r>
              <a:rPr lang="en-US" altLang="en-US" u="none" dirty="0">
                <a:latin typeface="Arial" panose="020B0604020202020204" pitchFamily="34" charset="0"/>
              </a:rPr>
              <a:t>levels of appeal within ASME.</a:t>
            </a:r>
            <a:r>
              <a:rPr lang="en-US" altLang="en-US" u="none" baseline="0" dirty="0">
                <a:latin typeface="Arial" panose="020B0604020202020204" pitchFamily="34" charset="0"/>
              </a:rPr>
              <a:t> They are</a:t>
            </a:r>
            <a:r>
              <a:rPr lang="en-US" altLang="en-US" u="none" strike="noStrike" baseline="0" dirty="0">
                <a:latin typeface="Arial" panose="020B0604020202020204" pitchFamily="34" charset="0"/>
              </a:rPr>
              <a:t> </a:t>
            </a:r>
            <a:r>
              <a:rPr lang="en-US" altLang="en-US" u="none" dirty="0">
                <a:latin typeface="Arial" panose="020B0604020202020204" pitchFamily="34" charset="0"/>
              </a:rPr>
              <a:t>standards committee, Supervisory Board and Board on Hearings and Appeals. Once all possible appeals within ASME has been exhausted,</a:t>
            </a:r>
            <a:r>
              <a:rPr lang="en-US" altLang="en-US" u="none" baseline="0" dirty="0">
                <a:latin typeface="Arial" panose="020B0604020202020204" pitchFamily="34" charset="0"/>
              </a:rPr>
              <a:t> an appellant can appeal to ANSI. </a:t>
            </a:r>
            <a:r>
              <a:rPr lang="en-US" altLang="en-US" u="none" dirty="0">
                <a:latin typeface="Arial" panose="020B0604020202020204" pitchFamily="34" charset="0"/>
              </a:rPr>
              <a:t>Most appeals are resolved within the standards committee or Board level.</a:t>
            </a:r>
          </a:p>
          <a:p>
            <a:pPr marL="176405" indent="-176405">
              <a:buFontTx/>
              <a:buChar char="•"/>
            </a:pPr>
            <a:r>
              <a:rPr lang="en-US" altLang="en-US" u="none" dirty="0">
                <a:latin typeface="Arial" panose="020B0604020202020204" pitchFamily="34" charset="0"/>
              </a:rPr>
              <a:t>Appeals can be filed for technical standards actions or inactions, and/or operational actions or inactions.</a:t>
            </a:r>
          </a:p>
          <a:p>
            <a:pPr marL="176405" indent="-176405">
              <a:buFontTx/>
              <a:buChar char="•"/>
            </a:pPr>
            <a:r>
              <a:rPr lang="en-US" altLang="en-US" u="none" dirty="0">
                <a:latin typeface="Arial" panose="020B0604020202020204" pitchFamily="34" charset="0"/>
              </a:rPr>
              <a:t>Appeals at the standards committee level follow the process steps outlined in the Procedures for ASME Codes and Standards Development Committees.</a:t>
            </a:r>
          </a:p>
        </p:txBody>
      </p:sp>
    </p:spTree>
    <p:extLst>
      <p:ext uri="{BB962C8B-B14F-4D97-AF65-F5344CB8AC3E}">
        <p14:creationId xmlns:p14="http://schemas.microsoft.com/office/powerpoint/2010/main" val="22587651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C3BAFFC-B8F6-4435-BD68-7AF4A41B2914}" type="slidenum">
              <a:rPr lang="en-US" altLang="en-US" sz="1200">
                <a:latin typeface="Arial" panose="020B0604020202020204" pitchFamily="34" charset="0"/>
              </a:rPr>
              <a:pPr/>
              <a:t>30</a:t>
            </a:fld>
            <a:endParaRPr lang="en-US" altLang="en-US" sz="1200">
              <a:latin typeface="Arial" panose="020B0604020202020204" pitchFamily="34" charset="0"/>
            </a:endParaRPr>
          </a:p>
        </p:txBody>
      </p:sp>
      <p:sp>
        <p:nvSpPr>
          <p:cNvPr id="68611" name="Rectangle 2"/>
          <p:cNvSpPr>
            <a:spLocks noGrp="1" noRot="1" noChangeAspect="1" noChangeArrowheads="1" noTextEdit="1"/>
          </p:cNvSpPr>
          <p:nvPr>
            <p:ph type="sldImg"/>
          </p:nvPr>
        </p:nvSpPr>
        <p:spPr>
          <a:xfrm>
            <a:off x="1365250" y="477838"/>
            <a:ext cx="4592638" cy="3444875"/>
          </a:xfrm>
          <a:ln/>
        </p:spPr>
      </p:sp>
      <p:sp>
        <p:nvSpPr>
          <p:cNvPr id="65540" name="Rectangle 3"/>
          <p:cNvSpPr>
            <a:spLocks noGrp="1" noChangeArrowheads="1"/>
          </p:cNvSpPr>
          <p:nvPr>
            <p:ph type="body" idx="1"/>
          </p:nvPr>
        </p:nvSpPr>
        <p:spPr>
          <a:xfrm>
            <a:off x="488993" y="4269914"/>
            <a:ext cx="6338856" cy="4991061"/>
          </a:xfrm>
        </p:spPr>
        <p:txBody>
          <a:bodyPr/>
          <a:lstStyle/>
          <a:p>
            <a:pPr eaLnBrk="1" hangingPunct="1">
              <a:spcBef>
                <a:spcPct val="0"/>
              </a:spcBef>
              <a:defRPr/>
            </a:pPr>
            <a:r>
              <a:rPr lang="en-US" altLang="en-US" u="none">
                <a:latin typeface="Arial" panose="020B0604020202020204" pitchFamily="34" charset="0"/>
              </a:rPr>
              <a:t>The Procedures</a:t>
            </a:r>
            <a:r>
              <a:rPr lang="en-US" altLang="en-US" u="none">
                <a:solidFill>
                  <a:srgbClr val="008000"/>
                </a:solidFill>
                <a:latin typeface="Arial" panose="020B0604020202020204" pitchFamily="34" charset="0"/>
              </a:rPr>
              <a:t> </a:t>
            </a:r>
            <a:r>
              <a:rPr lang="en-US" altLang="en-US" u="none">
                <a:latin typeface="Arial" panose="020B0604020202020204" pitchFamily="34" charset="0"/>
              </a:rPr>
              <a:t>for ASME Codes and Standards Development Committees, Section 11 and the C&amp;S Guidelines for Appeal Hearings contain the relevant information regarding a Standards Committee Hearing. The Procedures of the relevant Supervisory Board and the Board on Hearings and Appeals, should be reviewed for appeals to these levels. </a:t>
            </a:r>
          </a:p>
          <a:p>
            <a:pPr eaLnBrk="1" hangingPunct="1">
              <a:spcBef>
                <a:spcPct val="0"/>
              </a:spcBef>
              <a:defRPr/>
            </a:pPr>
            <a:endParaRPr lang="en-US" altLang="en-US" u="none">
              <a:latin typeface="Arial" panose="020B0604020202020204" pitchFamily="34" charset="0"/>
            </a:endParaRPr>
          </a:p>
          <a:p>
            <a:pPr eaLnBrk="1" hangingPunct="1">
              <a:spcBef>
                <a:spcPct val="0"/>
              </a:spcBef>
              <a:defRPr/>
            </a:pPr>
            <a:r>
              <a:rPr lang="en-US" altLang="en-US" b="1" u="none">
                <a:latin typeface="Arial" panose="020B0604020202020204" pitchFamily="34" charset="0"/>
              </a:rPr>
              <a:t>NOTE</a:t>
            </a:r>
            <a:r>
              <a:rPr lang="en-US" altLang="en-US" b="0" u="none">
                <a:latin typeface="Arial" panose="020B0604020202020204" pitchFamily="34" charset="0"/>
              </a:rPr>
              <a:t>: Standards Committee supplemental procedures should also be consulted for any committee specific requirements for the administration of an appeal hearing. </a:t>
            </a:r>
          </a:p>
        </p:txBody>
      </p:sp>
    </p:spTree>
    <p:extLst>
      <p:ext uri="{BB962C8B-B14F-4D97-AF65-F5344CB8AC3E}">
        <p14:creationId xmlns:p14="http://schemas.microsoft.com/office/powerpoint/2010/main" val="3115076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A1099DF-3A5B-45AB-8990-ED55116A7E28}" type="slidenum">
              <a:rPr lang="en-US" altLang="en-US" sz="1100">
                <a:latin typeface="Arial" panose="020B0604020202020204" pitchFamily="34" charset="0"/>
              </a:rPr>
              <a:pPr/>
              <a:t>3</a:t>
            </a:fld>
            <a:endParaRPr lang="en-US" altLang="en-US" sz="1100">
              <a:latin typeface="Arial" panose="020B0604020202020204" pitchFamily="34" charset="0"/>
            </a:endParaRPr>
          </a:p>
        </p:txBody>
      </p:sp>
      <p:sp>
        <p:nvSpPr>
          <p:cNvPr id="12291" name="Rectangle 2"/>
          <p:cNvSpPr>
            <a:spLocks noGrp="1" noRot="1" noChangeAspect="1" noChangeArrowheads="1" noTextEdit="1"/>
          </p:cNvSpPr>
          <p:nvPr>
            <p:ph type="sldImg"/>
          </p:nvPr>
        </p:nvSpPr>
        <p:spPr>
          <a:xfrm>
            <a:off x="1374775" y="474663"/>
            <a:ext cx="4568825" cy="3425825"/>
          </a:xfrm>
          <a:ln/>
        </p:spPr>
      </p:sp>
      <p:sp>
        <p:nvSpPr>
          <p:cNvPr id="12292" name="Rectangle 3"/>
          <p:cNvSpPr>
            <a:spLocks noGrp="1" noChangeArrowheads="1"/>
          </p:cNvSpPr>
          <p:nvPr>
            <p:ph type="body" idx="1"/>
          </p:nvPr>
        </p:nvSpPr>
        <p:spPr>
          <a:xfrm>
            <a:off x="487352" y="4245495"/>
            <a:ext cx="6338855" cy="4958504"/>
          </a:xfrm>
          <a:noFill/>
        </p:spPr>
        <p:txBody>
          <a:bodyPr/>
          <a:lstStyle/>
          <a:p>
            <a:pPr eaLnBrk="1" hangingPunct="1"/>
            <a:r>
              <a:rPr lang="en-US" altLang="en-US" u="none">
                <a:latin typeface="Arial" panose="020B0604020202020204" pitchFamily="34" charset="0"/>
              </a:rPr>
              <a:t>At the end of this module you will be able to:</a:t>
            </a:r>
          </a:p>
          <a:p>
            <a:pPr lvl="1"/>
            <a:r>
              <a:rPr lang="en-US" altLang="en-US" u="none">
                <a:latin typeface="Arial" panose="020B0604020202020204" pitchFamily="34" charset="0"/>
              </a:rPr>
              <a:t>Understand how appeals support the Due Process requirements for developing the ASME standards.</a:t>
            </a:r>
          </a:p>
          <a:p>
            <a:pPr lvl="1"/>
            <a:r>
              <a:rPr lang="en-US" altLang="en-US" u="none">
                <a:latin typeface="Arial" panose="020B0604020202020204" pitchFamily="34" charset="0"/>
              </a:rPr>
              <a:t>Identify the Appeal Process steps for the different levels of appeal withi</a:t>
            </a:r>
            <a:r>
              <a:rPr lang="en-US" altLang="en-US" u="none" baseline="0">
                <a:latin typeface="Arial" panose="020B0604020202020204" pitchFamily="34" charset="0"/>
              </a:rPr>
              <a:t>n ASME</a:t>
            </a:r>
            <a:r>
              <a:rPr lang="en-US" altLang="en-US" u="none">
                <a:latin typeface="Arial" panose="020B0604020202020204" pitchFamily="34" charset="0"/>
              </a:rPr>
              <a:t>.</a:t>
            </a:r>
          </a:p>
          <a:p>
            <a:pPr lvl="1"/>
            <a:r>
              <a:rPr lang="en-US" altLang="en-US" u="none">
                <a:latin typeface="Arial" panose="020B0604020202020204" pitchFamily="34" charset="0"/>
              </a:rPr>
              <a:t>Understand that appeals can be filed for technical standards actions or inactions, administrative actions or inactions and/or procedural actions or inactions.</a:t>
            </a:r>
          </a:p>
          <a:p>
            <a:pPr lvl="1"/>
            <a:r>
              <a:rPr lang="en-US" altLang="en-US" u="none">
                <a:latin typeface="Arial" panose="020B0604020202020204" pitchFamily="34" charset="0"/>
              </a:rPr>
              <a:t>Understand the procedural process in an appeal to the standards committee.</a:t>
            </a:r>
          </a:p>
        </p:txBody>
      </p:sp>
    </p:spTree>
    <p:extLst>
      <p:ext uri="{BB962C8B-B14F-4D97-AF65-F5344CB8AC3E}">
        <p14:creationId xmlns:p14="http://schemas.microsoft.com/office/powerpoint/2010/main" val="735769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F9580E9A-2090-4F83-B45F-CFEE1494C077}" type="slidenum">
              <a:rPr lang="en-US" altLang="en-US" sz="1200">
                <a:latin typeface="Arial" panose="020B0604020202020204" pitchFamily="34" charset="0"/>
              </a:rPr>
              <a:pPr/>
              <a:t>4</a:t>
            </a:fld>
            <a:endParaRPr lang="en-US" altLang="en-US" sz="1200">
              <a:latin typeface="Arial" panose="020B0604020202020204" pitchFamily="34" charset="0"/>
            </a:endParaRPr>
          </a:p>
        </p:txBody>
      </p:sp>
      <p:sp>
        <p:nvSpPr>
          <p:cNvPr id="14339" name="Rectangle 2"/>
          <p:cNvSpPr>
            <a:spLocks noGrp="1" noRot="1" noChangeAspect="1" noChangeArrowheads="1" noTextEdit="1"/>
          </p:cNvSpPr>
          <p:nvPr>
            <p:ph type="sldImg"/>
          </p:nvPr>
        </p:nvSpPr>
        <p:spPr>
          <a:xfrm>
            <a:off x="1365250" y="477838"/>
            <a:ext cx="4592638" cy="3444875"/>
          </a:xfrm>
          <a:ln/>
        </p:spPr>
      </p:sp>
      <p:sp>
        <p:nvSpPr>
          <p:cNvPr id="14340" name="Rectangle 3"/>
          <p:cNvSpPr>
            <a:spLocks noGrp="1" noChangeArrowheads="1"/>
          </p:cNvSpPr>
          <p:nvPr>
            <p:ph type="body" idx="1"/>
          </p:nvPr>
        </p:nvSpPr>
        <p:spPr>
          <a:xfrm>
            <a:off x="488993" y="4269914"/>
            <a:ext cx="6338856" cy="4991061"/>
          </a:xfrm>
          <a:noFill/>
        </p:spPr>
        <p:txBody>
          <a:bodyPr/>
          <a:lstStyle/>
          <a:p>
            <a:pPr eaLnBrk="1" hangingPunct="1">
              <a:spcBef>
                <a:spcPct val="0"/>
              </a:spcBef>
            </a:pPr>
            <a:r>
              <a:rPr lang="en-US" altLang="en-US">
                <a:latin typeface="Arial" panose="020B0604020202020204" pitchFamily="34" charset="0"/>
              </a:rPr>
              <a:t>We will begin with an overview of the entire appeals process—including all the various levels of appeal—then focus on the first step in the process, namely, the appeal to the standards committee.</a:t>
            </a:r>
          </a:p>
          <a:p>
            <a:pPr eaLnBrk="1" hangingPunct="1"/>
            <a:endParaRPr lang="en-US" altLang="en-US">
              <a:latin typeface="Arial" panose="020B0604020202020204" pitchFamily="34" charset="0"/>
            </a:endParaRPr>
          </a:p>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961831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C1F1D0F0-E84B-4B28-8539-3E6761DA337F}" type="slidenum">
              <a:rPr lang="en-US" altLang="en-US" sz="1200">
                <a:latin typeface="Arial" panose="020B0604020202020204" pitchFamily="34" charset="0"/>
              </a:rPr>
              <a:pPr/>
              <a:t>5</a:t>
            </a:fld>
            <a:endParaRPr lang="en-US" altLang="en-US" sz="1200">
              <a:latin typeface="Arial" panose="020B0604020202020204" pitchFamily="34" charset="0"/>
            </a:endParaRPr>
          </a:p>
        </p:txBody>
      </p:sp>
      <p:sp>
        <p:nvSpPr>
          <p:cNvPr id="16387" name="Rectangle 2"/>
          <p:cNvSpPr>
            <a:spLocks noGrp="1" noRot="1" noChangeAspect="1" noChangeArrowheads="1" noTextEdit="1"/>
          </p:cNvSpPr>
          <p:nvPr>
            <p:ph type="sldImg"/>
          </p:nvPr>
        </p:nvSpPr>
        <p:spPr>
          <a:xfrm>
            <a:off x="1365250" y="477838"/>
            <a:ext cx="4592638" cy="3444875"/>
          </a:xfrm>
          <a:ln/>
        </p:spPr>
      </p:sp>
      <p:sp>
        <p:nvSpPr>
          <p:cNvPr id="16388" name="Rectangle 3"/>
          <p:cNvSpPr>
            <a:spLocks noGrp="1" noChangeArrowheads="1"/>
          </p:cNvSpPr>
          <p:nvPr>
            <p:ph type="body" idx="1"/>
          </p:nvPr>
        </p:nvSpPr>
        <p:spPr>
          <a:xfrm>
            <a:off x="488993" y="4269914"/>
            <a:ext cx="6338856" cy="4991061"/>
          </a:xfrm>
          <a:noFill/>
        </p:spPr>
        <p:txBody>
          <a:bodyPr/>
          <a:lstStyle/>
          <a:p>
            <a:pPr eaLnBrk="1" hangingPunct="1"/>
            <a:r>
              <a:rPr lang="en-US" altLang="en-US" b="1">
                <a:latin typeface="Arial" panose="020B0604020202020204" pitchFamily="34" charset="0"/>
              </a:rPr>
              <a:t>Part I - Appeals Overview</a:t>
            </a:r>
          </a:p>
        </p:txBody>
      </p:sp>
    </p:spTree>
    <p:extLst>
      <p:ext uri="{BB962C8B-B14F-4D97-AF65-F5344CB8AC3E}">
        <p14:creationId xmlns:p14="http://schemas.microsoft.com/office/powerpoint/2010/main" val="2133354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5FB6344-7F82-48DE-B8DE-1CA7995BB685}" type="slidenum">
              <a:rPr lang="en-US" altLang="en-US" sz="1200">
                <a:latin typeface="Arial" panose="020B0604020202020204" pitchFamily="34" charset="0"/>
              </a:rPr>
              <a:pPr/>
              <a:t>6</a:t>
            </a:fld>
            <a:endParaRPr lang="en-US" altLang="en-US" sz="1200">
              <a:latin typeface="Arial" panose="020B0604020202020204" pitchFamily="34" charset="0"/>
            </a:endParaRPr>
          </a:p>
        </p:txBody>
      </p:sp>
      <p:sp>
        <p:nvSpPr>
          <p:cNvPr id="18435" name="Rectangle 2"/>
          <p:cNvSpPr>
            <a:spLocks noGrp="1" noRot="1" noChangeAspect="1" noChangeArrowheads="1" noTextEdit="1"/>
          </p:cNvSpPr>
          <p:nvPr>
            <p:ph type="sldImg"/>
          </p:nvPr>
        </p:nvSpPr>
        <p:spPr>
          <a:xfrm>
            <a:off x="1365250" y="477838"/>
            <a:ext cx="4592638" cy="3444875"/>
          </a:xfrm>
          <a:ln/>
        </p:spPr>
      </p:sp>
      <p:sp>
        <p:nvSpPr>
          <p:cNvPr id="39940" name="Rectangle 3"/>
          <p:cNvSpPr>
            <a:spLocks noGrp="1" noChangeArrowheads="1"/>
          </p:cNvSpPr>
          <p:nvPr>
            <p:ph type="body" idx="1"/>
          </p:nvPr>
        </p:nvSpPr>
        <p:spPr>
          <a:xfrm>
            <a:off x="488993" y="4269914"/>
            <a:ext cx="6338856" cy="4991061"/>
          </a:xfrm>
        </p:spPr>
        <p:txBody>
          <a:bodyPr/>
          <a:lstStyle/>
          <a:p>
            <a:pPr eaLnBrk="1" hangingPunct="1">
              <a:spcBef>
                <a:spcPct val="0"/>
              </a:spcBef>
              <a:defRPr/>
            </a:pPr>
            <a:r>
              <a:rPr lang="en-US" u="none"/>
              <a:t>The appeals process arises from ASME’s commitment to due process. Due process means ensuring that every materially interested party, whether individual or organization:</a:t>
            </a:r>
          </a:p>
          <a:p>
            <a:pPr lvl="1" eaLnBrk="1" hangingPunct="1">
              <a:defRPr/>
            </a:pPr>
            <a:r>
              <a:rPr lang="en-US" u="none"/>
              <a:t>Has the opportunity to express a position</a:t>
            </a:r>
          </a:p>
          <a:p>
            <a:pPr lvl="1" eaLnBrk="1" hangingPunct="1">
              <a:defRPr/>
            </a:pPr>
            <a:r>
              <a:rPr lang="en-US" u="none"/>
              <a:t>Can be confident that the position will be considered</a:t>
            </a:r>
          </a:p>
          <a:p>
            <a:pPr lvl="1" eaLnBrk="1" hangingPunct="1">
              <a:defRPr/>
            </a:pPr>
            <a:r>
              <a:rPr lang="en-US" i="0" u="none"/>
              <a:t>Has</a:t>
            </a:r>
            <a:r>
              <a:rPr lang="en-US" i="0" u="none" baseline="0"/>
              <a:t> the right to appeal if </a:t>
            </a:r>
            <a:r>
              <a:rPr lang="en-US" u="none"/>
              <a:t>not satisfied after their position has been considered</a:t>
            </a:r>
          </a:p>
          <a:p>
            <a:pPr eaLnBrk="1" hangingPunct="1">
              <a:defRPr/>
            </a:pPr>
            <a:endParaRPr lang="en-US"/>
          </a:p>
          <a:p>
            <a:pPr eaLnBrk="1" hangingPunct="1">
              <a:defRPr/>
            </a:pPr>
            <a:r>
              <a:rPr lang="en-US" u="sng"/>
              <a:t>From ANSI Essential Requirement 1.0, the provision for any party (organization, company, government agency, individual, etc.) with a direct and material interest to participate by: a) expressing a position and its basis, b) having that position considered, and c) having the right to appeal.</a:t>
            </a:r>
          </a:p>
        </p:txBody>
      </p:sp>
    </p:spTree>
    <p:extLst>
      <p:ext uri="{BB962C8B-B14F-4D97-AF65-F5344CB8AC3E}">
        <p14:creationId xmlns:p14="http://schemas.microsoft.com/office/powerpoint/2010/main" val="1775458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75FB6344-7F82-48DE-B8DE-1CA7995BB685}" type="slidenum">
              <a:rPr lang="en-US" altLang="en-US" sz="1200">
                <a:latin typeface="Arial" panose="020B0604020202020204" pitchFamily="34" charset="0"/>
              </a:rPr>
              <a:pPr/>
              <a:t>7</a:t>
            </a:fld>
            <a:endParaRPr lang="en-US" altLang="en-US" sz="1200">
              <a:latin typeface="Arial" panose="020B0604020202020204" pitchFamily="34" charset="0"/>
            </a:endParaRPr>
          </a:p>
        </p:txBody>
      </p:sp>
      <p:sp>
        <p:nvSpPr>
          <p:cNvPr id="18435" name="Rectangle 2"/>
          <p:cNvSpPr>
            <a:spLocks noGrp="1" noRot="1" noChangeAspect="1" noChangeArrowheads="1" noTextEdit="1"/>
          </p:cNvSpPr>
          <p:nvPr>
            <p:ph type="sldImg"/>
          </p:nvPr>
        </p:nvSpPr>
        <p:spPr>
          <a:xfrm>
            <a:off x="1365250" y="477838"/>
            <a:ext cx="4592638" cy="3444875"/>
          </a:xfrm>
          <a:ln/>
        </p:spPr>
      </p:sp>
      <p:sp>
        <p:nvSpPr>
          <p:cNvPr id="39940" name="Rectangle 3"/>
          <p:cNvSpPr>
            <a:spLocks noGrp="1" noChangeArrowheads="1"/>
          </p:cNvSpPr>
          <p:nvPr>
            <p:ph type="body" idx="1"/>
          </p:nvPr>
        </p:nvSpPr>
        <p:spPr>
          <a:xfrm>
            <a:off x="488993" y="4269914"/>
            <a:ext cx="6338856" cy="4991061"/>
          </a:xfrm>
        </p:spPr>
        <p:txBody>
          <a:bodyPr/>
          <a:lstStyle/>
          <a:p>
            <a:pPr marL="117603" lvl="1" indent="0" eaLnBrk="1" hangingPunct="1">
              <a:buNone/>
              <a:defRPr/>
            </a:pPr>
            <a:r>
              <a:rPr lang="en-US" u="none"/>
              <a:t>The</a:t>
            </a:r>
            <a:r>
              <a:rPr lang="en-US" u="none" baseline="0"/>
              <a:t> following documents contain policies and procedures regarding the administration of the ASME Appeals process.  </a:t>
            </a:r>
            <a:endParaRPr lang="en-US" u="none"/>
          </a:p>
          <a:p>
            <a:pPr eaLnBrk="1" hangingPunct="1">
              <a:defRPr/>
            </a:pPr>
            <a:endParaRPr lang="en-US"/>
          </a:p>
        </p:txBody>
      </p:sp>
    </p:spTree>
    <p:extLst>
      <p:ext uri="{BB962C8B-B14F-4D97-AF65-F5344CB8AC3E}">
        <p14:creationId xmlns:p14="http://schemas.microsoft.com/office/powerpoint/2010/main" val="2044768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64421" indent="-294008">
              <a:defRPr sz="2500">
                <a:solidFill>
                  <a:schemeClr val="tx1"/>
                </a:solidFill>
                <a:latin typeface="Times" panose="02020603050405020304" pitchFamily="18" charset="0"/>
              </a:defRPr>
            </a:lvl2pPr>
            <a:lvl3pPr marL="1176033" indent="-235207">
              <a:defRPr sz="2500">
                <a:solidFill>
                  <a:schemeClr val="tx1"/>
                </a:solidFill>
                <a:latin typeface="Times" panose="02020603050405020304" pitchFamily="18" charset="0"/>
              </a:defRPr>
            </a:lvl3pPr>
            <a:lvl4pPr marL="1646446" indent="-235207">
              <a:defRPr sz="2500">
                <a:solidFill>
                  <a:schemeClr val="tx1"/>
                </a:solidFill>
                <a:latin typeface="Times" panose="02020603050405020304" pitchFamily="18" charset="0"/>
              </a:defRPr>
            </a:lvl4pPr>
            <a:lvl5pPr marL="2116859" indent="-235207">
              <a:defRPr sz="2500">
                <a:solidFill>
                  <a:schemeClr val="tx1"/>
                </a:solidFill>
                <a:latin typeface="Times" panose="02020603050405020304" pitchFamily="18" charset="0"/>
              </a:defRPr>
            </a:lvl5pPr>
            <a:lvl6pPr marL="2587272" indent="-235207" eaLnBrk="0" fontAlgn="base" hangingPunct="0">
              <a:spcBef>
                <a:spcPct val="0"/>
              </a:spcBef>
              <a:spcAft>
                <a:spcPct val="0"/>
              </a:spcAft>
              <a:defRPr sz="2500">
                <a:solidFill>
                  <a:schemeClr val="tx1"/>
                </a:solidFill>
                <a:latin typeface="Times" panose="02020603050405020304" pitchFamily="18" charset="0"/>
              </a:defRPr>
            </a:lvl6pPr>
            <a:lvl7pPr marL="3057685" indent="-235207" eaLnBrk="0" fontAlgn="base" hangingPunct="0">
              <a:spcBef>
                <a:spcPct val="0"/>
              </a:spcBef>
              <a:spcAft>
                <a:spcPct val="0"/>
              </a:spcAft>
              <a:defRPr sz="2500">
                <a:solidFill>
                  <a:schemeClr val="tx1"/>
                </a:solidFill>
                <a:latin typeface="Times" panose="02020603050405020304" pitchFamily="18" charset="0"/>
              </a:defRPr>
            </a:lvl7pPr>
            <a:lvl8pPr marL="3528098" indent="-235207" eaLnBrk="0" fontAlgn="base" hangingPunct="0">
              <a:spcBef>
                <a:spcPct val="0"/>
              </a:spcBef>
              <a:spcAft>
                <a:spcPct val="0"/>
              </a:spcAft>
              <a:defRPr sz="2500">
                <a:solidFill>
                  <a:schemeClr val="tx1"/>
                </a:solidFill>
                <a:latin typeface="Times" panose="02020603050405020304" pitchFamily="18" charset="0"/>
              </a:defRPr>
            </a:lvl8pPr>
            <a:lvl9pPr marL="3998511" indent="-235207" eaLnBrk="0" fontAlgn="base" hangingPunct="0">
              <a:spcBef>
                <a:spcPct val="0"/>
              </a:spcBef>
              <a:spcAft>
                <a:spcPct val="0"/>
              </a:spcAft>
              <a:defRPr sz="2500">
                <a:solidFill>
                  <a:schemeClr val="tx1"/>
                </a:solidFill>
                <a:latin typeface="Times" panose="02020603050405020304" pitchFamily="18" charset="0"/>
              </a:defRPr>
            </a:lvl9pPr>
          </a:lstStyle>
          <a:p>
            <a:fld id="{5BB1F691-6A7C-4AA7-A04F-CBFB89D92FEE}" type="slidenum">
              <a:rPr lang="en-US" altLang="en-US" sz="1200">
                <a:latin typeface="Arial" panose="020B0604020202020204" pitchFamily="34" charset="0"/>
              </a:rPr>
              <a:pPr/>
              <a:t>8</a:t>
            </a:fld>
            <a:endParaRPr lang="en-US" altLang="en-US" sz="1200">
              <a:latin typeface="Arial" panose="020B0604020202020204" pitchFamily="34" charset="0"/>
            </a:endParaRPr>
          </a:p>
        </p:txBody>
      </p:sp>
      <p:sp>
        <p:nvSpPr>
          <p:cNvPr id="21507" name="Rectangle 2"/>
          <p:cNvSpPr>
            <a:spLocks noGrp="1" noRot="1" noChangeAspect="1" noChangeArrowheads="1" noTextEdit="1"/>
          </p:cNvSpPr>
          <p:nvPr>
            <p:ph type="sldImg"/>
          </p:nvPr>
        </p:nvSpPr>
        <p:spPr>
          <a:xfrm>
            <a:off x="1365250" y="477838"/>
            <a:ext cx="4592638" cy="3444875"/>
          </a:xfrm>
          <a:ln/>
        </p:spPr>
      </p:sp>
      <p:sp>
        <p:nvSpPr>
          <p:cNvPr id="21508" name="Rectangle 3"/>
          <p:cNvSpPr>
            <a:spLocks noGrp="1" noChangeArrowheads="1"/>
          </p:cNvSpPr>
          <p:nvPr>
            <p:ph type="body" idx="1"/>
          </p:nvPr>
        </p:nvSpPr>
        <p:spPr>
          <a:xfrm>
            <a:off x="488993" y="4269914"/>
            <a:ext cx="6338856" cy="4991061"/>
          </a:xfrm>
          <a:noFill/>
        </p:spPr>
        <p:txBody>
          <a:bodyPr/>
          <a:lstStyle/>
          <a:p>
            <a:pPr eaLnBrk="1" hangingPunct="1"/>
            <a:r>
              <a:rPr lang="en-US" altLang="en-US" i="0" u="none">
                <a:latin typeface="Arial" panose="020B0604020202020204" pitchFamily="34" charset="0"/>
              </a:rPr>
              <a:t>ASME Procedures provide for due process by requiring that:</a:t>
            </a:r>
          </a:p>
          <a:p>
            <a:pPr lvl="1" eaLnBrk="1" hangingPunct="1"/>
            <a:r>
              <a:rPr lang="en-US" altLang="en-US" i="0" u="none">
                <a:latin typeface="Arial" panose="020B0604020202020204" pitchFamily="34" charset="0"/>
              </a:rPr>
              <a:t>A proposed standards action</a:t>
            </a:r>
            <a:r>
              <a:rPr lang="en-US" altLang="en-US" i="0" u="none" baseline="0">
                <a:latin typeface="Arial" panose="020B0604020202020204" pitchFamily="34" charset="0"/>
              </a:rPr>
              <a:t> </a:t>
            </a:r>
            <a:r>
              <a:rPr lang="en-US" altLang="en-US" i="0" u="none" strike="noStrike">
                <a:latin typeface="Arial" panose="020B0604020202020204" pitchFamily="34" charset="0"/>
              </a:rPr>
              <a:t>be</a:t>
            </a:r>
            <a:r>
              <a:rPr lang="en-US" altLang="en-US" i="0" u="none">
                <a:latin typeface="Arial" panose="020B0604020202020204" pitchFamily="34" charset="0"/>
              </a:rPr>
              <a:t> submitted for committee vote and public review and comments.</a:t>
            </a:r>
          </a:p>
          <a:p>
            <a:pPr lvl="1" eaLnBrk="1" hangingPunct="1"/>
            <a:r>
              <a:rPr lang="en-US" altLang="en-US" i="0" u="none">
                <a:latin typeface="Arial" panose="020B0604020202020204" pitchFamily="34" charset="0"/>
              </a:rPr>
              <a:t>Every effort is made to resolve objections,</a:t>
            </a:r>
            <a:r>
              <a:rPr lang="en-US" altLang="en-US" i="0" u="none" baseline="0">
                <a:latin typeface="Arial" panose="020B0604020202020204" pitchFamily="34" charset="0"/>
              </a:rPr>
              <a:t> if any</a:t>
            </a:r>
            <a:endParaRPr lang="en-US" altLang="en-US" i="0" u="none">
              <a:latin typeface="Arial" panose="020B0604020202020204" pitchFamily="34" charset="0"/>
            </a:endParaRPr>
          </a:p>
          <a:p>
            <a:pPr lvl="1" eaLnBrk="1" hangingPunct="1"/>
            <a:r>
              <a:rPr lang="en-US" altLang="en-US" i="0" u="none">
                <a:latin typeface="Arial" panose="020B0604020202020204" pitchFamily="34" charset="0"/>
              </a:rPr>
              <a:t>Each objector is advised, in writing, of the disposition of their objection</a:t>
            </a:r>
          </a:p>
          <a:p>
            <a:pPr lvl="1" eaLnBrk="1" hangingPunct="1"/>
            <a:r>
              <a:rPr lang="en-US" altLang="en-US" i="0" u="none">
                <a:latin typeface="Arial" panose="020B0604020202020204" pitchFamily="34" charset="0"/>
              </a:rPr>
              <a:t>Both substantive changes and unresolved objections to a proposed standards action are reported to the consensus committee, giving each member an opportunity to change their</a:t>
            </a:r>
            <a:r>
              <a:rPr lang="en-US" altLang="en-US" i="0" u="none" baseline="0">
                <a:latin typeface="Arial" panose="020B0604020202020204" pitchFamily="34" charset="0"/>
              </a:rPr>
              <a:t> </a:t>
            </a:r>
            <a:r>
              <a:rPr lang="en-US" altLang="en-US" i="0" u="none">
                <a:latin typeface="Arial" panose="020B0604020202020204" pitchFamily="34" charset="0"/>
              </a:rPr>
              <a:t>vote</a:t>
            </a:r>
          </a:p>
          <a:p>
            <a:pPr lvl="1" eaLnBrk="1" hangingPunct="1"/>
            <a:r>
              <a:rPr lang="en-US" altLang="en-US" i="0" u="none">
                <a:latin typeface="Arial" panose="020B0604020202020204" pitchFamily="34" charset="0"/>
              </a:rPr>
              <a:t>Substantive changes are also submitted for an additional public review and comment period.</a:t>
            </a:r>
            <a:endParaRPr lang="en-US" altLang="en-US" b="1" i="0" u="none">
              <a:latin typeface="Arial" panose="020B0604020202020204" pitchFamily="34" charset="0"/>
            </a:endParaRPr>
          </a:p>
          <a:p>
            <a:pPr lvl="1" eaLnBrk="1" hangingPunct="1"/>
            <a:r>
              <a:rPr lang="en-US" altLang="en-US" i="0" u="none">
                <a:latin typeface="Arial" panose="020B0604020202020204" pitchFamily="34" charset="0"/>
              </a:rPr>
              <a:t>Each unresolved objector is notified of their</a:t>
            </a:r>
            <a:r>
              <a:rPr lang="en-US" altLang="en-US" i="0" u="none" baseline="0">
                <a:latin typeface="Arial" panose="020B0604020202020204" pitchFamily="34" charset="0"/>
              </a:rPr>
              <a:t> </a:t>
            </a:r>
            <a:r>
              <a:rPr lang="en-US" altLang="en-US" i="0" u="none">
                <a:latin typeface="Arial" panose="020B0604020202020204" pitchFamily="34" charset="0"/>
              </a:rPr>
              <a:t>right to appeal</a:t>
            </a:r>
          </a:p>
          <a:p>
            <a:pPr eaLnBrk="1" hangingPunct="1"/>
            <a:endParaRPr lang="en-US" altLang="en-US" i="0" u="none">
              <a:latin typeface="Arial" panose="020B0604020202020204" pitchFamily="34" charset="0"/>
            </a:endParaRPr>
          </a:p>
        </p:txBody>
      </p:sp>
    </p:spTree>
    <p:extLst>
      <p:ext uri="{BB962C8B-B14F-4D97-AF65-F5344CB8AC3E}">
        <p14:creationId xmlns:p14="http://schemas.microsoft.com/office/powerpoint/2010/main" val="2804717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a:ln/>
        </p:spPr>
        <p:txBody>
          <a:bodyPr/>
          <a:lstStyle>
            <a:lvl1pPr>
              <a:defRPr/>
            </a:lvl1pPr>
          </a:lstStyle>
          <a:p>
            <a:pPr>
              <a:defRPr/>
            </a:pPr>
            <a:fld id="{CCB4EE41-83EB-4EC9-8232-75C9C1B5C92E}" type="slidenum">
              <a:rPr lang="en-US" altLang="en-US"/>
              <a:pPr>
                <a:defRPr/>
              </a:pPr>
              <a:t>‹#›</a:t>
            </a:fld>
            <a:endParaRPr lang="en-US" altLang="en-US"/>
          </a:p>
        </p:txBody>
      </p:sp>
    </p:spTree>
    <p:extLst>
      <p:ext uri="{BB962C8B-B14F-4D97-AF65-F5344CB8AC3E}">
        <p14:creationId xmlns:p14="http://schemas.microsoft.com/office/powerpoint/2010/main" val="1233110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a:ln/>
        </p:spPr>
        <p:txBody>
          <a:bodyPr/>
          <a:lstStyle>
            <a:lvl1pPr>
              <a:defRPr/>
            </a:lvl1pPr>
          </a:lstStyle>
          <a:p>
            <a:pPr>
              <a:defRPr/>
            </a:pPr>
            <a:fld id="{18A0BD42-7EE1-47F4-B43D-D5C2D1375918}" type="slidenum">
              <a:rPr lang="en-US" altLang="en-US"/>
              <a:pPr>
                <a:defRPr/>
              </a:pPr>
              <a:t>‹#›</a:t>
            </a:fld>
            <a:endParaRPr lang="en-US" altLang="en-US"/>
          </a:p>
        </p:txBody>
      </p:sp>
    </p:spTree>
    <p:extLst>
      <p:ext uri="{BB962C8B-B14F-4D97-AF65-F5344CB8AC3E}">
        <p14:creationId xmlns:p14="http://schemas.microsoft.com/office/powerpoint/2010/main" val="90997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a:ln/>
        </p:spPr>
        <p:txBody>
          <a:bodyPr/>
          <a:lstStyle>
            <a:lvl1pPr>
              <a:defRPr/>
            </a:lvl1pPr>
          </a:lstStyle>
          <a:p>
            <a:pPr>
              <a:defRPr/>
            </a:pPr>
            <a:fld id="{2029300D-A1B9-48C8-BC4E-370D13223C7D}" type="slidenum">
              <a:rPr lang="en-US" altLang="en-US"/>
              <a:pPr>
                <a:defRPr/>
              </a:pPr>
              <a:t>‹#›</a:t>
            </a:fld>
            <a:endParaRPr lang="en-US" altLang="en-US"/>
          </a:p>
        </p:txBody>
      </p:sp>
    </p:spTree>
    <p:extLst>
      <p:ext uri="{BB962C8B-B14F-4D97-AF65-F5344CB8AC3E}">
        <p14:creationId xmlns:p14="http://schemas.microsoft.com/office/powerpoint/2010/main" val="199395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274320"/>
            <a:ext cx="7315200" cy="457200"/>
          </a:xfrm>
        </p:spPr>
        <p:txBody>
          <a:bodyPr/>
          <a:lstStyle>
            <a:lvl1pPr>
              <a:defRPr b="1"/>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a:ln/>
        </p:spPr>
        <p:txBody>
          <a:bodyPr/>
          <a:lstStyle>
            <a:lvl1pPr>
              <a:defRPr/>
            </a:lvl1pPr>
          </a:lstStyle>
          <a:p>
            <a:pPr>
              <a:defRPr/>
            </a:pPr>
            <a:fld id="{5724213B-0DD1-48E6-9155-3414FCF2B18D}" type="slidenum">
              <a:rPr lang="en-US" altLang="en-US"/>
              <a:pPr>
                <a:defRPr/>
              </a:pPr>
              <a:t>‹#›</a:t>
            </a:fld>
            <a:endParaRPr lang="en-US" altLang="en-US"/>
          </a:p>
        </p:txBody>
      </p:sp>
    </p:spTree>
    <p:extLst>
      <p:ext uri="{BB962C8B-B14F-4D97-AF65-F5344CB8AC3E}">
        <p14:creationId xmlns:p14="http://schemas.microsoft.com/office/powerpoint/2010/main" val="2701441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p:txBody>
          <a:bodyPr/>
          <a:lstStyle>
            <a:lvl1pPr algn="ctr">
              <a:defRPr/>
            </a:lvl1pPr>
          </a:lstStyle>
          <a:p>
            <a:pPr>
              <a:defRPr/>
            </a:pPr>
            <a:r>
              <a:rPr lang="en-US"/>
              <a:t>ASME S&amp;C Training – Module B7. The Appeals Process</a:t>
            </a:r>
          </a:p>
        </p:txBody>
      </p:sp>
      <p:sp>
        <p:nvSpPr>
          <p:cNvPr id="5" name="Rectangle 6"/>
          <p:cNvSpPr>
            <a:spLocks noGrp="1" noChangeArrowheads="1"/>
          </p:cNvSpPr>
          <p:nvPr>
            <p:ph type="sldNum" sz="quarter" idx="11"/>
          </p:nvPr>
        </p:nvSpPr>
        <p:spPr/>
        <p:txBody>
          <a:bodyPr/>
          <a:lstStyle>
            <a:lvl1pPr>
              <a:defRPr/>
            </a:lvl1pPr>
          </a:lstStyle>
          <a:p>
            <a:pPr>
              <a:defRPr/>
            </a:pPr>
            <a:fld id="{1B7188F7-05FA-44EC-9283-05E9976D94F2}" type="slidenum">
              <a:rPr lang="en-US" altLang="en-US"/>
              <a:pPr>
                <a:defRPr/>
              </a:pPr>
              <a:t>‹#›</a:t>
            </a:fld>
            <a:endParaRPr lang="en-US" altLang="en-US"/>
          </a:p>
        </p:txBody>
      </p:sp>
    </p:spTree>
    <p:extLst>
      <p:ext uri="{BB962C8B-B14F-4D97-AF65-F5344CB8AC3E}">
        <p14:creationId xmlns:p14="http://schemas.microsoft.com/office/powerpoint/2010/main" val="2375372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6" name="Rectangle 6"/>
          <p:cNvSpPr>
            <a:spLocks noGrp="1" noChangeArrowheads="1"/>
          </p:cNvSpPr>
          <p:nvPr>
            <p:ph type="sldNum" sz="quarter" idx="11"/>
          </p:nvPr>
        </p:nvSpPr>
        <p:spPr>
          <a:xfrm>
            <a:off x="1295400" y="6245225"/>
            <a:ext cx="431800" cy="476250"/>
          </a:xfrm>
          <a:ln/>
        </p:spPr>
        <p:txBody>
          <a:bodyPr/>
          <a:lstStyle>
            <a:lvl1pPr>
              <a:defRPr/>
            </a:lvl1pPr>
          </a:lstStyle>
          <a:p>
            <a:pPr>
              <a:defRPr/>
            </a:pPr>
            <a:fld id="{ADB9289E-8217-48DE-995C-2DC86F39F02C}" type="slidenum">
              <a:rPr lang="en-US" altLang="en-US"/>
              <a:pPr>
                <a:defRPr/>
              </a:pPr>
              <a:t>‹#›</a:t>
            </a:fld>
            <a:endParaRPr lang="en-US" altLang="en-US"/>
          </a:p>
        </p:txBody>
      </p:sp>
    </p:spTree>
    <p:extLst>
      <p:ext uri="{BB962C8B-B14F-4D97-AF65-F5344CB8AC3E}">
        <p14:creationId xmlns:p14="http://schemas.microsoft.com/office/powerpoint/2010/main" val="847212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8" name="Rectangle 6"/>
          <p:cNvSpPr>
            <a:spLocks noGrp="1" noChangeArrowheads="1"/>
          </p:cNvSpPr>
          <p:nvPr>
            <p:ph type="sldNum" sz="quarter" idx="11"/>
          </p:nvPr>
        </p:nvSpPr>
        <p:spPr>
          <a:ln/>
        </p:spPr>
        <p:txBody>
          <a:bodyPr/>
          <a:lstStyle>
            <a:lvl1pPr>
              <a:defRPr/>
            </a:lvl1pPr>
          </a:lstStyle>
          <a:p>
            <a:pPr>
              <a:defRPr/>
            </a:pPr>
            <a:fld id="{FB6DA5A6-DDEA-437D-A644-877ECE965B88}" type="slidenum">
              <a:rPr lang="en-US" altLang="en-US"/>
              <a:pPr>
                <a:defRPr/>
              </a:pPr>
              <a:t>‹#›</a:t>
            </a:fld>
            <a:endParaRPr lang="en-US" altLang="en-US"/>
          </a:p>
        </p:txBody>
      </p:sp>
    </p:spTree>
    <p:extLst>
      <p:ext uri="{BB962C8B-B14F-4D97-AF65-F5344CB8AC3E}">
        <p14:creationId xmlns:p14="http://schemas.microsoft.com/office/powerpoint/2010/main" val="308019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4" name="Rectangle 6"/>
          <p:cNvSpPr>
            <a:spLocks noGrp="1" noChangeArrowheads="1"/>
          </p:cNvSpPr>
          <p:nvPr>
            <p:ph type="sldNum" sz="quarter" idx="11"/>
          </p:nvPr>
        </p:nvSpPr>
        <p:spPr>
          <a:ln/>
        </p:spPr>
        <p:txBody>
          <a:bodyPr/>
          <a:lstStyle>
            <a:lvl1pPr>
              <a:defRPr/>
            </a:lvl1pPr>
          </a:lstStyle>
          <a:p>
            <a:pPr>
              <a:defRPr/>
            </a:pPr>
            <a:fld id="{EC1C9752-20CF-4738-A5BB-2864514F9AC3}" type="slidenum">
              <a:rPr lang="en-US" altLang="en-US"/>
              <a:pPr>
                <a:defRPr/>
              </a:pPr>
              <a:t>‹#›</a:t>
            </a:fld>
            <a:endParaRPr lang="en-US" altLang="en-US"/>
          </a:p>
        </p:txBody>
      </p:sp>
    </p:spTree>
    <p:extLst>
      <p:ext uri="{BB962C8B-B14F-4D97-AF65-F5344CB8AC3E}">
        <p14:creationId xmlns:p14="http://schemas.microsoft.com/office/powerpoint/2010/main" val="116669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3" name="Rectangle 6"/>
          <p:cNvSpPr>
            <a:spLocks noGrp="1" noChangeArrowheads="1"/>
          </p:cNvSpPr>
          <p:nvPr>
            <p:ph type="sldNum" sz="quarter" idx="11"/>
          </p:nvPr>
        </p:nvSpPr>
        <p:spPr>
          <a:ln/>
        </p:spPr>
        <p:txBody>
          <a:bodyPr/>
          <a:lstStyle>
            <a:lvl1pPr>
              <a:defRPr/>
            </a:lvl1pPr>
          </a:lstStyle>
          <a:p>
            <a:pPr>
              <a:defRPr/>
            </a:pPr>
            <a:fld id="{49554DFB-FDA7-4B43-B2C9-6008A5DAC983}" type="slidenum">
              <a:rPr lang="en-US" altLang="en-US"/>
              <a:pPr>
                <a:defRPr/>
              </a:pPr>
              <a:t>‹#›</a:t>
            </a:fld>
            <a:endParaRPr lang="en-US" altLang="en-US"/>
          </a:p>
        </p:txBody>
      </p:sp>
    </p:spTree>
    <p:extLst>
      <p:ext uri="{BB962C8B-B14F-4D97-AF65-F5344CB8AC3E}">
        <p14:creationId xmlns:p14="http://schemas.microsoft.com/office/powerpoint/2010/main" val="656428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6" name="Rectangle 6"/>
          <p:cNvSpPr>
            <a:spLocks noGrp="1" noChangeArrowheads="1"/>
          </p:cNvSpPr>
          <p:nvPr>
            <p:ph type="sldNum" sz="quarter" idx="11"/>
          </p:nvPr>
        </p:nvSpPr>
        <p:spPr>
          <a:ln/>
        </p:spPr>
        <p:txBody>
          <a:bodyPr/>
          <a:lstStyle>
            <a:lvl1pPr>
              <a:defRPr/>
            </a:lvl1pPr>
          </a:lstStyle>
          <a:p>
            <a:pPr>
              <a:defRPr/>
            </a:pPr>
            <a:fld id="{9966A28E-F9CE-4DF5-A294-EB1811122708}" type="slidenum">
              <a:rPr lang="en-US" altLang="en-US"/>
              <a:pPr>
                <a:defRPr/>
              </a:pPr>
              <a:t>‹#›</a:t>
            </a:fld>
            <a:endParaRPr lang="en-US" altLang="en-US"/>
          </a:p>
        </p:txBody>
      </p:sp>
    </p:spTree>
    <p:extLst>
      <p:ext uri="{BB962C8B-B14F-4D97-AF65-F5344CB8AC3E}">
        <p14:creationId xmlns:p14="http://schemas.microsoft.com/office/powerpoint/2010/main" val="894726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ASME S&amp;C Training – Module B7. The Appeals Process</a:t>
            </a:r>
          </a:p>
        </p:txBody>
      </p:sp>
      <p:sp>
        <p:nvSpPr>
          <p:cNvPr id="6" name="Rectangle 6"/>
          <p:cNvSpPr>
            <a:spLocks noGrp="1" noChangeArrowheads="1"/>
          </p:cNvSpPr>
          <p:nvPr>
            <p:ph type="sldNum" sz="quarter" idx="11"/>
          </p:nvPr>
        </p:nvSpPr>
        <p:spPr>
          <a:ln/>
        </p:spPr>
        <p:txBody>
          <a:bodyPr/>
          <a:lstStyle>
            <a:lvl1pPr>
              <a:defRPr/>
            </a:lvl1pPr>
          </a:lstStyle>
          <a:p>
            <a:pPr>
              <a:defRPr/>
            </a:pPr>
            <a:fld id="{4C5D8CBA-01DC-433B-9C16-CB816F0896D5}" type="slidenum">
              <a:rPr lang="en-US" altLang="en-US"/>
              <a:pPr>
                <a:defRPr/>
              </a:pPr>
              <a:t>‹#›</a:t>
            </a:fld>
            <a:endParaRPr lang="en-US" altLang="en-US"/>
          </a:p>
        </p:txBody>
      </p:sp>
    </p:spTree>
    <p:extLst>
      <p:ext uri="{BB962C8B-B14F-4D97-AF65-F5344CB8AC3E}">
        <p14:creationId xmlns:p14="http://schemas.microsoft.com/office/powerpoint/2010/main" val="217812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27432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defRPr/>
            </a:pPr>
            <a:r>
              <a:rPr lang="en-US"/>
              <a:t>ASME S&amp;C Training – Module B7. The Appeals Process</a:t>
            </a:r>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Arial" panose="020B0604020202020204" pitchFamily="34" charset="0"/>
              </a:defRPr>
            </a:lvl1pPr>
          </a:lstStyle>
          <a:p>
            <a:pPr>
              <a:defRPr/>
            </a:pPr>
            <a:fld id="{B2B736E2-AF11-49D0-8BBF-40747FCD0367}" type="slidenum">
              <a:rPr lang="en-US" altLang="en-US"/>
              <a:pPr>
                <a:defRPr/>
              </a:pPr>
              <a:t>‹#›</a:t>
            </a:fld>
            <a:endParaRPr lang="en-US" altLang="en-US"/>
          </a:p>
        </p:txBody>
      </p:sp>
      <p:pic>
        <p:nvPicPr>
          <p:cNvPr id="1030" name="Picture 7" descr="Picture2"/>
          <p:cNvPicPr>
            <a:picLocks noChangeAspect="1" noChangeArrowheads="1"/>
          </p:cNvPicPr>
          <p:nvPr>
            <p:custDataLst>
              <p:tags r:id="rId13"/>
            </p:custDataLst>
          </p:nvPr>
        </p:nvPicPr>
        <p:blipFill>
          <a:blip r:embed="rId14">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defRPr/>
            </a:pPr>
            <a:r>
              <a:rPr lang="en-US" altLang="en-US" sz="1200">
                <a:solidFill>
                  <a:srgbClr val="003399"/>
                </a:solidFill>
                <a:latin typeface="Tahoma" panose="020B0604030504040204" pitchFamily="34" charset="0"/>
              </a:rPr>
              <a:t>Page</a:t>
            </a:r>
          </a:p>
        </p:txBody>
      </p:sp>
      <p:sp>
        <p:nvSpPr>
          <p:cNvPr id="9" name="TextBox 8"/>
          <p:cNvSpPr txBox="1">
            <a:spLocks noChangeArrowheads="1"/>
          </p:cNvSpPr>
          <p:nvPr/>
        </p:nvSpPr>
        <p:spPr bwMode="auto">
          <a:xfrm>
            <a:off x="311150" y="6481763"/>
            <a:ext cx="10390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a:solidFill>
                  <a:srgbClr val="004D9A"/>
                </a:solidFill>
              </a:rPr>
              <a:t> </a:t>
            </a:r>
            <a:r>
              <a:rPr lang="en-US" sz="1100" dirty="0">
                <a:solidFill>
                  <a:srgbClr val="004D9A"/>
                </a:solidFill>
                <a:sym typeface="Symbol" pitchFamily="18" charset="2"/>
              </a:rPr>
              <a:t></a:t>
            </a:r>
            <a:r>
              <a:rPr lang="en-US" sz="1100" dirty="0">
                <a:solidFill>
                  <a:srgbClr val="004D9A"/>
                </a:solidFill>
                <a:latin typeface="Tahoma" pitchFamily="34" charset="0"/>
              </a:rPr>
              <a:t>ASME </a:t>
            </a:r>
            <a:r>
              <a:rPr lang="en-US" sz="1100" dirty="0">
                <a:solidFill>
                  <a:srgbClr val="004D9A"/>
                </a:solidFill>
                <a:latin typeface="Tahoma" pitchFamily="34" charset="0"/>
                <a:sym typeface="Symbol" pitchFamily="18" charset="2"/>
              </a:rPr>
              <a:t>2024</a:t>
            </a:r>
            <a:endParaRPr lang="en-US" sz="1100" dirty="0">
              <a:solidFill>
                <a:srgbClr val="004D9A"/>
              </a:solidFill>
              <a:latin typeface="Tahoma" pitchFamily="34" charset="0"/>
            </a:endParaRPr>
          </a:p>
        </p:txBody>
      </p:sp>
    </p:spTree>
  </p:cSld>
  <p:clrMap bg1="lt1" tx1="dk1" bg2="lt2" tx2="dk2" accent1="accent1" accent2="accent2" accent3="accent3" accent4="accent4" accent5="accent5" accent6="accent6" hlink="hlink" folHlink="folHlink"/>
  <p:sldLayoutIdLst>
    <p:sldLayoutId id="2147483914" r:id="rId1"/>
    <p:sldLayoutId id="2147483915" r:id="rId2"/>
    <p:sldLayoutId id="2147483924"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dt="0"/>
  <p:txStyles>
    <p:titleStyle>
      <a:lvl1pPr algn="ctr" rtl="0" eaLnBrk="0" fontAlgn="base" hangingPunct="0">
        <a:spcBef>
          <a:spcPct val="0"/>
        </a:spcBef>
        <a:spcAft>
          <a:spcPct val="0"/>
        </a:spcAft>
        <a:defRPr sz="3600" b="1">
          <a:solidFill>
            <a:srgbClr val="003399"/>
          </a:solidFill>
          <a:latin typeface="+mj-lt"/>
          <a:ea typeface="+mj-ea"/>
          <a:cs typeface="+mj-cs"/>
        </a:defRPr>
      </a:lvl1pPr>
      <a:lvl2pPr algn="ctr" rtl="0" eaLnBrk="0" fontAlgn="base" hangingPunct="0">
        <a:spcBef>
          <a:spcPct val="0"/>
        </a:spcBef>
        <a:spcAft>
          <a:spcPct val="0"/>
        </a:spcAft>
        <a:defRPr sz="3600">
          <a:solidFill>
            <a:srgbClr val="003399"/>
          </a:solidFill>
          <a:latin typeface="Arial" charset="0"/>
        </a:defRPr>
      </a:lvl2pPr>
      <a:lvl3pPr algn="ctr" rtl="0" eaLnBrk="0" fontAlgn="base" hangingPunct="0">
        <a:spcBef>
          <a:spcPct val="0"/>
        </a:spcBef>
        <a:spcAft>
          <a:spcPct val="0"/>
        </a:spcAft>
        <a:defRPr sz="3600">
          <a:solidFill>
            <a:srgbClr val="003399"/>
          </a:solidFill>
          <a:latin typeface="Arial" charset="0"/>
        </a:defRPr>
      </a:lvl3pPr>
      <a:lvl4pPr algn="ctr" rtl="0" eaLnBrk="0" fontAlgn="base" hangingPunct="0">
        <a:spcBef>
          <a:spcPct val="0"/>
        </a:spcBef>
        <a:spcAft>
          <a:spcPct val="0"/>
        </a:spcAft>
        <a:defRPr sz="3600">
          <a:solidFill>
            <a:srgbClr val="003399"/>
          </a:solidFill>
          <a:latin typeface="Arial" charset="0"/>
        </a:defRPr>
      </a:lvl4pPr>
      <a:lvl5pPr algn="ctr" rtl="0" eaLnBrk="0" fontAlgn="base" hangingPunct="0">
        <a:spcBef>
          <a:spcPct val="0"/>
        </a:spcBef>
        <a:spcAft>
          <a:spcPct val="0"/>
        </a:spcAft>
        <a:defRPr sz="3600">
          <a:solidFill>
            <a:srgbClr val="003399"/>
          </a:solidFill>
          <a:latin typeface="Arial"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000">
          <a:solidFill>
            <a:srgbClr val="003399"/>
          </a:solidFill>
          <a:latin typeface="+mn-lt"/>
        </a:defRPr>
      </a:lvl2pPr>
      <a:lvl3pPr marL="1143000" indent="-228600" algn="l" rtl="0" eaLnBrk="0" fontAlgn="base" hangingPunct="0">
        <a:spcBef>
          <a:spcPct val="20000"/>
        </a:spcBef>
        <a:spcAft>
          <a:spcPct val="0"/>
        </a:spcAft>
        <a:buChar char="•"/>
        <a:defRPr>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cstools.asme.org/csconnect/CommitteePages.cfm?Committee=A01000000&amp;Action=7609"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cstools.asme.org/csconnect/CommitteePages.cf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5"/>
          <p:cNvSpPr>
            <a:spLocks noGrp="1"/>
          </p:cNvSpPr>
          <p:nvPr>
            <p:ph type="ctrTitle"/>
          </p:nvPr>
        </p:nvSpPr>
        <p:spPr>
          <a:xfrm>
            <a:off x="914400" y="2743200"/>
            <a:ext cx="7315200" cy="1371600"/>
          </a:xfrm>
        </p:spPr>
        <p:txBody>
          <a:bodyPr/>
          <a:lstStyle/>
          <a:p>
            <a:pPr eaLnBrk="1" hangingPunct="1"/>
            <a:r>
              <a:rPr lang="en-US" altLang="en-US" b="1"/>
              <a:t>Standards and Certification Training</a:t>
            </a:r>
            <a:br>
              <a:rPr lang="en-US" altLang="en-US" sz="2800" b="1"/>
            </a:br>
            <a:endParaRPr lang="en-US" altLang="en-US" sz="2800" b="1"/>
          </a:p>
        </p:txBody>
      </p:sp>
      <p:sp>
        <p:nvSpPr>
          <p:cNvPr id="5123" name="Subtitle 6"/>
          <p:cNvSpPr>
            <a:spLocks noGrp="1"/>
          </p:cNvSpPr>
          <p:nvPr>
            <p:ph type="subTitle" idx="1"/>
          </p:nvPr>
        </p:nvSpPr>
        <p:spPr>
          <a:xfrm>
            <a:off x="914400" y="4754880"/>
            <a:ext cx="7315200" cy="1371600"/>
          </a:xfrm>
        </p:spPr>
        <p:txBody>
          <a:bodyPr/>
          <a:lstStyle/>
          <a:p>
            <a:pPr eaLnBrk="1" hangingPunct="1"/>
            <a:r>
              <a:rPr lang="en-US" altLang="en-US" sz="2800"/>
              <a:t>Module B – Process</a:t>
            </a:r>
          </a:p>
          <a:p>
            <a:pPr eaLnBrk="1" hangingPunct="1"/>
            <a:r>
              <a:rPr lang="en-US" altLang="en-US" sz="2800"/>
              <a:t>B7.	 The Appeals Process</a:t>
            </a:r>
          </a:p>
        </p:txBody>
      </p:sp>
      <p:pic>
        <p:nvPicPr>
          <p:cNvPr id="5124"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17520" y="342899"/>
            <a:ext cx="3291840" cy="1962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a:t>DUE PROCESS</a:t>
            </a:r>
          </a:p>
        </p:txBody>
      </p:sp>
      <p:sp>
        <p:nvSpPr>
          <p:cNvPr id="22531" name="Rectangle 3"/>
          <p:cNvSpPr>
            <a:spLocks noGrp="1" noChangeArrowheads="1"/>
          </p:cNvSpPr>
          <p:nvPr>
            <p:ph idx="1"/>
          </p:nvPr>
        </p:nvSpPr>
        <p:spPr>
          <a:xfrm>
            <a:off x="457200" y="1005840"/>
            <a:ext cx="8229600" cy="4846320"/>
          </a:xfrm>
        </p:spPr>
        <p:txBody>
          <a:bodyPr tIns="91440" bIns="0"/>
          <a:lstStyle/>
          <a:p>
            <a:pPr eaLnBrk="1" hangingPunct="1"/>
            <a:r>
              <a:rPr lang="en-US" altLang="en-US"/>
              <a:t>Due Process is assured when affected parties have the right to appeal “technical” and “procedural” issues that may exist in the development of the Standard</a:t>
            </a:r>
          </a:p>
          <a:p>
            <a:pPr eaLnBrk="1" hangingPunct="1"/>
            <a:r>
              <a:rPr lang="en-US" altLang="en-US"/>
              <a:t>If an affected party believes that the proposed action /  inaction is / was “Technically”, or “Procedurally” flawed they may “Appeal” the proposed action</a:t>
            </a:r>
          </a:p>
          <a:p>
            <a:pPr lvl="1" eaLnBrk="1" hangingPunct="1"/>
            <a:r>
              <a:rPr lang="en-US" altLang="en-US"/>
              <a:t>“Flawed” can include the perception by the Balloter or Commenter that due consideration was not given to their input</a:t>
            </a:r>
          </a:p>
          <a:p>
            <a:pPr eaLnBrk="1" hangingPunct="1"/>
            <a:endParaRPr lang="en-US" altLang="en-US"/>
          </a:p>
        </p:txBody>
      </p:sp>
      <p:sp>
        <p:nvSpPr>
          <p:cNvPr id="2253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063D57ED-C1A1-4D58-BE02-656668D0CB7C}" type="slidenum">
              <a:rPr lang="en-US" altLang="en-US" sz="1200" smtClean="0"/>
              <a:pPr>
                <a:spcBef>
                  <a:spcPct val="0"/>
                </a:spcBef>
                <a:buFontTx/>
                <a:buNone/>
              </a:pPr>
              <a:t>9</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50652"/>
            <a:ext cx="8229600" cy="1143000"/>
          </a:xfrm>
        </p:spPr>
        <p:txBody>
          <a:bodyPr/>
          <a:lstStyle/>
          <a:p>
            <a:pPr eaLnBrk="1" hangingPunct="1"/>
            <a:r>
              <a:rPr lang="en-US" altLang="en-US" u="sng" dirty="0"/>
              <a:t>ASME </a:t>
            </a:r>
            <a:r>
              <a:rPr lang="en-US" altLang="en-US" dirty="0"/>
              <a:t>APPEALS PROCESS HIERARCHY</a:t>
            </a:r>
            <a:endParaRPr lang="en-US" altLang="en-US" dirty="0">
              <a:cs typeface="Arial"/>
            </a:endParaRPr>
          </a:p>
        </p:txBody>
      </p:sp>
      <p:sp>
        <p:nvSpPr>
          <p:cNvPr id="24580"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DC956025-2677-476B-BF25-0C2789759316}" type="slidenum">
              <a:rPr lang="en-US" altLang="en-US" sz="1200" smtClean="0"/>
              <a:pPr>
                <a:spcBef>
                  <a:spcPct val="0"/>
                </a:spcBef>
                <a:buFontTx/>
                <a:buNone/>
              </a:pPr>
              <a:t>10</a:t>
            </a:fld>
            <a:endParaRPr lang="en-US" altLang="en-US" sz="1200"/>
          </a:p>
        </p:txBody>
      </p:sp>
      <p:sp>
        <p:nvSpPr>
          <p:cNvPr id="24581" name="Text Box 5"/>
          <p:cNvSpPr txBox="1">
            <a:spLocks noChangeArrowheads="1"/>
          </p:cNvSpPr>
          <p:nvPr/>
        </p:nvSpPr>
        <p:spPr bwMode="auto">
          <a:xfrm>
            <a:off x="5638800" y="57912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spcBef>
                <a:spcPct val="50000"/>
              </a:spcBef>
              <a:buFontTx/>
              <a:buNone/>
            </a:pPr>
            <a:r>
              <a:rPr lang="en-US" altLang="en-US" sz="2000" b="1">
                <a:solidFill>
                  <a:schemeClr val="bg1"/>
                </a:solidFill>
              </a:rPr>
              <a:t>(cont’d)</a:t>
            </a:r>
          </a:p>
        </p:txBody>
      </p:sp>
      <p:sp>
        <p:nvSpPr>
          <p:cNvPr id="24582" name="Line 6"/>
          <p:cNvSpPr>
            <a:spLocks noChangeShapeType="1"/>
          </p:cNvSpPr>
          <p:nvPr/>
        </p:nvSpPr>
        <p:spPr bwMode="auto">
          <a:xfrm>
            <a:off x="5888038" y="62833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3" name="Rounded Rectangle 2"/>
          <p:cNvSpPr/>
          <p:nvPr/>
        </p:nvSpPr>
        <p:spPr>
          <a:xfrm>
            <a:off x="2590800" y="1157410"/>
            <a:ext cx="4174111" cy="914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Standards Committee</a:t>
            </a:r>
          </a:p>
        </p:txBody>
      </p:sp>
      <p:sp>
        <p:nvSpPr>
          <p:cNvPr id="11" name="Rounded Rectangle 10"/>
          <p:cNvSpPr/>
          <p:nvPr/>
        </p:nvSpPr>
        <p:spPr>
          <a:xfrm>
            <a:off x="2590801" y="2281838"/>
            <a:ext cx="4177395" cy="914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Supervisory Board</a:t>
            </a:r>
          </a:p>
        </p:txBody>
      </p:sp>
      <p:sp>
        <p:nvSpPr>
          <p:cNvPr id="12" name="Rounded Rectangle 11"/>
          <p:cNvSpPr/>
          <p:nvPr/>
        </p:nvSpPr>
        <p:spPr>
          <a:xfrm>
            <a:off x="2590800" y="3379320"/>
            <a:ext cx="4177396" cy="914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Board on Hearing and Appeals (BHA)</a:t>
            </a:r>
          </a:p>
        </p:txBody>
      </p:sp>
      <p:sp>
        <p:nvSpPr>
          <p:cNvPr id="15" name="Rounded Rectangle 14"/>
          <p:cNvSpPr/>
          <p:nvPr/>
        </p:nvSpPr>
        <p:spPr>
          <a:xfrm>
            <a:off x="2593146" y="4530694"/>
            <a:ext cx="4177395" cy="914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American National Standards Institute (ANSI)</a:t>
            </a:r>
          </a:p>
        </p:txBody>
      </p:sp>
      <p:sp>
        <p:nvSpPr>
          <p:cNvPr id="4" name="TextBox 3"/>
          <p:cNvSpPr txBox="1"/>
          <p:nvPr/>
        </p:nvSpPr>
        <p:spPr>
          <a:xfrm>
            <a:off x="6920595" y="1386010"/>
            <a:ext cx="1371600" cy="400110"/>
          </a:xfrm>
          <a:prstGeom prst="rect">
            <a:avLst/>
          </a:prstGeom>
          <a:noFill/>
        </p:spPr>
        <p:txBody>
          <a:bodyPr wrap="square" rtlCol="0">
            <a:spAutoFit/>
          </a:bodyPr>
          <a:lstStyle/>
          <a:p>
            <a:r>
              <a:rPr lang="en-US" sz="2000">
                <a:solidFill>
                  <a:srgbClr val="003399"/>
                </a:solidFill>
                <a:latin typeface="+mn-lt"/>
              </a:rPr>
              <a:t>1</a:t>
            </a:r>
            <a:r>
              <a:rPr lang="en-US" sz="2000" baseline="30000">
                <a:solidFill>
                  <a:srgbClr val="003399"/>
                </a:solidFill>
                <a:latin typeface="+mn-lt"/>
              </a:rPr>
              <a:t>st</a:t>
            </a:r>
            <a:r>
              <a:rPr lang="en-US" sz="2000">
                <a:solidFill>
                  <a:srgbClr val="003399"/>
                </a:solidFill>
                <a:latin typeface="+mn-lt"/>
              </a:rPr>
              <a:t> level </a:t>
            </a:r>
          </a:p>
        </p:txBody>
      </p:sp>
      <p:sp>
        <p:nvSpPr>
          <p:cNvPr id="17" name="TextBox 16"/>
          <p:cNvSpPr txBox="1"/>
          <p:nvPr/>
        </p:nvSpPr>
        <p:spPr>
          <a:xfrm>
            <a:off x="6920595" y="2508205"/>
            <a:ext cx="1371600" cy="400110"/>
          </a:xfrm>
          <a:prstGeom prst="rect">
            <a:avLst/>
          </a:prstGeom>
          <a:noFill/>
        </p:spPr>
        <p:txBody>
          <a:bodyPr wrap="square" rtlCol="0">
            <a:spAutoFit/>
          </a:bodyPr>
          <a:lstStyle/>
          <a:p>
            <a:r>
              <a:rPr lang="en-US" sz="2000">
                <a:solidFill>
                  <a:srgbClr val="003399"/>
                </a:solidFill>
                <a:latin typeface="+mn-lt"/>
              </a:rPr>
              <a:t>2</a:t>
            </a:r>
            <a:r>
              <a:rPr lang="en-US" sz="2000" baseline="30000">
                <a:solidFill>
                  <a:srgbClr val="003399"/>
                </a:solidFill>
                <a:latin typeface="+mn-lt"/>
              </a:rPr>
              <a:t>nd</a:t>
            </a:r>
            <a:r>
              <a:rPr lang="en-US" sz="2000">
                <a:solidFill>
                  <a:srgbClr val="003399"/>
                </a:solidFill>
                <a:latin typeface="+mn-lt"/>
              </a:rPr>
              <a:t> level </a:t>
            </a:r>
          </a:p>
        </p:txBody>
      </p:sp>
      <p:sp>
        <p:nvSpPr>
          <p:cNvPr id="18" name="TextBox 17"/>
          <p:cNvSpPr txBox="1"/>
          <p:nvPr/>
        </p:nvSpPr>
        <p:spPr>
          <a:xfrm>
            <a:off x="6920595" y="3607920"/>
            <a:ext cx="1371600" cy="400110"/>
          </a:xfrm>
          <a:prstGeom prst="rect">
            <a:avLst/>
          </a:prstGeom>
          <a:noFill/>
        </p:spPr>
        <p:txBody>
          <a:bodyPr wrap="square" rtlCol="0">
            <a:spAutoFit/>
          </a:bodyPr>
          <a:lstStyle/>
          <a:p>
            <a:r>
              <a:rPr lang="en-US" sz="2000">
                <a:solidFill>
                  <a:srgbClr val="003399"/>
                </a:solidFill>
                <a:latin typeface="+mn-lt"/>
              </a:rPr>
              <a:t>3</a:t>
            </a:r>
            <a:r>
              <a:rPr lang="en-US" sz="2000" baseline="30000">
                <a:solidFill>
                  <a:srgbClr val="003399"/>
                </a:solidFill>
                <a:latin typeface="+mn-lt"/>
              </a:rPr>
              <a:t>rd</a:t>
            </a:r>
            <a:r>
              <a:rPr lang="en-US" sz="2000">
                <a:solidFill>
                  <a:srgbClr val="003399"/>
                </a:solidFill>
                <a:latin typeface="+mn-lt"/>
              </a:rPr>
              <a:t> level </a:t>
            </a:r>
          </a:p>
        </p:txBody>
      </p:sp>
      <p:sp>
        <p:nvSpPr>
          <p:cNvPr id="6" name="Left Brace 5"/>
          <p:cNvSpPr/>
          <p:nvPr/>
        </p:nvSpPr>
        <p:spPr>
          <a:xfrm>
            <a:off x="2054115" y="1045876"/>
            <a:ext cx="381001" cy="3350875"/>
          </a:xfrm>
          <a:prstGeom prst="leftBrace">
            <a:avLst/>
          </a:prstGeom>
          <a:solidFill>
            <a:schemeClr val="bg1"/>
          </a:solidFill>
          <a:ln>
            <a:solidFill>
              <a:srgbClr val="00339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3399"/>
              </a:solidFill>
            </a:endParaRPr>
          </a:p>
        </p:txBody>
      </p:sp>
      <p:sp>
        <p:nvSpPr>
          <p:cNvPr id="16" name="TextBox 15"/>
          <p:cNvSpPr txBox="1"/>
          <p:nvPr/>
        </p:nvSpPr>
        <p:spPr>
          <a:xfrm>
            <a:off x="-242204" y="2247443"/>
            <a:ext cx="2105818" cy="707886"/>
          </a:xfrm>
          <a:prstGeom prst="rect">
            <a:avLst/>
          </a:prstGeom>
          <a:noFill/>
        </p:spPr>
        <p:txBody>
          <a:bodyPr wrap="square" rtlCol="0">
            <a:spAutoFit/>
          </a:bodyPr>
          <a:lstStyle/>
          <a:p>
            <a:pPr algn="ctr"/>
            <a:r>
              <a:rPr lang="en-US" sz="2000">
                <a:solidFill>
                  <a:srgbClr val="003399"/>
                </a:solidFill>
                <a:latin typeface="+mn-lt"/>
              </a:rPr>
              <a:t>within </a:t>
            </a:r>
          </a:p>
          <a:p>
            <a:pPr algn="ctr"/>
            <a:r>
              <a:rPr lang="en-US" sz="2000">
                <a:solidFill>
                  <a:srgbClr val="003399"/>
                </a:solidFill>
                <a:latin typeface="+mn-lt"/>
              </a:rPr>
              <a:t>ASME</a:t>
            </a:r>
          </a:p>
        </p:txBody>
      </p:sp>
      <p:sp>
        <p:nvSpPr>
          <p:cNvPr id="24" name="TextBox 23"/>
          <p:cNvSpPr txBox="1"/>
          <p:nvPr/>
        </p:nvSpPr>
        <p:spPr>
          <a:xfrm>
            <a:off x="0" y="4633951"/>
            <a:ext cx="2491155" cy="707886"/>
          </a:xfrm>
          <a:prstGeom prst="rect">
            <a:avLst/>
          </a:prstGeom>
          <a:noFill/>
        </p:spPr>
        <p:txBody>
          <a:bodyPr wrap="square" rtlCol="0">
            <a:spAutoFit/>
          </a:bodyPr>
          <a:lstStyle/>
          <a:p>
            <a:r>
              <a:rPr lang="en-US" sz="2000">
                <a:solidFill>
                  <a:srgbClr val="003399"/>
                </a:solidFill>
                <a:latin typeface="+mn-lt"/>
              </a:rPr>
              <a:t>ONLY for American National Standards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320"/>
            <a:ext cx="8686800" cy="457200"/>
          </a:xfrm>
        </p:spPr>
        <p:txBody>
          <a:bodyPr tIns="91440" bIns="0"/>
          <a:lstStyle/>
          <a:p>
            <a:pPr eaLnBrk="1" hangingPunct="1"/>
            <a:r>
              <a:rPr lang="en-US" altLang="en-US"/>
              <a:t>STANDARDS COMMITTEE APPEAL</a:t>
            </a:r>
            <a:endParaRPr lang="en-US" altLang="en-US" strike="sngStrike"/>
          </a:p>
        </p:txBody>
      </p:sp>
      <p:sp>
        <p:nvSpPr>
          <p:cNvPr id="25603" name="Rectangle 3"/>
          <p:cNvSpPr>
            <a:spLocks noGrp="1" noChangeArrowheads="1"/>
          </p:cNvSpPr>
          <p:nvPr>
            <p:ph idx="1"/>
          </p:nvPr>
        </p:nvSpPr>
        <p:spPr>
          <a:xfrm>
            <a:off x="457200" y="1005840"/>
            <a:ext cx="8229600" cy="4846320"/>
          </a:xfrm>
        </p:spPr>
        <p:txBody>
          <a:bodyPr tIns="91440" bIns="0"/>
          <a:lstStyle/>
          <a:p>
            <a:pPr eaLnBrk="1" hangingPunct="1">
              <a:defRPr/>
            </a:pPr>
            <a:r>
              <a:rPr lang="en-US" altLang="en-US" dirty="0"/>
              <a:t>First Level of Appeal – Standards Committee</a:t>
            </a:r>
          </a:p>
          <a:p>
            <a:pPr eaLnBrk="1" hangingPunct="1">
              <a:defRPr/>
            </a:pPr>
            <a:r>
              <a:rPr lang="en-US" altLang="en-US" dirty="0"/>
              <a:t>The Committee hears appeals of “Operational”</a:t>
            </a:r>
            <a:r>
              <a:rPr lang="en-US" altLang="en-US" strike="sngStrike" dirty="0"/>
              <a:t> </a:t>
            </a:r>
            <a:r>
              <a:rPr lang="en-US" altLang="en-US" dirty="0"/>
              <a:t>and “Technical”  actions or inactions</a:t>
            </a:r>
            <a:endParaRPr lang="en-US" altLang="en-US" dirty="0">
              <a:cs typeface="Arial"/>
            </a:endParaRPr>
          </a:p>
          <a:p>
            <a:pPr eaLnBrk="1" hangingPunct="1">
              <a:defRPr/>
            </a:pPr>
            <a:r>
              <a:rPr lang="en-US" altLang="en-US" dirty="0"/>
              <a:t>The Committee or its designated hearing panel (by upholding or denying the appeal) will decide to:</a:t>
            </a:r>
            <a:endParaRPr lang="en-US" altLang="en-US" dirty="0">
              <a:cs typeface="Arial"/>
            </a:endParaRPr>
          </a:p>
          <a:p>
            <a:pPr lvl="1" eaLnBrk="1" hangingPunct="1">
              <a:defRPr/>
            </a:pPr>
            <a:r>
              <a:rPr lang="en-US" altLang="en-US" dirty="0"/>
              <a:t>Accept the previous actions / inactions</a:t>
            </a:r>
            <a:endParaRPr lang="en-US" altLang="en-US" dirty="0">
              <a:cs typeface="Arial"/>
            </a:endParaRPr>
          </a:p>
          <a:p>
            <a:pPr lvl="1" eaLnBrk="1" hangingPunct="1">
              <a:defRPr/>
            </a:pPr>
            <a:r>
              <a:rPr lang="en-US" altLang="en-US" dirty="0"/>
              <a:t>Revise the previous actions / inactions</a:t>
            </a:r>
            <a:endParaRPr lang="en-US" altLang="en-US" dirty="0">
              <a:cs typeface="Arial"/>
            </a:endParaRPr>
          </a:p>
          <a:p>
            <a:pPr lvl="1" eaLnBrk="1" hangingPunct="1">
              <a:defRPr/>
            </a:pPr>
            <a:r>
              <a:rPr lang="en-US" altLang="en-US" dirty="0"/>
              <a:t>Establish new action</a:t>
            </a:r>
            <a:endParaRPr lang="en-US" altLang="en-US" dirty="0">
              <a:cs typeface="Arial"/>
            </a:endParaRPr>
          </a:p>
          <a:p>
            <a:pPr lvl="1">
              <a:defRPr/>
            </a:pPr>
            <a:r>
              <a:rPr lang="en-US" altLang="en-US" dirty="0">
                <a:cs typeface="Arial"/>
              </a:rPr>
              <a:t>Withdraw or suspend</a:t>
            </a:r>
          </a:p>
          <a:p>
            <a:pPr lvl="3" eaLnBrk="1" hangingPunct="1">
              <a:defRPr/>
            </a:pPr>
            <a:endParaRPr lang="en-US" altLang="en-US" dirty="0">
              <a:cs typeface="Arial"/>
            </a:endParaRPr>
          </a:p>
        </p:txBody>
      </p:sp>
      <p:sp>
        <p:nvSpPr>
          <p:cNvPr id="2662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81560369-F9BB-4A48-A339-9EC82A6AABC3}" type="slidenum">
              <a:rPr lang="en-US" altLang="en-US" sz="1200" smtClean="0"/>
              <a:pPr>
                <a:spcBef>
                  <a:spcPct val="0"/>
                </a:spcBef>
                <a:buFontTx/>
                <a:buNone/>
              </a:pPr>
              <a:t>11</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a:t>SUPERVISORY BOARD APPEAL</a:t>
            </a:r>
            <a:endParaRPr lang="en-US" altLang="en-US" strike="sngStrike"/>
          </a:p>
        </p:txBody>
      </p:sp>
      <p:sp>
        <p:nvSpPr>
          <p:cNvPr id="15363" name="Rectangle 3"/>
          <p:cNvSpPr>
            <a:spLocks noGrp="1" noChangeArrowheads="1"/>
          </p:cNvSpPr>
          <p:nvPr>
            <p:ph idx="1"/>
          </p:nvPr>
        </p:nvSpPr>
        <p:spPr>
          <a:xfrm>
            <a:off x="457200" y="1063349"/>
            <a:ext cx="8229600" cy="4846320"/>
          </a:xfrm>
        </p:spPr>
        <p:txBody>
          <a:bodyPr tIns="91440" bIns="0"/>
          <a:lstStyle/>
          <a:p>
            <a:pPr marL="350520" lvl="1" indent="-342900" eaLnBrk="1" hangingPunct="1">
              <a:buFont typeface="Arial" panose="020B0604020202020204" pitchFamily="34" charset="0"/>
              <a:buChar char="•"/>
              <a:defRPr/>
            </a:pPr>
            <a:r>
              <a:rPr lang="en-US" sz="2400" dirty="0"/>
              <a:t>Second Level of Appeal- Supervisory Board</a:t>
            </a:r>
            <a:endParaRPr lang="en-US" dirty="0"/>
          </a:p>
          <a:p>
            <a:pPr eaLnBrk="1" hangingPunct="1">
              <a:defRPr/>
            </a:pPr>
            <a:r>
              <a:rPr lang="en-US" dirty="0"/>
              <a:t>The Supervisory Board hears appeal</a:t>
            </a:r>
            <a:r>
              <a:rPr lang="en-US" altLang="en-US" dirty="0"/>
              <a:t>s</a:t>
            </a:r>
            <a:r>
              <a:rPr lang="en-US" dirty="0"/>
              <a:t> of “Operational”</a:t>
            </a:r>
            <a:r>
              <a:rPr lang="en-US" strike="sngStrike" dirty="0"/>
              <a:t> </a:t>
            </a:r>
            <a:r>
              <a:rPr lang="en-US" dirty="0"/>
              <a:t>and “Technical”  action</a:t>
            </a:r>
            <a:r>
              <a:rPr lang="en-US" altLang="en-US" dirty="0"/>
              <a:t>s</a:t>
            </a:r>
            <a:r>
              <a:rPr lang="en-US" dirty="0"/>
              <a:t> or inaction</a:t>
            </a:r>
            <a:r>
              <a:rPr lang="en-US" altLang="en-US" dirty="0"/>
              <a:t>s</a:t>
            </a:r>
            <a:endParaRPr lang="en-US" dirty="0"/>
          </a:p>
          <a:p>
            <a:pPr eaLnBrk="1" hangingPunct="1">
              <a:defRPr/>
            </a:pPr>
            <a:r>
              <a:rPr lang="en-US" dirty="0"/>
              <a:t>The Supervisory Board:</a:t>
            </a:r>
            <a:endParaRPr lang="en-US" dirty="0">
              <a:cs typeface="Arial"/>
            </a:endParaRPr>
          </a:p>
          <a:p>
            <a:pPr lvl="1" eaLnBrk="1" hangingPunct="1">
              <a:defRPr/>
            </a:pPr>
            <a:r>
              <a:rPr lang="en-US" dirty="0"/>
              <a:t>Can overrule any "Operational" decisions of the Standards Committee</a:t>
            </a:r>
            <a:endParaRPr lang="en-US" dirty="0">
              <a:cs typeface="Arial"/>
            </a:endParaRPr>
          </a:p>
          <a:p>
            <a:pPr lvl="1" eaLnBrk="1" hangingPunct="1">
              <a:defRPr/>
            </a:pPr>
            <a:r>
              <a:rPr lang="en-US" dirty="0"/>
              <a:t>Must refer “Technical” issues back to the standards committee but may provide “guidance” with their referral</a:t>
            </a:r>
            <a:endParaRPr lang="en-US" dirty="0">
              <a:cs typeface="Arial"/>
            </a:endParaRPr>
          </a:p>
          <a:p>
            <a:pPr lvl="1" eaLnBrk="1" hangingPunct="1">
              <a:defRPr/>
            </a:pPr>
            <a:r>
              <a:rPr lang="en-US" dirty="0"/>
              <a:t>May hold or suspend the appealed action, whether technical or operational, pending resolution of the issues</a:t>
            </a:r>
            <a:endParaRPr lang="en-US" dirty="0">
              <a:cs typeface="Arial"/>
            </a:endParaRPr>
          </a:p>
          <a:p>
            <a:pPr lvl="1" eaLnBrk="1" hangingPunct="1">
              <a:defRPr/>
            </a:pPr>
            <a:endParaRPr lang="en-US" sz="2400" dirty="0"/>
          </a:p>
          <a:p>
            <a:pPr lvl="2" eaLnBrk="1" hangingPunct="1">
              <a:defRPr/>
            </a:pPr>
            <a:endParaRPr lang="en-US" sz="2000" dirty="0"/>
          </a:p>
        </p:txBody>
      </p:sp>
      <p:sp>
        <p:nvSpPr>
          <p:cNvPr id="2867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3B7E56A-358B-4CC2-B660-5BBE1F787242}" type="slidenum">
              <a:rPr lang="en-US" altLang="en-US" sz="1200" smtClean="0"/>
              <a:pPr>
                <a:spcBef>
                  <a:spcPct val="0"/>
                </a:spcBef>
                <a:buFontTx/>
                <a:buNone/>
              </a:pPr>
              <a:t>12</a:t>
            </a:fld>
            <a:endParaRPr lang="en-US" altLang="en-US" sz="1200"/>
          </a:p>
        </p:txBody>
      </p:sp>
      <p:sp>
        <p:nvSpPr>
          <p:cNvPr id="28677" name="Text Box 5"/>
          <p:cNvSpPr txBox="1">
            <a:spLocks noChangeArrowheads="1"/>
          </p:cNvSpPr>
          <p:nvPr/>
        </p:nvSpPr>
        <p:spPr bwMode="auto">
          <a:xfrm>
            <a:off x="5410200" y="5715000"/>
            <a:ext cx="152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spcBef>
                <a:spcPct val="50000"/>
              </a:spcBef>
              <a:buFontTx/>
              <a:buNone/>
            </a:pPr>
            <a:r>
              <a:rPr lang="en-US" altLang="en-US" sz="2000" b="1">
                <a:solidFill>
                  <a:schemeClr val="bg1"/>
                </a:solidFill>
              </a:rPr>
              <a:t>(cont’d)</a:t>
            </a:r>
          </a:p>
        </p:txBody>
      </p:sp>
      <p:sp>
        <p:nvSpPr>
          <p:cNvPr id="28678" name="Line 6"/>
          <p:cNvSpPr>
            <a:spLocks noChangeShapeType="1"/>
          </p:cNvSpPr>
          <p:nvPr/>
        </p:nvSpPr>
        <p:spPr bwMode="auto">
          <a:xfrm>
            <a:off x="5659438" y="62071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a:t>BHA APPEAL</a:t>
            </a:r>
            <a:endParaRPr lang="en-US" altLang="en-US" strike="sngStrike"/>
          </a:p>
        </p:txBody>
      </p:sp>
      <p:sp>
        <p:nvSpPr>
          <p:cNvPr id="16387" name="Rectangle 3"/>
          <p:cNvSpPr>
            <a:spLocks noGrp="1" noChangeArrowheads="1"/>
          </p:cNvSpPr>
          <p:nvPr>
            <p:ph idx="1"/>
          </p:nvPr>
        </p:nvSpPr>
        <p:spPr>
          <a:xfrm>
            <a:off x="457200" y="1005840"/>
            <a:ext cx="8229600" cy="4846320"/>
          </a:xfrm>
        </p:spPr>
        <p:txBody>
          <a:bodyPr tIns="91440" bIns="0"/>
          <a:lstStyle/>
          <a:p>
            <a:pPr marL="342900" lvl="1" indent="-342900" eaLnBrk="1" hangingPunct="1">
              <a:buFont typeface="Arial" panose="020B0604020202020204" pitchFamily="34" charset="0"/>
              <a:buChar char="•"/>
              <a:defRPr/>
            </a:pPr>
            <a:r>
              <a:rPr lang="en-US" sz="2400" dirty="0">
                <a:ea typeface="+mn-ea"/>
                <a:cs typeface="+mn-cs"/>
              </a:rPr>
              <a:t>Third Level of Appeal - Board on Hearings and Appeals (BHA)</a:t>
            </a:r>
          </a:p>
          <a:p>
            <a:pPr eaLnBrk="1" hangingPunct="1">
              <a:defRPr/>
            </a:pPr>
            <a:r>
              <a:rPr lang="en-US" dirty="0"/>
              <a:t>The BHA is the final level of appeal within ASME and hears appeals related to procedural due process only </a:t>
            </a:r>
          </a:p>
          <a:p>
            <a:pPr eaLnBrk="1" hangingPunct="1">
              <a:defRPr/>
            </a:pPr>
            <a:r>
              <a:rPr lang="en-US" dirty="0"/>
              <a:t>The BHA can:</a:t>
            </a:r>
          </a:p>
          <a:p>
            <a:pPr lvl="1" eaLnBrk="1" hangingPunct="1">
              <a:defRPr/>
            </a:pPr>
            <a:r>
              <a:rPr lang="en-US" dirty="0"/>
              <a:t>Investigate the validity of the appeal and decide at its discretion whether or not to consider the appeal</a:t>
            </a:r>
          </a:p>
          <a:p>
            <a:pPr lvl="1" eaLnBrk="1" hangingPunct="1">
              <a:defRPr/>
            </a:pPr>
            <a:r>
              <a:rPr lang="en-US" dirty="0"/>
              <a:t>Hear the appeal and determine if due process was served</a:t>
            </a:r>
            <a:endParaRPr lang="en-US" sz="2000" dirty="0"/>
          </a:p>
          <a:p>
            <a:pPr lvl="2" eaLnBrk="1" hangingPunct="1">
              <a:defRPr/>
            </a:pPr>
            <a:r>
              <a:rPr lang="en-US" dirty="0"/>
              <a:t>Could refer items back to the Supervisory Board or Standards Committee for further action</a:t>
            </a:r>
            <a:endParaRPr lang="en-US" sz="2200" dirty="0"/>
          </a:p>
          <a:p>
            <a:pPr lvl="2" eaLnBrk="1" hangingPunct="1">
              <a:defRPr/>
            </a:pPr>
            <a:endParaRPr lang="en-US" sz="2400" dirty="0"/>
          </a:p>
          <a:p>
            <a:pPr lvl="2" eaLnBrk="1" hangingPunct="1">
              <a:defRPr/>
            </a:pPr>
            <a:endParaRPr lang="en-US" sz="2400" dirty="0"/>
          </a:p>
        </p:txBody>
      </p:sp>
      <p:sp>
        <p:nvSpPr>
          <p:cNvPr id="30724"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AA8E2C1D-5AF6-4A3E-AA3D-7C8ADA77DDEA}" type="slidenum">
              <a:rPr lang="en-US" altLang="en-US" sz="1200" smtClean="0"/>
              <a:pPr>
                <a:spcBef>
                  <a:spcPct val="0"/>
                </a:spcBef>
                <a:buFontTx/>
                <a:buNone/>
              </a:pPr>
              <a:t>13</a:t>
            </a:fld>
            <a:endParaRPr lang="en-US" altLang="en-US" sz="1200"/>
          </a:p>
        </p:txBody>
      </p:sp>
      <p:sp>
        <p:nvSpPr>
          <p:cNvPr id="30725" name="Line 6"/>
          <p:cNvSpPr>
            <a:spLocks noChangeShapeType="1"/>
          </p:cNvSpPr>
          <p:nvPr/>
        </p:nvSpPr>
        <p:spPr bwMode="auto">
          <a:xfrm>
            <a:off x="5583238" y="62833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a:t>ANSI APPEAL</a:t>
            </a:r>
            <a:endParaRPr lang="en-US" altLang="en-US" strike="sngStrike"/>
          </a:p>
        </p:txBody>
      </p:sp>
      <p:sp>
        <p:nvSpPr>
          <p:cNvPr id="17411" name="Rectangle 3"/>
          <p:cNvSpPr>
            <a:spLocks noGrp="1" noChangeArrowheads="1"/>
          </p:cNvSpPr>
          <p:nvPr>
            <p:ph idx="1"/>
          </p:nvPr>
        </p:nvSpPr>
        <p:spPr>
          <a:xfrm>
            <a:off x="457200" y="1005840"/>
            <a:ext cx="8229600" cy="4846320"/>
          </a:xfrm>
        </p:spPr>
        <p:txBody>
          <a:bodyPr tIns="91440" bIns="0"/>
          <a:lstStyle/>
          <a:p>
            <a:pPr eaLnBrk="1" hangingPunct="1">
              <a:buFont typeface="Arial" panose="020B0604020202020204" pitchFamily="34" charset="0"/>
              <a:buChar char="•"/>
              <a:defRPr/>
            </a:pPr>
            <a:r>
              <a:rPr lang="en-US"/>
              <a:t>If the objectionable action involves an American National Standard, an appellant may be entitled to appeals within ANSI</a:t>
            </a:r>
            <a:endParaRPr lang="en-US" strike="sngStrike"/>
          </a:p>
          <a:p>
            <a:pPr eaLnBrk="1" hangingPunct="1">
              <a:buFont typeface="Arial" panose="020B0604020202020204" pitchFamily="34" charset="0"/>
              <a:buChar char="•"/>
              <a:defRPr/>
            </a:pPr>
            <a:r>
              <a:rPr lang="en-US"/>
              <a:t>Conducted only for procedural objections, not technical content</a:t>
            </a:r>
            <a:endParaRPr lang="en-US" strike="sngStrike"/>
          </a:p>
          <a:p>
            <a:pPr eaLnBrk="1" hangingPunct="1">
              <a:buFont typeface="Arial" panose="020B0604020202020204" pitchFamily="34" charset="0"/>
              <a:buChar char="•"/>
              <a:defRPr/>
            </a:pPr>
            <a:r>
              <a:rPr lang="en-US"/>
              <a:t>ANSI only hears appeals after:</a:t>
            </a:r>
          </a:p>
          <a:p>
            <a:pPr lvl="1" eaLnBrk="1" hangingPunct="1">
              <a:buFont typeface="Arial" panose="020B0604020202020204" pitchFamily="34" charset="0"/>
              <a:buChar char="‒"/>
              <a:defRPr/>
            </a:pPr>
            <a:r>
              <a:rPr lang="en-US"/>
              <a:t>all possible hearings and appeals within ASME have been exhausted;  </a:t>
            </a:r>
          </a:p>
          <a:p>
            <a:pPr lvl="1" eaLnBrk="1" hangingPunct="1">
              <a:buFont typeface="Arial" panose="020B0604020202020204" pitchFamily="34" charset="0"/>
              <a:buChar char="‒"/>
              <a:defRPr/>
            </a:pPr>
            <a:r>
              <a:rPr lang="en-US"/>
              <a:t>the document has been sent for public review; and</a:t>
            </a:r>
          </a:p>
          <a:p>
            <a:pPr lvl="1" eaLnBrk="1" hangingPunct="1">
              <a:buFont typeface="Arial" panose="020B0604020202020204" pitchFamily="34" charset="0"/>
              <a:buChar char="‒"/>
              <a:defRPr/>
            </a:pPr>
            <a:r>
              <a:rPr lang="en-US"/>
              <a:t>ANSI approval of the standard has been granted</a:t>
            </a:r>
          </a:p>
          <a:p>
            <a:pPr lvl="1" eaLnBrk="1" hangingPunct="1">
              <a:buFont typeface="Arial" panose="020B0604020202020204" pitchFamily="34" charset="0"/>
              <a:buChar char="•"/>
              <a:defRPr/>
            </a:pPr>
            <a:endParaRPr lang="en-US">
              <a:solidFill>
                <a:srgbClr val="00B050"/>
              </a:solidFill>
            </a:endParaRPr>
          </a:p>
        </p:txBody>
      </p:sp>
      <p:sp>
        <p:nvSpPr>
          <p:cNvPr id="3277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55D0D649-0A17-492B-8912-E907A3562689}" type="slidenum">
              <a:rPr lang="en-US" altLang="en-US" sz="1200" smtClean="0"/>
              <a:pPr>
                <a:spcBef>
                  <a:spcPct val="0"/>
                </a:spcBef>
                <a:buFontTx/>
                <a:buNone/>
              </a:pPr>
              <a:t>14</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2743200"/>
            <a:ext cx="7315200" cy="1371600"/>
          </a:xfrm>
        </p:spPr>
        <p:txBody>
          <a:bodyPr/>
          <a:lstStyle/>
          <a:p>
            <a:pPr eaLnBrk="1" hangingPunct="1"/>
            <a:r>
              <a:rPr lang="en-US" altLang="en-US"/>
              <a:t>II. STANDARDS COMMITTEE APPEAL</a:t>
            </a:r>
          </a:p>
        </p:txBody>
      </p:sp>
      <p:sp>
        <p:nvSpPr>
          <p:cNvPr id="34819" name="Slide Number Placeholder 3"/>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D64FCC5D-831F-4CD7-BA68-8519AFECC659}" type="slidenum">
              <a:rPr lang="en-US" altLang="en-US" sz="1200" smtClean="0"/>
              <a:pPr>
                <a:spcBef>
                  <a:spcPct val="0"/>
                </a:spcBef>
                <a:buFontTx/>
                <a:buNone/>
              </a:pPr>
              <a:t>15</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496742"/>
            <a:ext cx="8686800" cy="457200"/>
          </a:xfrm>
        </p:spPr>
        <p:txBody>
          <a:bodyPr tIns="91440" bIns="0"/>
          <a:lstStyle/>
          <a:p>
            <a:pPr eaLnBrk="1" hangingPunct="1"/>
            <a:r>
              <a:rPr lang="en-US" altLang="en-US"/>
              <a:t>STANDARDS COMMITTEE </a:t>
            </a:r>
            <a:br>
              <a:rPr lang="en-US" altLang="en-US"/>
            </a:br>
            <a:r>
              <a:rPr lang="en-US" altLang="en-US"/>
              <a:t>APPEAL STEPS</a:t>
            </a:r>
          </a:p>
        </p:txBody>
      </p:sp>
      <p:sp>
        <p:nvSpPr>
          <p:cNvPr id="36867" name="Rectangle 3"/>
          <p:cNvSpPr>
            <a:spLocks noGrp="1" noChangeArrowheads="1"/>
          </p:cNvSpPr>
          <p:nvPr>
            <p:ph idx="1"/>
          </p:nvPr>
        </p:nvSpPr>
        <p:spPr>
          <a:xfrm>
            <a:off x="457200" y="1411142"/>
            <a:ext cx="8229600" cy="4846320"/>
          </a:xfrm>
        </p:spPr>
        <p:txBody>
          <a:bodyPr tIns="91440" bIns="0"/>
          <a:lstStyle/>
          <a:p>
            <a:pPr eaLnBrk="1" hangingPunct="1">
              <a:buFont typeface="Arial" panose="020B0604020202020204" pitchFamily="34" charset="0"/>
              <a:buChar char="•"/>
            </a:pPr>
            <a:r>
              <a:rPr lang="en-US" altLang="en-US"/>
              <a:t>Step 1: Notification of Appeal</a:t>
            </a:r>
          </a:p>
          <a:p>
            <a:pPr eaLnBrk="1" hangingPunct="1">
              <a:buFont typeface="Arial" panose="020B0604020202020204" pitchFamily="34" charset="0"/>
              <a:buChar char="•"/>
            </a:pPr>
            <a:r>
              <a:rPr lang="en-US" altLang="en-US"/>
              <a:t>Step 2: Pre-Hearing Activities</a:t>
            </a:r>
          </a:p>
          <a:p>
            <a:pPr eaLnBrk="1" hangingPunct="1">
              <a:buFont typeface="Arial" panose="020B0604020202020204" pitchFamily="34" charset="0"/>
              <a:buChar char="•"/>
            </a:pPr>
            <a:r>
              <a:rPr lang="en-US" altLang="en-US"/>
              <a:t>Step 3: The Appeal Hearing</a:t>
            </a:r>
          </a:p>
          <a:p>
            <a:pPr eaLnBrk="1" hangingPunct="1">
              <a:buFont typeface="Arial" panose="020B0604020202020204" pitchFamily="34" charset="0"/>
              <a:buChar char="•"/>
            </a:pPr>
            <a:r>
              <a:rPr lang="en-US" altLang="en-US"/>
              <a:t>Step 4: Post-Hearing Activities</a:t>
            </a:r>
          </a:p>
        </p:txBody>
      </p:sp>
      <p:sp>
        <p:nvSpPr>
          <p:cNvPr id="3686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22C74B5C-DCFE-4546-BDBE-5D6F6A4A80CA}" type="slidenum">
              <a:rPr lang="en-US" altLang="en-US" sz="1200" smtClean="0"/>
              <a:pPr>
                <a:spcBef>
                  <a:spcPct val="0"/>
                </a:spcBef>
                <a:buFontTx/>
                <a:buNone/>
              </a:pPr>
              <a:t>16</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4320"/>
            <a:ext cx="8686800" cy="457200"/>
          </a:xfrm>
        </p:spPr>
        <p:txBody>
          <a:bodyPr tIns="91440" bIns="0"/>
          <a:lstStyle/>
          <a:p>
            <a:pPr eaLnBrk="1" hangingPunct="1"/>
            <a:r>
              <a:rPr lang="en-US" altLang="en-US"/>
              <a:t>STEP 1: NOTIFICATION OF APPEAL</a:t>
            </a:r>
          </a:p>
        </p:txBody>
      </p:sp>
      <p:sp>
        <p:nvSpPr>
          <p:cNvPr id="19461" name="Rectangle 3"/>
          <p:cNvSpPr>
            <a:spLocks noGrp="1" noChangeArrowheads="1"/>
          </p:cNvSpPr>
          <p:nvPr>
            <p:ph idx="1"/>
          </p:nvPr>
        </p:nvSpPr>
        <p:spPr>
          <a:xfrm>
            <a:off x="457200" y="1005840"/>
            <a:ext cx="8229600" cy="4846320"/>
          </a:xfrm>
        </p:spPr>
        <p:txBody>
          <a:bodyPr tIns="91440" bIns="0"/>
          <a:lstStyle/>
          <a:p>
            <a:pPr eaLnBrk="1" hangingPunct="1">
              <a:defRPr/>
            </a:pPr>
            <a:r>
              <a:rPr lang="en-US" b="1" dirty="0"/>
              <a:t>Written notification of intent to appeal </a:t>
            </a:r>
          </a:p>
          <a:p>
            <a:pPr lvl="1" eaLnBrk="1" hangingPunct="1">
              <a:defRPr/>
            </a:pPr>
            <a:r>
              <a:rPr lang="en-US" dirty="0"/>
              <a:t>Filed with Secretary of standards committee</a:t>
            </a:r>
            <a:endParaRPr lang="en-US" sz="1600" strike="sngStrike" dirty="0"/>
          </a:p>
          <a:p>
            <a:pPr lvl="2" eaLnBrk="1" hangingPunct="1">
              <a:defRPr/>
            </a:pPr>
            <a:r>
              <a:rPr lang="en-US" dirty="0"/>
              <a:t>For an action, the notification of intent to appeal must be filed within 20 working days of notification of the action</a:t>
            </a:r>
          </a:p>
          <a:p>
            <a:pPr lvl="1" eaLnBrk="1" hangingPunct="1">
              <a:defRPr/>
            </a:pPr>
            <a:r>
              <a:rPr lang="en-US" dirty="0"/>
              <a:t>Stops the standards action until the appeal process is completed</a:t>
            </a:r>
            <a:endParaRPr lang="en-US" sz="1600" dirty="0"/>
          </a:p>
          <a:p>
            <a:pPr eaLnBrk="1" hangingPunct="1">
              <a:defRPr/>
            </a:pPr>
            <a:r>
              <a:rPr lang="en-US" b="1" dirty="0"/>
              <a:t>Submittal of the Appeal statement</a:t>
            </a:r>
            <a:endParaRPr lang="en-US" b="1" strike="sngStrike" dirty="0"/>
          </a:p>
          <a:p>
            <a:pPr lvl="1" eaLnBrk="1" hangingPunct="1">
              <a:defRPr/>
            </a:pPr>
            <a:r>
              <a:rPr lang="en-US" dirty="0"/>
              <a:t>Filed with the Secretary by the Appellant</a:t>
            </a:r>
          </a:p>
          <a:p>
            <a:pPr lvl="1" eaLnBrk="1" hangingPunct="1">
              <a:defRPr/>
            </a:pPr>
            <a:r>
              <a:rPr lang="en-US" dirty="0"/>
              <a:t>Detailed objection or appeal statement, including all written documentation that will be referenced during the appeal hearing</a:t>
            </a:r>
            <a:endParaRPr lang="en-US" sz="1600" dirty="0"/>
          </a:p>
          <a:p>
            <a:pPr lvl="2" eaLnBrk="1" hangingPunct="1">
              <a:defRPr/>
            </a:pPr>
            <a:r>
              <a:rPr lang="en-US" dirty="0"/>
              <a:t>Shall not be </a:t>
            </a:r>
            <a:r>
              <a:rPr lang="en-US" sz="2000" dirty="0"/>
              <a:t>more than 30 pages, double spaced, 12 point font or larger (inclusive of exhibits)</a:t>
            </a:r>
          </a:p>
          <a:p>
            <a:pPr lvl="1" eaLnBrk="1" hangingPunct="1">
              <a:defRPr/>
            </a:pPr>
            <a:r>
              <a:rPr lang="en-US" dirty="0"/>
              <a:t>Must be accompanied by the filing fee</a:t>
            </a:r>
          </a:p>
          <a:p>
            <a:pPr lvl="1">
              <a:defRPr/>
            </a:pPr>
            <a:r>
              <a:rPr lang="en-US" dirty="0"/>
              <a:t>Must follow notification of intent to appeal within 10 working days or an extension for cause shall be requested </a:t>
            </a:r>
          </a:p>
          <a:p>
            <a:pPr marL="457200" lvl="1" indent="0" eaLnBrk="1" hangingPunct="1">
              <a:buNone/>
              <a:defRPr/>
            </a:pPr>
            <a:endParaRPr lang="en-US" sz="1600" dirty="0"/>
          </a:p>
        </p:txBody>
      </p:sp>
      <p:sp>
        <p:nvSpPr>
          <p:cNvPr id="3891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05D8507F-9135-4055-9BD3-28702DF10AA4}" type="slidenum">
              <a:rPr lang="en-US" altLang="en-US" sz="1200" smtClean="0"/>
              <a:pPr>
                <a:spcBef>
                  <a:spcPct val="0"/>
                </a:spcBef>
                <a:buFontTx/>
                <a:buNone/>
              </a:pPr>
              <a:t>17</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320"/>
            <a:ext cx="8229600" cy="457200"/>
          </a:xfrm>
        </p:spPr>
        <p:txBody>
          <a:bodyPr tIns="91440" bIns="0"/>
          <a:lstStyle/>
          <a:p>
            <a:pPr eaLnBrk="1" hangingPunct="1"/>
            <a:r>
              <a:rPr lang="en-US" altLang="en-US"/>
              <a:t>STEP 2: PRE-HEARING ACTIVITIES</a:t>
            </a:r>
          </a:p>
        </p:txBody>
      </p:sp>
      <p:sp>
        <p:nvSpPr>
          <p:cNvPr id="39939" name="Rectangle 3"/>
          <p:cNvSpPr>
            <a:spLocks noGrp="1" noChangeArrowheads="1"/>
          </p:cNvSpPr>
          <p:nvPr>
            <p:ph idx="1"/>
          </p:nvPr>
        </p:nvSpPr>
        <p:spPr>
          <a:xfrm>
            <a:off x="457200" y="1005840"/>
            <a:ext cx="8229600" cy="4846320"/>
          </a:xfrm>
        </p:spPr>
        <p:txBody>
          <a:bodyPr tIns="91440" bIns="0"/>
          <a:lstStyle/>
          <a:p>
            <a:pPr marL="0" indent="0" eaLnBrk="1" hangingPunct="1">
              <a:buFontTx/>
              <a:buNone/>
              <a:defRPr/>
            </a:pPr>
            <a:r>
              <a:rPr lang="en-US" altLang="en-US" b="1" dirty="0"/>
              <a:t>Standards Committee Tasks</a:t>
            </a:r>
          </a:p>
          <a:p>
            <a:pPr eaLnBrk="1" hangingPunct="1">
              <a:defRPr/>
            </a:pPr>
            <a:r>
              <a:rPr lang="en-US" sz="2000" dirty="0"/>
              <a:t>An officer of the committee determines if a hearing is in order</a:t>
            </a:r>
            <a:endParaRPr lang="en-US" sz="2000" strike="sngStrike" dirty="0"/>
          </a:p>
          <a:p>
            <a:pPr eaLnBrk="1" hangingPunct="1">
              <a:defRPr/>
            </a:pPr>
            <a:r>
              <a:rPr lang="en-US" altLang="en-US" sz="2000" dirty="0"/>
              <a:t>Secretary notifies committee of the request to appeal</a:t>
            </a:r>
          </a:p>
          <a:p>
            <a:pPr eaLnBrk="1" hangingPunct="1">
              <a:defRPr/>
            </a:pPr>
            <a:r>
              <a:rPr lang="en-US" altLang="en-US" sz="2000" dirty="0"/>
              <a:t>The group hearing the appeal is:</a:t>
            </a:r>
          </a:p>
          <a:p>
            <a:pPr lvl="1" eaLnBrk="1" hangingPunct="1">
              <a:defRPr/>
            </a:pPr>
            <a:r>
              <a:rPr lang="en-US" altLang="en-US" sz="1800" dirty="0"/>
              <a:t>The Consensus Committee, OR</a:t>
            </a:r>
          </a:p>
          <a:p>
            <a:pPr lvl="1" eaLnBrk="1" hangingPunct="1">
              <a:defRPr/>
            </a:pPr>
            <a:r>
              <a:rPr lang="en-US" altLang="en-US" sz="1800" dirty="0"/>
              <a:t>A Hearing Panel consisting of members of the consensus committee </a:t>
            </a:r>
          </a:p>
          <a:p>
            <a:pPr eaLnBrk="1" hangingPunct="1">
              <a:defRPr/>
            </a:pPr>
            <a:r>
              <a:rPr lang="en-US" altLang="en-US" dirty="0"/>
              <a:t>Respondent(s) are appointed and the response statement is prepared</a:t>
            </a:r>
          </a:p>
          <a:p>
            <a:pPr eaLnBrk="1" hangingPunct="1">
              <a:defRPr/>
            </a:pPr>
            <a:r>
              <a:rPr lang="en-US" altLang="en-US" dirty="0"/>
              <a:t>A hearing is scheduled</a:t>
            </a:r>
          </a:p>
          <a:p>
            <a:pPr eaLnBrk="1" hangingPunct="1">
              <a:defRPr/>
            </a:pPr>
            <a:r>
              <a:rPr lang="en-US" altLang="en-US" dirty="0"/>
              <a:t>All parties shall be notified of the hearing at least 20 working days in advance of the date set for hearing</a:t>
            </a:r>
          </a:p>
        </p:txBody>
      </p:sp>
      <p:sp>
        <p:nvSpPr>
          <p:cNvPr id="4301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32B3ACFE-7B64-4BA7-BD0D-A8C3F0FC3E38}" type="slidenum">
              <a:rPr lang="en-US" altLang="en-US" sz="1200" smtClean="0"/>
              <a:pPr>
                <a:spcBef>
                  <a:spcPct val="0"/>
                </a:spcBef>
                <a:buFontTx/>
                <a:buNone/>
              </a:pPr>
              <a:t>18</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5"/>
          <p:cNvSpPr>
            <a:spLocks noGrp="1"/>
          </p:cNvSpPr>
          <p:nvPr>
            <p:ph type="title"/>
          </p:nvPr>
        </p:nvSpPr>
        <p:spPr>
          <a:xfrm>
            <a:off x="914400" y="274320"/>
            <a:ext cx="7315200" cy="457200"/>
          </a:xfrm>
        </p:spPr>
        <p:txBody>
          <a:bodyPr/>
          <a:lstStyle/>
          <a:p>
            <a:pPr eaLnBrk="1" hangingPunct="1"/>
            <a:r>
              <a:rPr lang="en-US" altLang="en-US" b="1"/>
              <a:t>MODULE B COURSE OUTLINE</a:t>
            </a:r>
          </a:p>
        </p:txBody>
      </p:sp>
      <p:sp>
        <p:nvSpPr>
          <p:cNvPr id="7" name="Content Placeholder 6"/>
          <p:cNvSpPr>
            <a:spLocks noGrp="1"/>
          </p:cNvSpPr>
          <p:nvPr>
            <p:ph idx="1"/>
          </p:nvPr>
        </p:nvSpPr>
        <p:spPr>
          <a:xfrm>
            <a:off x="457200" y="1280160"/>
            <a:ext cx="8229600" cy="4846320"/>
          </a:xfrm>
        </p:spPr>
        <p:txBody>
          <a:bodyPr tIns="91440" bIns="0"/>
          <a:lstStyle/>
          <a:p>
            <a:pPr marL="569913" indent="-569913" eaLnBrk="1" hangingPunct="1">
              <a:spcBef>
                <a:spcPts val="300"/>
              </a:spcBef>
              <a:buFontTx/>
              <a:buNone/>
              <a:tabLst>
                <a:tab pos="569913" algn="l"/>
              </a:tabLst>
            </a:pPr>
            <a:r>
              <a:rPr lang="en-US" altLang="en-US" sz="2000"/>
              <a:t>B1. 	ASME Organizational Structure</a:t>
            </a:r>
          </a:p>
          <a:p>
            <a:pPr marL="569913" indent="-569913" eaLnBrk="1" hangingPunct="1">
              <a:spcBef>
                <a:spcPts val="300"/>
              </a:spcBef>
              <a:buFontTx/>
              <a:buNone/>
              <a:tabLst>
                <a:tab pos="569913" algn="l"/>
              </a:tabLst>
            </a:pPr>
            <a:r>
              <a:rPr lang="en-US" altLang="en-US" sz="2000"/>
              <a:t>B2. 	Standards Development: Staff and Volunteer Roles and Responsibilities</a:t>
            </a:r>
          </a:p>
          <a:p>
            <a:pPr marL="569913" indent="-569913" eaLnBrk="1" hangingPunct="1">
              <a:spcBef>
                <a:spcPts val="300"/>
              </a:spcBef>
              <a:buFontTx/>
              <a:buNone/>
              <a:tabLst>
                <a:tab pos="569913" algn="l"/>
              </a:tabLst>
            </a:pPr>
            <a:r>
              <a:rPr lang="en-US" altLang="en-US" sz="2000"/>
              <a:t>B3.	Conformity Assessment: Staff and Volunteer Roles and Responsibilities</a:t>
            </a:r>
          </a:p>
          <a:p>
            <a:pPr marL="569913" indent="-569913" eaLnBrk="1" hangingPunct="1">
              <a:spcBef>
                <a:spcPts val="300"/>
              </a:spcBef>
              <a:buFontTx/>
              <a:buNone/>
              <a:tabLst>
                <a:tab pos="569913" algn="l"/>
              </a:tabLst>
            </a:pPr>
            <a:r>
              <a:rPr lang="en-US" altLang="en-US" sz="2000"/>
              <a:t>B4.	Initiating and Terminating S&amp;C Projects</a:t>
            </a:r>
          </a:p>
          <a:p>
            <a:pPr marL="569913" indent="-569913" eaLnBrk="1" hangingPunct="1">
              <a:spcBef>
                <a:spcPts val="300"/>
              </a:spcBef>
              <a:buFontTx/>
              <a:buNone/>
              <a:tabLst>
                <a:tab pos="569913" algn="l"/>
              </a:tabLst>
            </a:pPr>
            <a:r>
              <a:rPr lang="en-US" altLang="en-US" sz="2000"/>
              <a:t>B5.	Consensus Process for Standards Development</a:t>
            </a:r>
          </a:p>
          <a:p>
            <a:pPr marL="569913" indent="-569913" eaLnBrk="1" hangingPunct="1">
              <a:spcBef>
                <a:spcPts val="300"/>
              </a:spcBef>
              <a:buFontTx/>
              <a:buNone/>
              <a:tabLst>
                <a:tab pos="569913" algn="l"/>
              </a:tabLst>
            </a:pPr>
            <a:r>
              <a:rPr lang="en-US" altLang="en-US" sz="2000"/>
              <a:t>B5a.	Project Management</a:t>
            </a:r>
          </a:p>
          <a:p>
            <a:pPr marL="569913" indent="-569913" eaLnBrk="1" hangingPunct="1">
              <a:spcBef>
                <a:spcPts val="300"/>
              </a:spcBef>
              <a:buFontTx/>
              <a:buNone/>
              <a:tabLst>
                <a:tab pos="569913" algn="l"/>
              </a:tabLst>
            </a:pPr>
            <a:r>
              <a:rPr lang="en-US" altLang="en-US" sz="2000"/>
              <a:t>B6.	The Basics of Parliamentary Procedure</a:t>
            </a:r>
          </a:p>
          <a:p>
            <a:pPr marL="569913" indent="-569913" eaLnBrk="1" hangingPunct="1">
              <a:spcBef>
                <a:spcPts val="300"/>
              </a:spcBef>
              <a:buFontTx/>
              <a:buNone/>
              <a:tabLst>
                <a:tab pos="569913" algn="l"/>
              </a:tabLst>
            </a:pPr>
            <a:r>
              <a:rPr lang="en-US" altLang="en-US" sz="2000" b="1"/>
              <a:t>B7.	The Appeals Process</a:t>
            </a:r>
          </a:p>
          <a:p>
            <a:pPr marL="569913" indent="-569913" eaLnBrk="1" hangingPunct="1">
              <a:spcBef>
                <a:spcPts val="300"/>
              </a:spcBef>
              <a:buFontTx/>
              <a:buNone/>
              <a:tabLst>
                <a:tab pos="569913" algn="l"/>
              </a:tabLst>
            </a:pPr>
            <a:r>
              <a:rPr lang="en-US" altLang="en-US" sz="2000"/>
              <a:t>B8.	International Standards Development</a:t>
            </a:r>
          </a:p>
          <a:p>
            <a:pPr marL="569913" indent="-569913" eaLnBrk="1" hangingPunct="1">
              <a:spcBef>
                <a:spcPts val="300"/>
              </a:spcBef>
              <a:buFontTx/>
              <a:buNone/>
              <a:tabLst>
                <a:tab pos="569913" algn="l"/>
              </a:tabLst>
            </a:pPr>
            <a:r>
              <a:rPr lang="en-US" altLang="en-US" sz="2000"/>
              <a:t>B9.	ASME Conformity Assessment Programs</a:t>
            </a:r>
          </a:p>
          <a:p>
            <a:pPr marL="569913" indent="-569913" eaLnBrk="1" hangingPunct="1">
              <a:spcBef>
                <a:spcPts val="300"/>
              </a:spcBef>
              <a:buFontTx/>
              <a:buNone/>
              <a:tabLst>
                <a:tab pos="569913" algn="l"/>
              </a:tabLst>
            </a:pPr>
            <a:r>
              <a:rPr lang="en-US" altLang="en-US" sz="2000"/>
              <a:t>B10.	Performance Based Standards</a:t>
            </a:r>
          </a:p>
          <a:p>
            <a:pPr marL="569913" indent="-569913" eaLnBrk="1" hangingPunct="1">
              <a:spcBef>
                <a:spcPts val="300"/>
              </a:spcBef>
              <a:buFontTx/>
              <a:buNone/>
              <a:tabLst>
                <a:tab pos="569913" algn="l"/>
              </a:tabLst>
            </a:pPr>
            <a:r>
              <a:rPr lang="en-US" altLang="en-US" sz="2000"/>
              <a:t>B11. Consensus Process for Standards Interpretation and Code Cases</a:t>
            </a:r>
            <a:endParaRPr lang="en-US" altLang="en-US" sz="1100" strike="sngStrike">
              <a:solidFill>
                <a:srgbClr val="FF0000"/>
              </a:solidFill>
            </a:endParaRPr>
          </a:p>
        </p:txBody>
      </p:sp>
      <p:sp>
        <p:nvSpPr>
          <p:cNvPr id="8" name="Footer Placeholder 3"/>
          <p:cNvSpPr>
            <a:spLocks noGrp="1"/>
          </p:cNvSpPr>
          <p:nvPr>
            <p:ph type="ftr" sz="quarter" idx="10"/>
          </p:nvPr>
        </p:nvSpPr>
        <p:spPr/>
        <p:txBody>
          <a:bodyPr/>
          <a:lstStyle/>
          <a:p>
            <a:pPr algn="ctr">
              <a:defRPr/>
            </a:pPr>
            <a:r>
              <a:rPr lang="en-US"/>
              <a:t>ASME S&amp;C Training – Module B7. The Appeals Process</a:t>
            </a:r>
          </a:p>
        </p:txBody>
      </p:sp>
      <p:sp>
        <p:nvSpPr>
          <p:cNvPr id="7173"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F4BEAADF-B38B-4660-B361-602225895D28}" type="slidenum">
              <a:rPr lang="en-US" altLang="en-US" sz="1200" smtClean="0"/>
              <a:pPr>
                <a:spcBef>
                  <a:spcPct val="0"/>
                </a:spcBef>
                <a:buFontTx/>
                <a:buNone/>
              </a:pPr>
              <a:t>1</a:t>
            </a:fld>
            <a:endParaRPr lang="en-US" altLang="en-US" sz="1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28600" y="274320"/>
            <a:ext cx="8686800" cy="457200"/>
          </a:xfrm>
        </p:spPr>
        <p:txBody>
          <a:bodyPr tIns="91440" bIns="0"/>
          <a:lstStyle/>
          <a:p>
            <a:pPr eaLnBrk="1" hangingPunct="1"/>
            <a:r>
              <a:rPr lang="en-US" altLang="en-US"/>
              <a:t>STEP 2: PRE-HEARING ACTIVITIES</a:t>
            </a:r>
          </a:p>
        </p:txBody>
      </p:sp>
      <p:sp>
        <p:nvSpPr>
          <p:cNvPr id="45059" name="Rectangle 3"/>
          <p:cNvSpPr>
            <a:spLocks noGrp="1" noChangeArrowheads="1"/>
          </p:cNvSpPr>
          <p:nvPr>
            <p:ph idx="1"/>
          </p:nvPr>
        </p:nvSpPr>
        <p:spPr>
          <a:xfrm>
            <a:off x="457200" y="1005840"/>
            <a:ext cx="8229600" cy="4846320"/>
          </a:xfrm>
        </p:spPr>
        <p:txBody>
          <a:bodyPr tIns="91440" bIns="0"/>
          <a:lstStyle/>
          <a:p>
            <a:pPr marL="0" indent="0" eaLnBrk="1" hangingPunct="1">
              <a:buFontTx/>
              <a:buNone/>
            </a:pPr>
            <a:r>
              <a:rPr lang="en-US" altLang="en-US" b="1" dirty="0"/>
              <a:t>Objections to Committee or Hearing Panel Membership</a:t>
            </a:r>
          </a:p>
          <a:p>
            <a:pPr eaLnBrk="1" hangingPunct="1"/>
            <a:r>
              <a:rPr lang="en-US" altLang="en-US" sz="2000" dirty="0"/>
              <a:t>Secretary provides the appellant and respondent with a </a:t>
            </a:r>
            <a:r>
              <a:rPr lang="en-US" altLang="en-US" sz="2000" strike="sngStrike" dirty="0"/>
              <a:t>copy of the</a:t>
            </a:r>
            <a:r>
              <a:rPr lang="en-US" altLang="en-US" sz="2000" dirty="0"/>
              <a:t> </a:t>
            </a:r>
            <a:r>
              <a:rPr lang="en-US" altLang="en-US" sz="2000" u="sng" dirty="0"/>
              <a:t>list of </a:t>
            </a:r>
            <a:r>
              <a:rPr lang="en-US" altLang="en-US" sz="2000" dirty="0"/>
              <a:t>consensus committee or a list of the members of the proposed hearing panel, as applicable</a:t>
            </a:r>
          </a:p>
          <a:p>
            <a:pPr eaLnBrk="1" hangingPunct="1"/>
            <a:r>
              <a:rPr lang="en-US" altLang="en-US" sz="2000" dirty="0"/>
              <a:t>Any concerned party is given the opportunity to object, should they perceive the existence of a conflict of interest</a:t>
            </a:r>
          </a:p>
          <a:p>
            <a:pPr eaLnBrk="1" hangingPunct="1"/>
            <a:r>
              <a:rPr lang="en-US" altLang="en-US" sz="2000" dirty="0"/>
              <a:t>Objection must be in writing and state why participation is objected to and submitted no more than 10 working days after receipt of the roster</a:t>
            </a:r>
          </a:p>
          <a:p>
            <a:pPr eaLnBrk="1" hangingPunct="1"/>
            <a:r>
              <a:rPr lang="en-US" altLang="en-US" sz="2000" dirty="0"/>
              <a:t>The challenged member has the opportunity to respond to the challenge</a:t>
            </a:r>
          </a:p>
          <a:p>
            <a:pPr eaLnBrk="1" hangingPunct="1"/>
            <a:r>
              <a:rPr lang="en-US" altLang="en-US" sz="2000" dirty="0"/>
              <a:t>Must be resolved before hearing in accordance with Operating Procedures for ASME Codes and Standards Development Committees A3-3.4.2.2</a:t>
            </a:r>
          </a:p>
        </p:txBody>
      </p:sp>
      <p:sp>
        <p:nvSpPr>
          <p:cNvPr id="45060"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57860F1-389E-449E-8F24-3332601DCE67}" type="slidenum">
              <a:rPr lang="en-US" altLang="en-US" sz="1200" smtClean="0"/>
              <a:pPr>
                <a:spcBef>
                  <a:spcPct val="0"/>
                </a:spcBef>
                <a:buFontTx/>
                <a:buNone/>
              </a:pPr>
              <a:t>19</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1005840"/>
            <a:ext cx="8229600" cy="4846320"/>
          </a:xfrm>
        </p:spPr>
        <p:txBody>
          <a:bodyPr tIns="91440" bIns="0"/>
          <a:lstStyle/>
          <a:p>
            <a:pPr marL="0" indent="0" eaLnBrk="1" hangingPunct="1">
              <a:buFontTx/>
              <a:buNone/>
            </a:pPr>
            <a:r>
              <a:rPr lang="en-US" altLang="en-US" b="1"/>
              <a:t>Request for a closed hearing</a:t>
            </a:r>
          </a:p>
          <a:p>
            <a:pPr eaLnBrk="1" hangingPunct="1"/>
            <a:r>
              <a:rPr lang="en-US" altLang="en-US" sz="2000"/>
              <a:t>Limits hearing to voting committee members or members of the hearing panel, appellants, respondents, ASME Staff and legal counsel</a:t>
            </a:r>
          </a:p>
          <a:p>
            <a:pPr eaLnBrk="1" hangingPunct="1"/>
            <a:r>
              <a:rPr lang="en-US" altLang="en-US" sz="2000"/>
              <a:t>No “Public” attendance</a:t>
            </a:r>
          </a:p>
          <a:p>
            <a:pPr eaLnBrk="1" hangingPunct="1"/>
            <a:r>
              <a:rPr lang="en-US" altLang="en-US" sz="2000"/>
              <a:t>Must be made in writing by either of the parties or committee officers</a:t>
            </a:r>
          </a:p>
          <a:p>
            <a:pPr eaLnBrk="1" hangingPunct="1"/>
            <a:r>
              <a:rPr lang="en-US" altLang="en-US" sz="2000"/>
              <a:t>Must be submitted 10 working days after receipt of notification of the appeals hearing date</a:t>
            </a:r>
          </a:p>
        </p:txBody>
      </p:sp>
      <p:sp>
        <p:nvSpPr>
          <p:cNvPr id="4710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5E403A00-86BD-4A37-8038-D9F8BD9B7E9C}" type="slidenum">
              <a:rPr lang="en-US" altLang="en-US" sz="1200" smtClean="0"/>
              <a:pPr>
                <a:spcBef>
                  <a:spcPct val="0"/>
                </a:spcBef>
                <a:buFontTx/>
                <a:buNone/>
              </a:pPr>
              <a:t>20</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7" name="Rectangle 2"/>
          <p:cNvSpPr>
            <a:spLocks noGrp="1" noChangeArrowheads="1"/>
          </p:cNvSpPr>
          <p:nvPr>
            <p:ph type="title"/>
          </p:nvPr>
        </p:nvSpPr>
        <p:spPr>
          <a:xfrm>
            <a:off x="228600" y="274320"/>
            <a:ext cx="8686800" cy="457200"/>
          </a:xfrm>
        </p:spPr>
        <p:txBody>
          <a:bodyPr tIns="91440" bIns="0"/>
          <a:lstStyle/>
          <a:p>
            <a:pPr eaLnBrk="1" hangingPunct="1"/>
            <a:r>
              <a:rPr lang="en-US" altLang="en-US"/>
              <a:t>STEP 2: PRE-HEARING ACTIVITIES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457200" y="1005840"/>
            <a:ext cx="8229600" cy="4846320"/>
          </a:xfrm>
        </p:spPr>
        <p:txBody>
          <a:bodyPr tIns="91440" bIns="0"/>
          <a:lstStyle/>
          <a:p>
            <a:pPr eaLnBrk="1" hangingPunct="1">
              <a:defRPr/>
            </a:pPr>
            <a:r>
              <a:rPr lang="en-US" b="1"/>
              <a:t>Hearing Documents</a:t>
            </a:r>
          </a:p>
          <a:p>
            <a:pPr lvl="1" eaLnBrk="1" hangingPunct="1">
              <a:defRPr/>
            </a:pPr>
            <a:r>
              <a:rPr lang="en-US"/>
              <a:t>At least 15 working days prior to the date of the hearing, the Secretary distributes the following documents to all concerned parties:</a:t>
            </a:r>
          </a:p>
          <a:p>
            <a:pPr lvl="2" eaLnBrk="1" hangingPunct="1">
              <a:defRPr/>
            </a:pPr>
            <a:r>
              <a:rPr lang="en-US"/>
              <a:t>Appeal Statement</a:t>
            </a:r>
          </a:p>
          <a:p>
            <a:pPr lvl="2" eaLnBrk="1" hangingPunct="1">
              <a:defRPr/>
            </a:pPr>
            <a:r>
              <a:rPr lang="en-US"/>
              <a:t>Response Statement</a:t>
            </a:r>
          </a:p>
          <a:p>
            <a:pPr lvl="2" eaLnBrk="1" hangingPunct="1">
              <a:defRPr/>
            </a:pPr>
            <a:r>
              <a:rPr lang="en-US"/>
              <a:t>Appeal Hearing Agenda, prepared by the Secretary in accordance with ASME Guidelines for Appeal Hearings</a:t>
            </a:r>
            <a:endParaRPr lang="en-US" strike="sngStrike"/>
          </a:p>
          <a:p>
            <a:pPr marL="457200" lvl="1" indent="0" eaLnBrk="1" hangingPunct="1">
              <a:buFontTx/>
              <a:buNone/>
              <a:defRPr/>
            </a:pPr>
            <a:endParaRPr lang="en-US" sz="2200"/>
          </a:p>
          <a:p>
            <a:pPr lvl="1" eaLnBrk="1" hangingPunct="1">
              <a:defRPr/>
            </a:pPr>
            <a:endParaRPr lang="en-US" sz="2400"/>
          </a:p>
          <a:p>
            <a:pPr lvl="1" eaLnBrk="1" hangingPunct="1">
              <a:buFontTx/>
              <a:buNone/>
              <a:defRPr/>
            </a:pPr>
            <a:r>
              <a:rPr lang="en-US" sz="2400"/>
              <a:t>   </a:t>
            </a:r>
            <a:endParaRPr lang="en-US"/>
          </a:p>
        </p:txBody>
      </p:sp>
      <p:sp>
        <p:nvSpPr>
          <p:cNvPr id="4915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2935090C-4B6B-4B3D-B689-727EB71E7CD6}" type="slidenum">
              <a:rPr lang="en-US" altLang="en-US" sz="1200" smtClean="0"/>
              <a:pPr>
                <a:spcBef>
                  <a:spcPct val="0"/>
                </a:spcBef>
                <a:buFontTx/>
                <a:buNone/>
              </a:pPr>
              <a:t>21</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10" name="Rectangle 2"/>
          <p:cNvSpPr>
            <a:spLocks noGrp="1" noChangeArrowheads="1"/>
          </p:cNvSpPr>
          <p:nvPr>
            <p:ph type="title"/>
          </p:nvPr>
        </p:nvSpPr>
        <p:spPr>
          <a:xfrm>
            <a:off x="228600" y="274320"/>
            <a:ext cx="8686800" cy="457200"/>
          </a:xfrm>
        </p:spPr>
        <p:txBody>
          <a:bodyPr tIns="91440" bIns="0"/>
          <a:lstStyle/>
          <a:p>
            <a:pPr eaLnBrk="1" hangingPunct="1"/>
            <a:r>
              <a:rPr lang="en-US" altLang="en-US"/>
              <a:t>STEP 2: PRE-HEARING ACTIVITIES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pPr eaLnBrk="1" hangingPunct="1"/>
            <a:r>
              <a:rPr lang="en-US" altLang="en-US"/>
              <a:t>STEP 3: THE APPEAL HEARING</a:t>
            </a:r>
          </a:p>
        </p:txBody>
      </p:sp>
      <p:sp>
        <p:nvSpPr>
          <p:cNvPr id="51203" name="Content Placeholder 2"/>
          <p:cNvSpPr>
            <a:spLocks noGrp="1"/>
          </p:cNvSpPr>
          <p:nvPr>
            <p:ph idx="1"/>
          </p:nvPr>
        </p:nvSpPr>
        <p:spPr>
          <a:xfrm>
            <a:off x="457200" y="1005840"/>
            <a:ext cx="8229600" cy="4846320"/>
          </a:xfrm>
        </p:spPr>
        <p:txBody>
          <a:bodyPr tIns="91440" bIns="0"/>
          <a:lstStyle/>
          <a:p>
            <a:pPr marL="0" indent="0" eaLnBrk="1" hangingPunct="1">
              <a:buFontTx/>
              <a:buNone/>
            </a:pPr>
            <a:r>
              <a:rPr lang="en-US" altLang="en-US" b="1"/>
              <a:t>General Guidelines</a:t>
            </a:r>
          </a:p>
          <a:p>
            <a:pPr eaLnBrk="1" hangingPunct="1"/>
            <a:r>
              <a:rPr lang="en-US" altLang="en-US" sz="2000"/>
              <a:t>At any level of hearing or appeal, there shall be no informal discussion(s) regarding the grievance between those hearing the appeal and representatives of the appellant or of the respondent from the beginning of appeal hearing until appellant and respondent receive the decision</a:t>
            </a:r>
          </a:p>
          <a:p>
            <a:pPr eaLnBrk="1" hangingPunct="1"/>
            <a:r>
              <a:rPr lang="en-US" altLang="en-US" sz="2000"/>
              <a:t>To ensure that the individual(s) appearing before the committee or board receive the results of the hearing as a Board or Committee decision, those serving on these boards and committees shall refrain from communicating the apparent results of such a hearing prior to the time that the position of the board or committee is transmitted by staff in a written communication</a:t>
            </a:r>
          </a:p>
        </p:txBody>
      </p:sp>
      <p:sp>
        <p:nvSpPr>
          <p:cNvPr id="4" name="Footer Placeholder 3"/>
          <p:cNvSpPr>
            <a:spLocks noGrp="1"/>
          </p:cNvSpPr>
          <p:nvPr>
            <p:ph type="ftr" sz="quarter" idx="10"/>
          </p:nvPr>
        </p:nvSpPr>
        <p:spPr/>
        <p:txBody>
          <a:bodyPr/>
          <a:lstStyle/>
          <a:p>
            <a:pPr algn="ctr">
              <a:defRPr/>
            </a:pPr>
            <a:r>
              <a:rPr lang="en-US"/>
              <a:t>ASME S&amp;C Training – Module B7. The Appeals Process</a:t>
            </a:r>
          </a:p>
        </p:txBody>
      </p:sp>
      <p:sp>
        <p:nvSpPr>
          <p:cNvPr id="51205"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C677DC89-518B-44C1-B746-E6656AAE2480}" type="slidenum">
              <a:rPr lang="en-US" altLang="en-US" sz="1200" smtClean="0"/>
              <a:pPr>
                <a:spcBef>
                  <a:spcPct val="0"/>
                </a:spcBef>
                <a:buFontTx/>
                <a:buNone/>
              </a:pPr>
              <a:t>22</a:t>
            </a:fld>
            <a:endParaRPr lang="en-US" altLang="en-US" sz="1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457200" y="1005840"/>
            <a:ext cx="8229600" cy="4846320"/>
          </a:xfrm>
        </p:spPr>
        <p:txBody>
          <a:bodyPr tIns="91440" bIns="0"/>
          <a:lstStyle/>
          <a:p>
            <a:pPr marL="0" indent="0" eaLnBrk="1" hangingPunct="1">
              <a:lnSpc>
                <a:spcPct val="90000"/>
              </a:lnSpc>
              <a:spcBef>
                <a:spcPts val="3000"/>
              </a:spcBef>
              <a:buFontTx/>
              <a:buNone/>
              <a:defRPr/>
            </a:pPr>
            <a:r>
              <a:rPr lang="en-US" b="1">
                <a:cs typeface="Times New Roman" pitchFamily="18" charset="0"/>
              </a:rPr>
              <a:t>Agenda</a:t>
            </a:r>
          </a:p>
          <a:p>
            <a:pPr eaLnBrk="1" hangingPunct="1">
              <a:spcBef>
                <a:spcPts val="200"/>
              </a:spcBef>
              <a:spcAft>
                <a:spcPts val="200"/>
              </a:spcAft>
              <a:defRPr/>
            </a:pPr>
            <a:r>
              <a:rPr lang="en-US" sz="2000">
                <a:cs typeface="Times New Roman" pitchFamily="18" charset="0"/>
              </a:rPr>
              <a:t>Opening statements by Chair and Secretary</a:t>
            </a:r>
            <a:endParaRPr lang="en-US" sz="2000" strike="sngStrike">
              <a:cs typeface="Times New Roman" pitchFamily="18" charset="0"/>
            </a:endParaRPr>
          </a:p>
          <a:p>
            <a:pPr eaLnBrk="1" hangingPunct="1">
              <a:spcBef>
                <a:spcPts val="200"/>
              </a:spcBef>
              <a:spcAft>
                <a:spcPts val="200"/>
              </a:spcAft>
              <a:defRPr/>
            </a:pPr>
            <a:r>
              <a:rPr lang="en-US" sz="2000">
                <a:cs typeface="Times New Roman" pitchFamily="18" charset="0"/>
              </a:rPr>
              <a:t>Introductions of those present</a:t>
            </a:r>
          </a:p>
          <a:p>
            <a:pPr eaLnBrk="1" hangingPunct="1">
              <a:spcBef>
                <a:spcPts val="200"/>
              </a:spcBef>
              <a:spcAft>
                <a:spcPts val="200"/>
              </a:spcAft>
              <a:defRPr/>
            </a:pPr>
            <a:r>
              <a:rPr lang="en-US" sz="2000">
                <a:cs typeface="Times New Roman" pitchFamily="18" charset="0"/>
              </a:rPr>
              <a:t>Presentation of Positions</a:t>
            </a:r>
            <a:r>
              <a:rPr lang="en-US" sz="2000" b="1">
                <a:cs typeface="Times New Roman" pitchFamily="18" charset="0"/>
              </a:rPr>
              <a:t>*</a:t>
            </a:r>
            <a:r>
              <a:rPr lang="en-US" sz="2000">
                <a:cs typeface="Times New Roman" pitchFamily="18" charset="0"/>
              </a:rPr>
              <a:t>- Appellants and Respondents </a:t>
            </a:r>
          </a:p>
          <a:p>
            <a:pPr eaLnBrk="1" hangingPunct="1">
              <a:spcBef>
                <a:spcPts val="200"/>
              </a:spcBef>
              <a:spcAft>
                <a:spcPts val="200"/>
              </a:spcAft>
              <a:defRPr/>
            </a:pPr>
            <a:r>
              <a:rPr lang="en-US" sz="2000">
                <a:cs typeface="Times New Roman" pitchFamily="18" charset="0"/>
              </a:rPr>
              <a:t>Rebuttals</a:t>
            </a:r>
            <a:r>
              <a:rPr lang="en-US" sz="2000" b="1">
                <a:cs typeface="Times New Roman" pitchFamily="18" charset="0"/>
              </a:rPr>
              <a:t>*</a:t>
            </a:r>
            <a:r>
              <a:rPr lang="en-US" sz="2000">
                <a:cs typeface="Times New Roman" pitchFamily="18" charset="0"/>
              </a:rPr>
              <a:t> - Appellants and Respondents </a:t>
            </a:r>
          </a:p>
          <a:p>
            <a:pPr eaLnBrk="1" hangingPunct="1">
              <a:spcBef>
                <a:spcPts val="200"/>
              </a:spcBef>
              <a:spcAft>
                <a:spcPts val="200"/>
              </a:spcAft>
              <a:defRPr/>
            </a:pPr>
            <a:r>
              <a:rPr lang="en-US" sz="2000">
                <a:cs typeface="Times New Roman" pitchFamily="18" charset="0"/>
              </a:rPr>
              <a:t>Questions by members hearing the appeal*</a:t>
            </a:r>
          </a:p>
          <a:p>
            <a:pPr eaLnBrk="1" hangingPunct="1">
              <a:spcBef>
                <a:spcPts val="200"/>
              </a:spcBef>
              <a:spcAft>
                <a:spcPts val="200"/>
              </a:spcAft>
              <a:defRPr/>
            </a:pPr>
            <a:r>
              <a:rPr lang="en-US" sz="2000">
                <a:cs typeface="Times New Roman" pitchFamily="18" charset="0"/>
              </a:rPr>
              <a:t>Closing Remarks</a:t>
            </a:r>
            <a:r>
              <a:rPr lang="en-US" sz="2000" b="1">
                <a:cs typeface="Times New Roman" pitchFamily="18" charset="0"/>
              </a:rPr>
              <a:t>*</a:t>
            </a:r>
            <a:r>
              <a:rPr lang="en-US" sz="2000">
                <a:cs typeface="Times New Roman" pitchFamily="18" charset="0"/>
              </a:rPr>
              <a:t> - Appellants and Respondents  </a:t>
            </a:r>
          </a:p>
          <a:p>
            <a:pPr eaLnBrk="1" hangingPunct="1">
              <a:spcBef>
                <a:spcPts val="200"/>
              </a:spcBef>
              <a:spcAft>
                <a:spcPts val="200"/>
              </a:spcAft>
              <a:defRPr/>
            </a:pPr>
            <a:r>
              <a:rPr lang="en-US" sz="2000">
                <a:cs typeface="Times New Roman" pitchFamily="18" charset="0"/>
              </a:rPr>
              <a:t>Deliberations (Executive Session) – CLOSED SESSION</a:t>
            </a:r>
          </a:p>
          <a:p>
            <a:pPr eaLnBrk="1" hangingPunct="1">
              <a:spcBef>
                <a:spcPts val="200"/>
              </a:spcBef>
              <a:spcAft>
                <a:spcPts val="200"/>
              </a:spcAft>
              <a:defRPr/>
            </a:pPr>
            <a:r>
              <a:rPr lang="en-US" sz="2000">
                <a:cs typeface="Times New Roman" pitchFamily="18" charset="0"/>
              </a:rPr>
              <a:t>Announcement of Decision Statement</a:t>
            </a:r>
            <a:endParaRPr lang="en-US">
              <a:cs typeface="Times New Roman" pitchFamily="18" charset="0"/>
            </a:endParaRPr>
          </a:p>
          <a:p>
            <a:pPr marL="0" lvl="1" indent="0" eaLnBrk="1" hangingPunct="1">
              <a:lnSpc>
                <a:spcPct val="90000"/>
              </a:lnSpc>
              <a:spcBef>
                <a:spcPts val="1800"/>
              </a:spcBef>
              <a:buFontTx/>
              <a:buNone/>
              <a:defRPr/>
            </a:pPr>
            <a:endParaRPr lang="en-US" sz="1600" b="1">
              <a:cs typeface="Times New Roman" pitchFamily="18" charset="0"/>
            </a:endParaRPr>
          </a:p>
          <a:p>
            <a:pPr marL="0" lvl="1" indent="0" eaLnBrk="1" hangingPunct="1">
              <a:lnSpc>
                <a:spcPct val="90000"/>
              </a:lnSpc>
              <a:spcBef>
                <a:spcPts val="1800"/>
              </a:spcBef>
              <a:buFontTx/>
              <a:buNone/>
              <a:defRPr/>
            </a:pPr>
            <a:endParaRPr lang="en-US" sz="1600" b="1">
              <a:cs typeface="Times New Roman" pitchFamily="18" charset="0"/>
            </a:endParaRPr>
          </a:p>
          <a:p>
            <a:pPr marL="0" lvl="1" indent="0" eaLnBrk="1" hangingPunct="1">
              <a:lnSpc>
                <a:spcPct val="90000"/>
              </a:lnSpc>
              <a:spcBef>
                <a:spcPts val="1800"/>
              </a:spcBef>
              <a:buFontTx/>
              <a:buNone/>
              <a:defRPr/>
            </a:pPr>
            <a:r>
              <a:rPr lang="en-US" sz="1600" b="1">
                <a:cs typeface="Times New Roman" pitchFamily="18" charset="0"/>
              </a:rPr>
              <a:t>*NOTE</a:t>
            </a:r>
            <a:r>
              <a:rPr lang="en-US" sz="1600">
                <a:cs typeface="Times New Roman" pitchFamily="18" charset="0"/>
              </a:rPr>
              <a:t>: ASME Guidelines for Appeal Hearings provide recommended time limits, the officers decide the actual amount of time allowed.</a:t>
            </a:r>
          </a:p>
          <a:p>
            <a:pPr eaLnBrk="1" hangingPunct="1">
              <a:lnSpc>
                <a:spcPct val="90000"/>
              </a:lnSpc>
              <a:defRPr/>
            </a:pPr>
            <a:endParaRPr lang="en-US">
              <a:cs typeface="Times New Roman" pitchFamily="18" charset="0"/>
            </a:endParaRPr>
          </a:p>
        </p:txBody>
      </p:sp>
      <p:sp>
        <p:nvSpPr>
          <p:cNvPr id="5325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631E2811-55DE-49E7-841D-D5333EEA4F8A}" type="slidenum">
              <a:rPr lang="en-US" altLang="en-US" sz="1200" smtClean="0"/>
              <a:pPr>
                <a:spcBef>
                  <a:spcPct val="0"/>
                </a:spcBef>
                <a:buFontTx/>
                <a:buNone/>
              </a:pPr>
              <a:t>23</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a:t>STEP 3: THE APPEAL HEARING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457200" y="1005840"/>
            <a:ext cx="8229600" cy="4846320"/>
          </a:xfrm>
        </p:spPr>
        <p:txBody>
          <a:bodyPr tIns="91440" bIns="0"/>
          <a:lstStyle/>
          <a:p>
            <a:pPr marL="0" indent="0" eaLnBrk="1" hangingPunct="1">
              <a:lnSpc>
                <a:spcPct val="90000"/>
              </a:lnSpc>
              <a:buFontTx/>
              <a:buNone/>
              <a:defRPr/>
            </a:pPr>
            <a:r>
              <a:rPr lang="en-US" b="1">
                <a:cs typeface="Times New Roman" pitchFamily="18" charset="0"/>
              </a:rPr>
              <a:t>Questions and Answers </a:t>
            </a:r>
            <a:endParaRPr lang="en-US">
              <a:cs typeface="Times New Roman" pitchFamily="18" charset="0"/>
            </a:endParaRPr>
          </a:p>
          <a:p>
            <a:pPr eaLnBrk="1" hangingPunct="1">
              <a:lnSpc>
                <a:spcPct val="90000"/>
              </a:lnSpc>
              <a:defRPr/>
            </a:pPr>
            <a:r>
              <a:rPr lang="en-US" sz="2000">
                <a:cs typeface="Times New Roman" pitchFamily="18" charset="0"/>
              </a:rPr>
              <a:t>Questions are only taken from voting members or alternates hearing the appeal and can only be asked of the Appellant or Respondent</a:t>
            </a:r>
          </a:p>
          <a:p>
            <a:pPr lvl="1" eaLnBrk="1" hangingPunct="1">
              <a:lnSpc>
                <a:spcPct val="90000"/>
              </a:lnSpc>
              <a:spcAft>
                <a:spcPts val="600"/>
              </a:spcAft>
              <a:defRPr/>
            </a:pPr>
            <a:r>
              <a:rPr lang="en-US" sz="1800">
                <a:cs typeface="Times New Roman" pitchFamily="18" charset="0"/>
              </a:rPr>
              <a:t>Time duration for Q/A session is established by the Chair</a:t>
            </a:r>
          </a:p>
          <a:p>
            <a:pPr lvl="1" eaLnBrk="1" hangingPunct="1">
              <a:lnSpc>
                <a:spcPct val="90000"/>
              </a:lnSpc>
              <a:spcAft>
                <a:spcPts val="600"/>
              </a:spcAft>
              <a:defRPr/>
            </a:pPr>
            <a:r>
              <a:rPr lang="en-US" sz="1800">
                <a:cs typeface="Times New Roman" pitchFamily="18" charset="0"/>
              </a:rPr>
              <a:t>The Chair will call on those with questions</a:t>
            </a:r>
          </a:p>
          <a:p>
            <a:pPr lvl="1" eaLnBrk="1" hangingPunct="1">
              <a:lnSpc>
                <a:spcPct val="90000"/>
              </a:lnSpc>
              <a:spcAft>
                <a:spcPts val="600"/>
              </a:spcAft>
              <a:defRPr/>
            </a:pPr>
            <a:r>
              <a:rPr lang="en-US" sz="1800">
                <a:cs typeface="Times New Roman" pitchFamily="18" charset="0"/>
              </a:rPr>
              <a:t>Total time allowed for each answer is established by the Chair</a:t>
            </a:r>
          </a:p>
          <a:p>
            <a:pPr lvl="1" eaLnBrk="1" hangingPunct="1">
              <a:lnSpc>
                <a:spcPct val="90000"/>
              </a:lnSpc>
              <a:spcAft>
                <a:spcPts val="600"/>
              </a:spcAft>
              <a:defRPr/>
            </a:pPr>
            <a:r>
              <a:rPr lang="en-US" sz="1800">
                <a:cs typeface="Times New Roman" pitchFamily="18" charset="0"/>
              </a:rPr>
              <a:t>Answer ONLY from the person to whom Question was directed</a:t>
            </a:r>
          </a:p>
          <a:p>
            <a:pPr lvl="1" eaLnBrk="1" hangingPunct="1">
              <a:lnSpc>
                <a:spcPct val="90000"/>
              </a:lnSpc>
              <a:spcAft>
                <a:spcPts val="600"/>
              </a:spcAft>
              <a:defRPr/>
            </a:pPr>
            <a:r>
              <a:rPr lang="en-US" sz="1800">
                <a:cs typeface="Times New Roman" pitchFamily="18" charset="0"/>
              </a:rPr>
              <a:t>NO answers from others</a:t>
            </a:r>
          </a:p>
          <a:p>
            <a:pPr lvl="3" eaLnBrk="1" hangingPunct="1">
              <a:lnSpc>
                <a:spcPct val="90000"/>
              </a:lnSpc>
              <a:defRPr/>
            </a:pPr>
            <a:endParaRPr lang="en-US">
              <a:cs typeface="Times New Roman" pitchFamily="18" charset="0"/>
            </a:endParaRPr>
          </a:p>
          <a:p>
            <a:pPr lvl="3" eaLnBrk="1" hangingPunct="1">
              <a:lnSpc>
                <a:spcPct val="90000"/>
              </a:lnSpc>
              <a:defRPr/>
            </a:pPr>
            <a:endParaRPr lang="en-US">
              <a:cs typeface="Times New Roman" pitchFamily="18" charset="0"/>
            </a:endParaRPr>
          </a:p>
          <a:p>
            <a:pPr eaLnBrk="1" hangingPunct="1">
              <a:lnSpc>
                <a:spcPct val="90000"/>
              </a:lnSpc>
              <a:defRPr/>
            </a:pPr>
            <a:endParaRPr lang="en-US" sz="1800"/>
          </a:p>
        </p:txBody>
      </p:sp>
      <p:sp>
        <p:nvSpPr>
          <p:cNvPr id="55300"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83C8B03-36C1-4DF5-837F-D698DEE82D7C}" type="slidenum">
              <a:rPr lang="en-US" altLang="en-US" sz="1200" smtClean="0"/>
              <a:pPr>
                <a:spcBef>
                  <a:spcPct val="0"/>
                </a:spcBef>
                <a:buFontTx/>
                <a:buNone/>
              </a:pPr>
              <a:t>24</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a:t>STEP 3: THE APPEAL HEARING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3"/>
          <p:cNvSpPr>
            <a:spLocks noGrp="1" noChangeArrowheads="1"/>
          </p:cNvSpPr>
          <p:nvPr>
            <p:ph idx="1"/>
          </p:nvPr>
        </p:nvSpPr>
        <p:spPr>
          <a:xfrm>
            <a:off x="457200" y="1005840"/>
            <a:ext cx="8229600" cy="4846320"/>
          </a:xfrm>
        </p:spPr>
        <p:txBody>
          <a:bodyPr tIns="91440" bIns="0"/>
          <a:lstStyle/>
          <a:p>
            <a:pPr marL="6350" lvl="1" indent="0" eaLnBrk="1" hangingPunct="1">
              <a:lnSpc>
                <a:spcPct val="90000"/>
              </a:lnSpc>
              <a:spcAft>
                <a:spcPts val="1800"/>
              </a:spcAft>
              <a:buFontTx/>
              <a:buNone/>
              <a:defRPr/>
            </a:pPr>
            <a:r>
              <a:rPr lang="en-US" sz="2400" b="1">
                <a:cs typeface="Times New Roman" pitchFamily="18" charset="0"/>
              </a:rPr>
              <a:t>Deliberations </a:t>
            </a:r>
            <a:r>
              <a:rPr lang="en-US" sz="2400" b="1" u="sng">
                <a:cs typeface="Times New Roman" pitchFamily="18" charset="0"/>
              </a:rPr>
              <a:t>(Closed - Executive Session)</a:t>
            </a:r>
          </a:p>
          <a:p>
            <a:pPr eaLnBrk="1" hangingPunct="1">
              <a:lnSpc>
                <a:spcPct val="90000"/>
              </a:lnSpc>
              <a:spcAft>
                <a:spcPts val="1200"/>
              </a:spcAft>
              <a:defRPr/>
            </a:pPr>
            <a:r>
              <a:rPr lang="en-US" sz="2000">
                <a:cs typeface="Times New Roman" pitchFamily="18" charset="0"/>
              </a:rPr>
              <a:t>Limited to committee members or alternates eligible to vote </a:t>
            </a:r>
            <a:r>
              <a:rPr lang="en-US" sz="2000"/>
              <a:t>or members of the hearing panel</a:t>
            </a:r>
            <a:r>
              <a:rPr lang="en-US" sz="2000">
                <a:cs typeface="Times New Roman" pitchFamily="18" charset="0"/>
              </a:rPr>
              <a:t>, ASME Staff and legal counsel (typically only at Board level and above)</a:t>
            </a:r>
          </a:p>
          <a:p>
            <a:pPr eaLnBrk="1" hangingPunct="1">
              <a:lnSpc>
                <a:spcPct val="90000"/>
              </a:lnSpc>
              <a:spcAft>
                <a:spcPts val="1200"/>
              </a:spcAft>
              <a:defRPr/>
            </a:pPr>
            <a:r>
              <a:rPr lang="en-US" sz="2000">
                <a:cs typeface="Times New Roman" pitchFamily="18" charset="0"/>
              </a:rPr>
              <a:t>Appellants, Respondents and Public are not in attendance</a:t>
            </a:r>
          </a:p>
          <a:p>
            <a:pPr eaLnBrk="1" hangingPunct="1">
              <a:lnSpc>
                <a:spcPct val="90000"/>
              </a:lnSpc>
              <a:spcAft>
                <a:spcPts val="1200"/>
              </a:spcAft>
              <a:defRPr/>
            </a:pPr>
            <a:r>
              <a:rPr lang="en-US" sz="2000">
                <a:cs typeface="Times New Roman" pitchFamily="18" charset="0"/>
              </a:rPr>
              <a:t>A representative for Appellants and Respondents should be available for recall during executive session</a:t>
            </a:r>
          </a:p>
        </p:txBody>
      </p:sp>
      <p:sp>
        <p:nvSpPr>
          <p:cNvPr id="5734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373F9E33-0C91-43F3-84FE-236C3CF2DD11}" type="slidenum">
              <a:rPr lang="en-US" altLang="en-US" sz="1200" smtClean="0"/>
              <a:pPr>
                <a:spcBef>
                  <a:spcPct val="0"/>
                </a:spcBef>
                <a:buFontTx/>
                <a:buNone/>
              </a:pPr>
              <a:t>25</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a:t>STEP 3: THE APPEAL HEARING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457200" y="1005840"/>
            <a:ext cx="8229600" cy="4846320"/>
          </a:xfrm>
        </p:spPr>
        <p:txBody>
          <a:bodyPr tIns="91440" bIns="0"/>
          <a:lstStyle/>
          <a:p>
            <a:pPr marL="0" indent="0" eaLnBrk="1" hangingPunct="1">
              <a:spcBef>
                <a:spcPct val="0"/>
              </a:spcBef>
              <a:spcAft>
                <a:spcPts val="1800"/>
              </a:spcAft>
              <a:buFontTx/>
              <a:buNone/>
            </a:pPr>
            <a:r>
              <a:rPr lang="en-US" altLang="en-US" b="1">
                <a:cs typeface="Times New Roman" panose="02020603050405020304" pitchFamily="18" charset="0"/>
              </a:rPr>
              <a:t>Decision on issues are established by voice vote:</a:t>
            </a:r>
          </a:p>
          <a:p>
            <a:pPr eaLnBrk="1" hangingPunct="1">
              <a:spcBef>
                <a:spcPct val="0"/>
              </a:spcBef>
              <a:spcAft>
                <a:spcPts val="1800"/>
              </a:spcAft>
            </a:pPr>
            <a:r>
              <a:rPr lang="en-US" altLang="en-US" sz="2000">
                <a:cs typeface="Times New Roman" panose="02020603050405020304" pitchFamily="18" charset="0"/>
              </a:rPr>
              <a:t>Administrative issues require a Majority approval vote of those present</a:t>
            </a:r>
          </a:p>
          <a:p>
            <a:pPr eaLnBrk="1" hangingPunct="1">
              <a:spcBef>
                <a:spcPct val="0"/>
              </a:spcBef>
              <a:spcAft>
                <a:spcPts val="1800"/>
              </a:spcAft>
            </a:pPr>
            <a:r>
              <a:rPr lang="en-US" altLang="en-US" sz="2000">
                <a:cs typeface="Times New Roman" panose="02020603050405020304" pitchFamily="18" charset="0"/>
              </a:rPr>
              <a:t>Technical issues require 2/3 approval vote of those present</a:t>
            </a:r>
          </a:p>
          <a:p>
            <a:pPr marL="0" indent="-112712" eaLnBrk="1" hangingPunct="1">
              <a:spcBef>
                <a:spcPct val="0"/>
              </a:spcBef>
              <a:spcAft>
                <a:spcPts val="1800"/>
              </a:spcAft>
              <a:buNone/>
            </a:pPr>
            <a:endParaRPr lang="en-US">
              <a:cs typeface="Times New Roman" panose="02020603050405020304" pitchFamily="18" charset="0"/>
            </a:endParaRPr>
          </a:p>
          <a:p>
            <a:pPr marL="0" indent="-112712" eaLnBrk="1" hangingPunct="1">
              <a:spcBef>
                <a:spcPct val="0"/>
              </a:spcBef>
              <a:spcAft>
                <a:spcPts val="1800"/>
              </a:spcAft>
              <a:buNone/>
            </a:pPr>
            <a:endParaRPr lang="en-US" b="1">
              <a:cs typeface="Times New Roman" panose="02020603050405020304" pitchFamily="18" charset="0"/>
            </a:endParaRPr>
          </a:p>
          <a:p>
            <a:pPr marL="0" indent="-112712" eaLnBrk="1" hangingPunct="1">
              <a:spcBef>
                <a:spcPct val="0"/>
              </a:spcBef>
              <a:spcAft>
                <a:spcPts val="1800"/>
              </a:spcAft>
              <a:buNone/>
            </a:pPr>
            <a:endParaRPr lang="en-US" b="1">
              <a:cs typeface="Times New Roman" panose="02020603050405020304" pitchFamily="18" charset="0"/>
            </a:endParaRPr>
          </a:p>
          <a:p>
            <a:pPr marL="0" indent="-112712" eaLnBrk="1" hangingPunct="1">
              <a:spcBef>
                <a:spcPct val="0"/>
              </a:spcBef>
              <a:spcAft>
                <a:spcPts val="1800"/>
              </a:spcAft>
              <a:buNone/>
            </a:pPr>
            <a:endParaRPr lang="en-US" b="1">
              <a:cs typeface="Times New Roman" panose="02020603050405020304" pitchFamily="18" charset="0"/>
            </a:endParaRPr>
          </a:p>
          <a:p>
            <a:pPr marL="0" indent="-112712" eaLnBrk="1" hangingPunct="1">
              <a:spcBef>
                <a:spcPct val="0"/>
              </a:spcBef>
              <a:spcAft>
                <a:spcPts val="1800"/>
              </a:spcAft>
              <a:buNone/>
            </a:pPr>
            <a:r>
              <a:rPr lang="en-US" sz="1600" b="1">
                <a:cs typeface="Times New Roman" pitchFamily="18" charset="0"/>
              </a:rPr>
              <a:t>NOTE</a:t>
            </a:r>
            <a:r>
              <a:rPr lang="en-US" sz="1600">
                <a:cs typeface="Times New Roman" pitchFamily="18" charset="0"/>
              </a:rPr>
              <a:t>: The committee </a:t>
            </a:r>
            <a:r>
              <a:rPr lang="en-US" sz="1600" b="1">
                <a:cs typeface="Times New Roman" pitchFamily="18" charset="0"/>
              </a:rPr>
              <a:t>must</a:t>
            </a:r>
            <a:r>
              <a:rPr lang="en-US" sz="1600">
                <a:cs typeface="Times New Roman" pitchFamily="18" charset="0"/>
              </a:rPr>
              <a:t> approve the final decision statement prior to leaving executive session</a:t>
            </a:r>
          </a:p>
          <a:p>
            <a:pPr marL="287338" lvl="1" indent="0" eaLnBrk="1" hangingPunct="1">
              <a:spcBef>
                <a:spcPct val="0"/>
              </a:spcBef>
              <a:spcAft>
                <a:spcPts val="1800"/>
              </a:spcAft>
              <a:buNone/>
            </a:pPr>
            <a:endParaRPr lang="en-US" altLang="en-US"/>
          </a:p>
        </p:txBody>
      </p:sp>
      <p:sp>
        <p:nvSpPr>
          <p:cNvPr id="5939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AEF9C47B-C23D-4A76-A3CC-C29BE241D6A3}" type="slidenum">
              <a:rPr lang="en-US" altLang="en-US" sz="1200" smtClean="0"/>
              <a:pPr>
                <a:spcBef>
                  <a:spcPct val="0"/>
                </a:spcBef>
                <a:buFontTx/>
                <a:buNone/>
              </a:pPr>
              <a:t>26</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a:t>STEP 3: THE APPEAL HEARING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57200" y="1018380"/>
            <a:ext cx="8229600" cy="4846320"/>
          </a:xfrm>
        </p:spPr>
        <p:txBody>
          <a:bodyPr/>
          <a:lstStyle/>
          <a:p>
            <a:pPr marL="0" indent="0" eaLnBrk="1" hangingPunct="1">
              <a:lnSpc>
                <a:spcPct val="90000"/>
              </a:lnSpc>
              <a:spcAft>
                <a:spcPts val="1200"/>
              </a:spcAft>
              <a:buFontTx/>
              <a:buNone/>
            </a:pPr>
            <a:r>
              <a:rPr lang="en-US" altLang="en-US" b="1" dirty="0">
                <a:cs typeface="Times New Roman"/>
              </a:rPr>
              <a:t>Reading of Decision Statement</a:t>
            </a:r>
            <a:endParaRPr lang="en-US" altLang="en-US" dirty="0">
              <a:cs typeface="Times New Roman"/>
            </a:endParaRPr>
          </a:p>
          <a:p>
            <a:pPr eaLnBrk="1" hangingPunct="1">
              <a:lnSpc>
                <a:spcPct val="90000"/>
              </a:lnSpc>
              <a:spcAft>
                <a:spcPts val="1200"/>
              </a:spcAft>
            </a:pPr>
            <a:r>
              <a:rPr lang="en-US" altLang="en-US" sz="2000" dirty="0">
                <a:cs typeface="Times New Roman"/>
              </a:rPr>
              <a:t>After deliberations, Appellants and Respondents return to Hearing Room</a:t>
            </a:r>
          </a:p>
          <a:p>
            <a:pPr eaLnBrk="1" hangingPunct="1">
              <a:lnSpc>
                <a:spcPct val="90000"/>
              </a:lnSpc>
              <a:spcAft>
                <a:spcPts val="1200"/>
              </a:spcAft>
            </a:pPr>
            <a:r>
              <a:rPr lang="en-US" altLang="en-US" sz="2000" dirty="0">
                <a:cs typeface="Times New Roman"/>
              </a:rPr>
              <a:t>The Decision Statement is read if applicable by the Chair</a:t>
            </a:r>
          </a:p>
          <a:p>
            <a:pPr eaLnBrk="1" hangingPunct="1">
              <a:lnSpc>
                <a:spcPct val="90000"/>
              </a:lnSpc>
              <a:spcAft>
                <a:spcPts val="1200"/>
              </a:spcAft>
            </a:pPr>
            <a:r>
              <a:rPr lang="en-US" altLang="en-US" sz="2000" dirty="0">
                <a:cs typeface="Times New Roman"/>
              </a:rPr>
              <a:t>The Decision Statement will </a:t>
            </a:r>
            <a:r>
              <a:rPr lang="en-US" altLang="en-US" sz="2000" b="1" dirty="0">
                <a:cs typeface="Times New Roman"/>
              </a:rPr>
              <a:t>NOT</a:t>
            </a:r>
            <a:r>
              <a:rPr lang="en-US" altLang="en-US" sz="2000" dirty="0">
                <a:cs typeface="Times New Roman"/>
              </a:rPr>
              <a:t> be interpreted/clarified or otherwise expanded after it is read</a:t>
            </a:r>
          </a:p>
          <a:p>
            <a:pPr eaLnBrk="1" hangingPunct="1">
              <a:lnSpc>
                <a:spcPct val="90000"/>
              </a:lnSpc>
              <a:spcAft>
                <a:spcPts val="1200"/>
              </a:spcAft>
            </a:pPr>
            <a:r>
              <a:rPr lang="en-US" altLang="en-US" sz="2000" dirty="0">
                <a:cs typeface="Times New Roman"/>
              </a:rPr>
              <a:t>There will be </a:t>
            </a:r>
            <a:r>
              <a:rPr lang="en-US" altLang="en-US" sz="2000" b="1" dirty="0">
                <a:cs typeface="Times New Roman"/>
              </a:rPr>
              <a:t>NO</a:t>
            </a:r>
            <a:r>
              <a:rPr lang="en-US" altLang="en-US" sz="2000" dirty="0">
                <a:cs typeface="Times New Roman"/>
              </a:rPr>
              <a:t> discussion of statement</a:t>
            </a:r>
          </a:p>
          <a:p>
            <a:pPr lvl="1" eaLnBrk="1" hangingPunct="1">
              <a:lnSpc>
                <a:spcPct val="90000"/>
              </a:lnSpc>
              <a:spcAft>
                <a:spcPts val="1200"/>
              </a:spcAft>
            </a:pPr>
            <a:r>
              <a:rPr lang="en-US" altLang="en-US" sz="1800" dirty="0">
                <a:cs typeface="Times New Roman"/>
              </a:rPr>
              <a:t>Members of the hearing panel are prohibited from communicating with the appellant and respondent about the appeal until the results of the hearing have been transmitted by ASME staff in a written communication</a:t>
            </a:r>
          </a:p>
          <a:p>
            <a:pPr marL="114300" indent="0" eaLnBrk="1" hangingPunct="1">
              <a:lnSpc>
                <a:spcPct val="90000"/>
              </a:lnSpc>
              <a:spcAft>
                <a:spcPts val="1200"/>
              </a:spcAft>
              <a:buNone/>
            </a:pPr>
            <a:endParaRPr lang="en-US" altLang="en-US" sz="1600" b="1" dirty="0">
              <a:cs typeface="Times New Roman" panose="02020603050405020304" pitchFamily="18" charset="0"/>
            </a:endParaRPr>
          </a:p>
          <a:p>
            <a:pPr marL="114300" indent="0" eaLnBrk="1" hangingPunct="1">
              <a:lnSpc>
                <a:spcPct val="90000"/>
              </a:lnSpc>
              <a:spcAft>
                <a:spcPts val="1200"/>
              </a:spcAft>
              <a:buNone/>
            </a:pPr>
            <a:r>
              <a:rPr lang="en-US" altLang="en-US" sz="1600" b="1" dirty="0">
                <a:cs typeface="Times New Roman"/>
              </a:rPr>
              <a:t>NOTE</a:t>
            </a:r>
            <a:r>
              <a:rPr lang="en-US" altLang="en-US" sz="1600" dirty="0">
                <a:cs typeface="Times New Roman"/>
              </a:rPr>
              <a:t>: Executive session discussions are strictly confidential</a:t>
            </a:r>
          </a:p>
          <a:p>
            <a:pPr marL="914400" lvl="2" indent="0" eaLnBrk="1" hangingPunct="1">
              <a:lnSpc>
                <a:spcPct val="90000"/>
              </a:lnSpc>
              <a:spcAft>
                <a:spcPts val="1200"/>
              </a:spcAft>
              <a:buNone/>
            </a:pPr>
            <a:endParaRPr lang="en-US" altLang="en-US" sz="1600" dirty="0">
              <a:cs typeface="Times New Roman" panose="02020603050405020304" pitchFamily="18" charset="0"/>
            </a:endParaRPr>
          </a:p>
        </p:txBody>
      </p:sp>
      <p:sp>
        <p:nvSpPr>
          <p:cNvPr id="61444"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00BF319-C1BB-4ADD-9004-3337199E41FC}" type="slidenum">
              <a:rPr lang="en-US" altLang="en-US" sz="1200" smtClean="0"/>
              <a:pPr>
                <a:spcBef>
                  <a:spcPct val="0"/>
                </a:spcBef>
                <a:buFontTx/>
                <a:buNone/>
              </a:pPr>
              <a:t>27</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7" name="Title 1"/>
          <p:cNvSpPr>
            <a:spLocks noGrp="1"/>
          </p:cNvSpPr>
          <p:nvPr>
            <p:ph type="title"/>
          </p:nvPr>
        </p:nvSpPr>
        <p:spPr>
          <a:xfrm>
            <a:off x="914400" y="274320"/>
            <a:ext cx="7315200" cy="457200"/>
          </a:xfrm>
        </p:spPr>
        <p:txBody>
          <a:bodyPr/>
          <a:lstStyle/>
          <a:p>
            <a:pPr eaLnBrk="1" hangingPunct="1"/>
            <a:r>
              <a:rPr lang="en-US" altLang="en-US"/>
              <a:t>STEP 3: THE APPEAL HEARING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228600" y="274320"/>
            <a:ext cx="8686800" cy="457200"/>
          </a:xfrm>
        </p:spPr>
        <p:txBody>
          <a:bodyPr/>
          <a:lstStyle/>
          <a:p>
            <a:pPr eaLnBrk="1" hangingPunct="1"/>
            <a:r>
              <a:rPr lang="en-US" altLang="en-US"/>
              <a:t>STEP 4: POST-HEARING ACTIVITIES</a:t>
            </a:r>
          </a:p>
        </p:txBody>
      </p:sp>
      <p:sp>
        <p:nvSpPr>
          <p:cNvPr id="26629" name="Rectangle 3"/>
          <p:cNvSpPr>
            <a:spLocks noGrp="1" noChangeArrowheads="1"/>
          </p:cNvSpPr>
          <p:nvPr>
            <p:ph idx="1"/>
          </p:nvPr>
        </p:nvSpPr>
        <p:spPr>
          <a:xfrm>
            <a:off x="457200" y="1005840"/>
            <a:ext cx="8229600" cy="4846320"/>
          </a:xfrm>
        </p:spPr>
        <p:txBody>
          <a:bodyPr tIns="91440" bIns="0"/>
          <a:lstStyle/>
          <a:p>
            <a:pPr marL="0" indent="0" eaLnBrk="1" hangingPunct="1">
              <a:spcAft>
                <a:spcPts val="1200"/>
              </a:spcAft>
              <a:buFontTx/>
              <a:buNone/>
              <a:defRPr/>
            </a:pPr>
            <a:r>
              <a:rPr lang="en-US" b="1"/>
              <a:t>Hearing Notes – After Meeting</a:t>
            </a:r>
            <a:endParaRPr lang="en-US" b="1">
              <a:cs typeface="Times New Roman" pitchFamily="18" charset="0"/>
            </a:endParaRPr>
          </a:p>
          <a:p>
            <a:pPr eaLnBrk="1" hangingPunct="1">
              <a:spcAft>
                <a:spcPts val="1200"/>
              </a:spcAft>
              <a:defRPr/>
            </a:pPr>
            <a:r>
              <a:rPr lang="en-US" sz="2000">
                <a:cs typeface="Times New Roman" pitchFamily="18" charset="0"/>
              </a:rPr>
              <a:t>Decision Statement will be “Officially” transmitted to the Appellants  and Respondents within 7 working days</a:t>
            </a:r>
          </a:p>
          <a:p>
            <a:pPr eaLnBrk="1" hangingPunct="1">
              <a:spcAft>
                <a:spcPts val="1200"/>
              </a:spcAft>
              <a:defRPr/>
            </a:pPr>
            <a:r>
              <a:rPr lang="en-US" sz="2000">
                <a:cs typeface="Times New Roman" pitchFamily="18" charset="0"/>
              </a:rPr>
              <a:t>Secretary will develop notes for the Hearing in accordance with ASME Guidelines for Appeal Hearings</a:t>
            </a:r>
          </a:p>
          <a:p>
            <a:pPr eaLnBrk="1" hangingPunct="1">
              <a:spcAft>
                <a:spcPts val="1200"/>
              </a:spcAft>
              <a:defRPr/>
            </a:pPr>
            <a:r>
              <a:rPr lang="en-US" sz="2000">
                <a:cs typeface="Times New Roman" pitchFamily="18" charset="0"/>
              </a:rPr>
              <a:t>Secretary will provide limited distribution of notes to:</a:t>
            </a:r>
          </a:p>
          <a:p>
            <a:pPr lvl="1" eaLnBrk="1" hangingPunct="1">
              <a:spcBef>
                <a:spcPts val="0"/>
              </a:spcBef>
              <a:spcAft>
                <a:spcPts val="600"/>
              </a:spcAft>
              <a:defRPr/>
            </a:pPr>
            <a:r>
              <a:rPr lang="en-US" sz="1800">
                <a:cs typeface="Times New Roman" pitchFamily="18" charset="0"/>
              </a:rPr>
              <a:t>Committee members that heard appeal </a:t>
            </a:r>
          </a:p>
          <a:p>
            <a:pPr lvl="1" eaLnBrk="1" hangingPunct="1">
              <a:spcBef>
                <a:spcPts val="0"/>
              </a:spcBef>
              <a:spcAft>
                <a:spcPts val="600"/>
              </a:spcAft>
              <a:defRPr/>
            </a:pPr>
            <a:r>
              <a:rPr lang="en-US" sz="1800">
                <a:cs typeface="Times New Roman" pitchFamily="18" charset="0"/>
              </a:rPr>
              <a:t>ASME Staff (as required)</a:t>
            </a:r>
          </a:p>
          <a:p>
            <a:pPr lvl="1" eaLnBrk="1" hangingPunct="1">
              <a:spcBef>
                <a:spcPts val="0"/>
              </a:spcBef>
              <a:spcAft>
                <a:spcPts val="600"/>
              </a:spcAft>
              <a:defRPr/>
            </a:pPr>
            <a:r>
              <a:rPr lang="en-US" sz="1800">
                <a:cs typeface="Times New Roman" pitchFamily="18" charset="0"/>
              </a:rPr>
              <a:t>ASME Legal Counsel (as required)</a:t>
            </a:r>
          </a:p>
          <a:p>
            <a:pPr marL="911225" lvl="2" indent="-342900" eaLnBrk="1" hangingPunct="1">
              <a:buFont typeface="Arial" pitchFamily="34" charset="0"/>
              <a:buChar char="•"/>
              <a:defRPr/>
            </a:pPr>
            <a:endParaRPr lang="en-US">
              <a:cs typeface="Times New Roman" pitchFamily="18" charset="0"/>
            </a:endParaRPr>
          </a:p>
          <a:p>
            <a:pPr marL="568325" lvl="2" indent="0" eaLnBrk="1" hangingPunct="1">
              <a:buNone/>
              <a:defRPr/>
            </a:pPr>
            <a:endParaRPr lang="en-US">
              <a:cs typeface="Times New Roman" pitchFamily="18" charset="0"/>
            </a:endParaRPr>
          </a:p>
        </p:txBody>
      </p:sp>
      <p:sp>
        <p:nvSpPr>
          <p:cNvPr id="6349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4E5E47D3-11CD-414B-AB05-39ED5696D381}" type="slidenum">
              <a:rPr lang="en-US" altLang="en-US" sz="1200" smtClean="0"/>
              <a:pPr>
                <a:spcBef>
                  <a:spcPct val="0"/>
                </a:spcBef>
                <a:buFontTx/>
                <a:buNone/>
              </a:pPr>
              <a:t>28</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9219" name="Slide Number Placeholder 2"/>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1717747D-0F70-4906-9973-F7FBFCC178C1}" type="slidenum">
              <a:rPr lang="en-US" altLang="en-US" sz="1200" smtClean="0"/>
              <a:pPr>
                <a:spcBef>
                  <a:spcPct val="0"/>
                </a:spcBef>
                <a:buFontTx/>
                <a:buNone/>
              </a:pPr>
              <a:t>2</a:t>
            </a:fld>
            <a:endParaRPr lang="en-US" altLang="en-US" sz="1200"/>
          </a:p>
        </p:txBody>
      </p:sp>
      <p:sp>
        <p:nvSpPr>
          <p:cNvPr id="9220" name="Rectangle 2"/>
          <p:cNvSpPr>
            <a:spLocks noGrp="1" noChangeArrowheads="1"/>
          </p:cNvSpPr>
          <p:nvPr>
            <p:ph type="title" idx="4294967295"/>
          </p:nvPr>
        </p:nvSpPr>
        <p:spPr>
          <a:xfrm>
            <a:off x="914400" y="304800"/>
            <a:ext cx="7315200" cy="457200"/>
          </a:xfrm>
        </p:spPr>
        <p:txBody>
          <a:bodyPr/>
          <a:lstStyle/>
          <a:p>
            <a:pPr eaLnBrk="1" hangingPunct="1"/>
            <a:r>
              <a:rPr lang="en-US" altLang="en-US" b="1"/>
              <a:t>REVISIONS</a:t>
            </a:r>
          </a:p>
        </p:txBody>
      </p:sp>
      <p:sp>
        <p:nvSpPr>
          <p:cNvPr id="9221" name="Rectangle 3"/>
          <p:cNvSpPr>
            <a:spLocks noChangeArrowheads="1"/>
          </p:cNvSpPr>
          <p:nvPr/>
        </p:nvSpPr>
        <p:spPr bwMode="auto">
          <a:xfrm>
            <a:off x="2971800" y="1143000"/>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buFontTx/>
              <a:buNone/>
            </a:pPr>
            <a:r>
              <a:rPr lang="en-US" altLang="en-US" sz="2800" b="1"/>
              <a:t> </a:t>
            </a:r>
          </a:p>
        </p:txBody>
      </p:sp>
      <p:sp>
        <p:nvSpPr>
          <p:cNvPr id="9222" name="Rectangle 4"/>
          <p:cNvSpPr>
            <a:spLocks noChangeArrowheads="1"/>
          </p:cNvSpPr>
          <p:nvPr/>
        </p:nvSpPr>
        <p:spPr bwMode="auto">
          <a:xfrm>
            <a:off x="16764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buFontTx/>
              <a:buNone/>
            </a:pPr>
            <a:endParaRPr lang="en-US" altLang="en-US" sz="2800" b="1">
              <a:solidFill>
                <a:srgbClr val="FFFF00"/>
              </a:solidFill>
            </a:endParaRPr>
          </a:p>
        </p:txBody>
      </p:sp>
      <p:sp>
        <p:nvSpPr>
          <p:cNvPr id="9223"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lgn="ctr">
              <a:buFontTx/>
              <a:buNone/>
            </a:pPr>
            <a:endParaRPr lang="en-US" altLang="en-US" sz="2800"/>
          </a:p>
        </p:txBody>
      </p:sp>
      <p:graphicFrame>
        <p:nvGraphicFramePr>
          <p:cNvPr id="2" name="Table 1"/>
          <p:cNvGraphicFramePr>
            <a:graphicFrameLocks noGrp="1"/>
          </p:cNvGraphicFramePr>
          <p:nvPr>
            <p:extLst>
              <p:ext uri="{D42A27DB-BD31-4B8C-83A1-F6EECF244321}">
                <p14:modId xmlns:p14="http://schemas.microsoft.com/office/powerpoint/2010/main" val="915646950"/>
              </p:ext>
            </p:extLst>
          </p:nvPr>
        </p:nvGraphicFramePr>
        <p:xfrm>
          <a:off x="457200" y="1280160"/>
          <a:ext cx="8229600" cy="3152558"/>
        </p:xfrm>
        <a:graphic>
          <a:graphicData uri="http://schemas.openxmlformats.org/drawingml/2006/table">
            <a:tbl>
              <a:tblPr firstRow="1" bandRow="1">
                <a:tableStyleId>{5C22544A-7EE6-4342-B048-85BDC9FD1C3A}</a:tableStyleId>
              </a:tblPr>
              <a:tblGrid>
                <a:gridCol w="1475117">
                  <a:extLst>
                    <a:ext uri="{9D8B030D-6E8A-4147-A177-3AD203B41FA5}">
                      <a16:colId xmlns:a16="http://schemas.microsoft.com/office/drawing/2014/main" val="20000"/>
                    </a:ext>
                  </a:extLst>
                </a:gridCol>
                <a:gridCol w="6754483">
                  <a:extLst>
                    <a:ext uri="{9D8B030D-6E8A-4147-A177-3AD203B41FA5}">
                      <a16:colId xmlns:a16="http://schemas.microsoft.com/office/drawing/2014/main" val="20001"/>
                    </a:ext>
                  </a:extLst>
                </a:gridCol>
              </a:tblGrid>
              <a:tr h="472440">
                <a:tc>
                  <a:txBody>
                    <a:bodyPr/>
                    <a:lstStyle/>
                    <a:p>
                      <a:r>
                        <a:rPr lang="en-US" sz="1600" u="sng" dirty="0">
                          <a:solidFill>
                            <a:srgbClr val="003399"/>
                          </a:solidFill>
                          <a:latin typeface="+mn-lt"/>
                        </a:rPr>
                        <a:t>Date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a:solidFill>
                            <a:srgbClr val="003399"/>
                          </a:solidFill>
                          <a:latin typeface="+mn-lt"/>
                        </a:rPr>
                        <a:t>Change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709379">
                <a:tc>
                  <a:txBody>
                    <a:bodyPr/>
                    <a:lstStyle/>
                    <a:p>
                      <a:r>
                        <a:rPr lang="en-US" sz="1600" u="none" dirty="0">
                          <a:solidFill>
                            <a:srgbClr val="003399"/>
                          </a:solidFill>
                          <a:latin typeface="+mn-lt"/>
                        </a:rPr>
                        <a:t>09/13/24</a:t>
                      </a:r>
                    </a:p>
                    <a:p>
                      <a:endParaRPr lang="en-US" sz="1600" u="none" dirty="0">
                        <a:solidFill>
                          <a:srgbClr val="003399"/>
                        </a:solidFill>
                        <a:latin typeface="+mn-lt"/>
                      </a:endParaRPr>
                    </a:p>
                    <a:p>
                      <a:endParaRPr lang="en-US" sz="1600" u="none" dirty="0">
                        <a:solidFill>
                          <a:srgbClr val="003399"/>
                        </a:solidFill>
                        <a:latin typeface="+mn-lt"/>
                      </a:endParaRPr>
                    </a:p>
                    <a:p>
                      <a:r>
                        <a:rPr lang="en-US" sz="1600" u="none" dirty="0">
                          <a:solidFill>
                            <a:srgbClr val="003399"/>
                          </a:solidFill>
                          <a:latin typeface="+mn-lt"/>
                        </a:rPr>
                        <a:t>06/27/18</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a:solidFill>
                            <a:srgbClr val="003399"/>
                          </a:solidFill>
                          <a:latin typeface="+mn-lt"/>
                          <a:cs typeface="Microsoft Sans Serif" panose="020B0604020202020204" pitchFamily="34" charset="0"/>
                        </a:rPr>
                        <a:t>Updated to align to Rev. 19 of Operating Procedures for ASME Codes and Standards Development Committees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600" u="none" dirty="0">
                        <a:solidFill>
                          <a:srgbClr val="003399"/>
                        </a:solidFill>
                        <a:latin typeface="+mn-lt"/>
                        <a:cs typeface="Microsoft Sans Serif"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a:solidFill>
                            <a:srgbClr val="003399"/>
                          </a:solidFill>
                          <a:latin typeface="+mn-lt"/>
                          <a:cs typeface="Microsoft Sans Serif" panose="020B0604020202020204" pitchFamily="34" charset="0"/>
                        </a:rPr>
                        <a:t>Updated to incorporate procedural revisions and include additional guidance for conduct of appeals hearings.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369478">
                <a:tc>
                  <a:txBody>
                    <a:bodyPr/>
                    <a:lstStyle/>
                    <a:p>
                      <a:r>
                        <a:rPr lang="en-US" sz="1600" u="none">
                          <a:solidFill>
                            <a:srgbClr val="003399"/>
                          </a:solidFill>
                          <a:latin typeface="+mn-lt"/>
                        </a:rPr>
                        <a:t>07/03/13</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a:solidFill>
                            <a:srgbClr val="003399"/>
                          </a:solidFill>
                          <a:latin typeface="+mn-lt"/>
                        </a:rPr>
                        <a:t>Updated entirely.</a:t>
                      </a:r>
                      <a:r>
                        <a:rPr lang="en-US" sz="1600" u="none" baseline="0" dirty="0">
                          <a:solidFill>
                            <a:srgbClr val="003399"/>
                          </a:solidFill>
                          <a:latin typeface="+mn-lt"/>
                        </a:rPr>
                        <a:t> </a:t>
                      </a:r>
                      <a:endParaRPr lang="en-US" sz="1600" u="none" dirty="0">
                        <a:solidFill>
                          <a:srgbClr val="003399"/>
                        </a:solidFill>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altLang="en-US"/>
              <a:t>MODULE SUMMARY</a:t>
            </a:r>
          </a:p>
        </p:txBody>
      </p:sp>
      <p:sp>
        <p:nvSpPr>
          <p:cNvPr id="65539" name="Rectangle 3"/>
          <p:cNvSpPr>
            <a:spLocks noGrp="1" noChangeArrowheads="1"/>
          </p:cNvSpPr>
          <p:nvPr>
            <p:ph idx="1"/>
          </p:nvPr>
        </p:nvSpPr>
        <p:spPr>
          <a:xfrm>
            <a:off x="457200" y="1005840"/>
            <a:ext cx="8229600" cy="4846320"/>
          </a:xfrm>
        </p:spPr>
        <p:txBody>
          <a:bodyPr tIns="91440" bIns="0"/>
          <a:lstStyle/>
          <a:p>
            <a:pPr eaLnBrk="1" hangingPunct="1">
              <a:buFont typeface="Arial" panose="020B0604020202020204" pitchFamily="34" charset="0"/>
              <a:buChar char="•"/>
            </a:pPr>
            <a:r>
              <a:rPr lang="en-US" altLang="en-US" sz="2000" dirty="0"/>
              <a:t>Appeals support the Due Process requirements for developing the ASME standards by ensuring that every materially interested party</a:t>
            </a:r>
            <a:r>
              <a:rPr lang="en-US" altLang="en-US" sz="2000" strike="sngStrike" dirty="0"/>
              <a:t>,</a:t>
            </a:r>
            <a:r>
              <a:rPr lang="en-US" altLang="en-US" sz="2000" dirty="0"/>
              <a:t> has the opportunity to express a position and can be confident that their position was considered.</a:t>
            </a:r>
          </a:p>
          <a:p>
            <a:pPr eaLnBrk="1" hangingPunct="1">
              <a:buFont typeface="Arial" panose="020B0604020202020204" pitchFamily="34" charset="0"/>
              <a:buChar char="•"/>
            </a:pPr>
            <a:r>
              <a:rPr lang="en-US" altLang="en-US" sz="2000" dirty="0"/>
              <a:t>Appeals can be filed for technical standards actions or inactions,  and/or operational actions or inactions.</a:t>
            </a:r>
          </a:p>
          <a:p>
            <a:pPr eaLnBrk="1" hangingPunct="1">
              <a:buFont typeface="Arial" panose="020B0604020202020204" pitchFamily="34" charset="0"/>
              <a:buChar char="•"/>
            </a:pPr>
            <a:r>
              <a:rPr lang="en-US" altLang="en-US" sz="2000" dirty="0"/>
              <a:t>There are 3 levels of appeal within ASME. They are Standards Committee, Supervisory Board and Board on Hearings and Appeals.</a:t>
            </a:r>
            <a:endParaRPr lang="en-US" altLang="en-US" sz="2000" strike="sngStrike" dirty="0"/>
          </a:p>
          <a:p>
            <a:pPr eaLnBrk="1" hangingPunct="1">
              <a:buFont typeface="Arial" panose="020B0604020202020204" pitchFamily="34" charset="0"/>
              <a:buChar char="•"/>
            </a:pPr>
            <a:r>
              <a:rPr lang="en-US" altLang="en-US" sz="2000" dirty="0"/>
              <a:t>Appeals at the Standards Committee level follow the process steps outlined in the Procedures for ASME Codes and Standards Development Committees.</a:t>
            </a:r>
          </a:p>
          <a:p>
            <a:pPr eaLnBrk="1" hangingPunct="1">
              <a:buFont typeface="Arial" panose="020B0604020202020204" pitchFamily="34" charset="0"/>
              <a:buChar char="•"/>
            </a:pPr>
            <a:r>
              <a:rPr lang="en-US" altLang="en-US" sz="2000" dirty="0"/>
              <a:t>Once all possible appeals within ASME have been exhausted, the appellant may appeal to ANSI for actions/inactions relating to an American National Standard.</a:t>
            </a:r>
          </a:p>
          <a:p>
            <a:pPr eaLnBrk="1" hangingPunct="1">
              <a:buFont typeface="Arial" panose="020B0604020202020204" pitchFamily="34" charset="0"/>
              <a:buChar char="–"/>
            </a:pPr>
            <a:endParaRPr lang="en-US" altLang="en-US" sz="2200" dirty="0"/>
          </a:p>
          <a:p>
            <a:pPr eaLnBrk="1" hangingPunct="1"/>
            <a:endParaRPr lang="en-US" altLang="en-US" dirty="0"/>
          </a:p>
          <a:p>
            <a:pPr eaLnBrk="1" hangingPunct="1"/>
            <a:endParaRPr lang="en-US" altLang="en-US" dirty="0"/>
          </a:p>
        </p:txBody>
      </p:sp>
      <p:sp>
        <p:nvSpPr>
          <p:cNvPr id="4" name="Footer Placeholder 3"/>
          <p:cNvSpPr>
            <a:spLocks noGrp="1"/>
          </p:cNvSpPr>
          <p:nvPr>
            <p:ph type="ftr" sz="quarter" idx="10"/>
          </p:nvPr>
        </p:nvSpPr>
        <p:spPr/>
        <p:txBody>
          <a:bodyPr/>
          <a:lstStyle/>
          <a:p>
            <a:pPr algn="ctr">
              <a:defRPr/>
            </a:pPr>
            <a:r>
              <a:rPr lang="en-US"/>
              <a:t>ASME S&amp;C Training – Module B7. The Appeals Process</a:t>
            </a:r>
          </a:p>
        </p:txBody>
      </p:sp>
      <p:sp>
        <p:nvSpPr>
          <p:cNvPr id="65541"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1E86A2D8-3246-4732-9915-7242818D05BD}" type="slidenum">
              <a:rPr lang="en-US" altLang="en-US" sz="1200" smtClean="0"/>
              <a:pPr>
                <a:spcBef>
                  <a:spcPct val="0"/>
                </a:spcBef>
                <a:buFontTx/>
                <a:buNone/>
              </a:pPr>
              <a:t>29</a:t>
            </a:fld>
            <a:endParaRPr lang="en-US" altLang="en-US" sz="12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168275"/>
            <a:ext cx="8229600" cy="1143000"/>
          </a:xfrm>
        </p:spPr>
        <p:txBody>
          <a:bodyPr/>
          <a:lstStyle/>
          <a:p>
            <a:pPr eaLnBrk="1" hangingPunct="1"/>
            <a:r>
              <a:rPr lang="en-US" altLang="en-US"/>
              <a:t>REFERENCES</a:t>
            </a:r>
          </a:p>
        </p:txBody>
      </p:sp>
      <p:sp>
        <p:nvSpPr>
          <p:cNvPr id="32771" name="Rectangle 3"/>
          <p:cNvSpPr>
            <a:spLocks noGrp="1" noChangeArrowheads="1"/>
          </p:cNvSpPr>
          <p:nvPr>
            <p:ph idx="1"/>
          </p:nvPr>
        </p:nvSpPr>
        <p:spPr>
          <a:xfrm>
            <a:off x="457200" y="1005840"/>
            <a:ext cx="8229600" cy="4846320"/>
          </a:xfrm>
        </p:spPr>
        <p:txBody>
          <a:bodyPr tIns="91440" bIns="0"/>
          <a:lstStyle/>
          <a:p>
            <a:pPr eaLnBrk="1" hangingPunct="1">
              <a:defRPr/>
            </a:pPr>
            <a:r>
              <a:rPr lang="en-US" sz="2000"/>
              <a:t>Operating Procedures for ASME Codes and Standards Development Committees</a:t>
            </a:r>
          </a:p>
          <a:p>
            <a:pPr marL="337820" indent="0" eaLnBrk="1" hangingPunct="1">
              <a:buNone/>
              <a:defRPr/>
            </a:pPr>
            <a:r>
              <a:rPr lang="en-US" sz="1600">
                <a:hlinkClick r:id="rId3"/>
              </a:rPr>
              <a:t>https://cstools.asme.org/csconnect/CommitteePages.cfm?Committee=A01000000&amp;Action=7609</a:t>
            </a:r>
            <a:endParaRPr lang="en-US" sz="1600">
              <a:cs typeface="Arial"/>
            </a:endParaRPr>
          </a:p>
          <a:p>
            <a:pPr eaLnBrk="1" hangingPunct="1">
              <a:defRPr/>
            </a:pPr>
            <a:r>
              <a:rPr lang="en-US" sz="2000"/>
              <a:t>ASME Guidelines for Appeal Hearings</a:t>
            </a:r>
            <a:endParaRPr lang="en-US" sz="2000" strike="sngStrike"/>
          </a:p>
          <a:p>
            <a:pPr marL="337820" indent="0" eaLnBrk="1" hangingPunct="1">
              <a:buNone/>
              <a:defRPr/>
            </a:pPr>
            <a:r>
              <a:rPr lang="en-US" sz="1600">
                <a:hlinkClick r:id="rId3"/>
              </a:rPr>
              <a:t>https://cstools.asme.org/csconnect/CommitteePages.cfm?Committee=A01000000&amp;Action=7609</a:t>
            </a:r>
            <a:endParaRPr lang="en-US" sz="1600">
              <a:cs typeface="Arial"/>
            </a:endParaRPr>
          </a:p>
          <a:p>
            <a:pPr eaLnBrk="1" hangingPunct="1">
              <a:defRPr/>
            </a:pPr>
            <a:r>
              <a:rPr lang="en-US" sz="2000"/>
              <a:t>Supervisory Board Procedures</a:t>
            </a:r>
            <a:endParaRPr lang="en-US"/>
          </a:p>
          <a:p>
            <a:pPr marL="0" indent="337820" eaLnBrk="1" hangingPunct="1">
              <a:buNone/>
              <a:defRPr/>
            </a:pPr>
            <a:r>
              <a:rPr lang="en-US" sz="1600"/>
              <a:t>Available on Board Committee Pages through Committee Central at:</a:t>
            </a:r>
            <a:endParaRPr lang="en-US" sz="1600">
              <a:cs typeface="Arial"/>
            </a:endParaRPr>
          </a:p>
          <a:p>
            <a:pPr marL="0" indent="337820" eaLnBrk="1" hangingPunct="1">
              <a:buNone/>
              <a:defRPr/>
            </a:pPr>
            <a:r>
              <a:rPr lang="en-US" sz="1600">
                <a:hlinkClick r:id="rId4"/>
              </a:rPr>
              <a:t>http://cstools.asme.org/csconnect/CommitteePages.cfm</a:t>
            </a:r>
            <a:r>
              <a:rPr lang="en-US" sz="1600"/>
              <a:t> </a:t>
            </a:r>
            <a:endParaRPr lang="en-US" sz="1600">
              <a:cs typeface="Arial"/>
            </a:endParaRPr>
          </a:p>
          <a:p>
            <a:pPr marL="287020" lvl="1" indent="0" eaLnBrk="1" hangingPunct="1">
              <a:buFontTx/>
              <a:buNone/>
              <a:defRPr/>
            </a:pPr>
            <a:br>
              <a:rPr lang="en-US"/>
            </a:br>
            <a:endParaRPr lang="en-US">
              <a:cs typeface="Arial"/>
            </a:endParaRPr>
          </a:p>
        </p:txBody>
      </p:sp>
      <p:sp>
        <p:nvSpPr>
          <p:cNvPr id="67588"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6A6E8433-762E-44D9-BAA9-E880121961F7}" type="slidenum">
              <a:rPr lang="en-US" altLang="en-US" sz="1200" smtClean="0"/>
              <a:pPr>
                <a:spcBef>
                  <a:spcPct val="0"/>
                </a:spcBef>
                <a:buFontTx/>
                <a:buNone/>
              </a:pPr>
              <a:t>30</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LEARNING OBJECTIVES</a:t>
            </a:r>
          </a:p>
        </p:txBody>
      </p:sp>
      <p:sp>
        <p:nvSpPr>
          <p:cNvPr id="6149" name="Rectangle 3"/>
          <p:cNvSpPr>
            <a:spLocks noGrp="1" noChangeArrowheads="1"/>
          </p:cNvSpPr>
          <p:nvPr>
            <p:ph idx="1"/>
          </p:nvPr>
        </p:nvSpPr>
        <p:spPr>
          <a:xfrm>
            <a:off x="457200" y="1280160"/>
            <a:ext cx="8229600" cy="4572000"/>
          </a:xfrm>
        </p:spPr>
        <p:txBody>
          <a:bodyPr/>
          <a:lstStyle/>
          <a:p>
            <a:pPr eaLnBrk="1" hangingPunct="1">
              <a:buFontTx/>
              <a:buNone/>
              <a:defRPr/>
            </a:pPr>
            <a:r>
              <a:rPr lang="en-US"/>
              <a:t>At the end of this module you will be able to:</a:t>
            </a:r>
          </a:p>
          <a:p>
            <a:pPr eaLnBrk="1" hangingPunct="1">
              <a:buFont typeface="Arial" panose="020B0604020202020204" pitchFamily="34" charset="0"/>
              <a:buChar char="•"/>
              <a:defRPr/>
            </a:pPr>
            <a:r>
              <a:rPr lang="en-US" sz="2000"/>
              <a:t>Understand how appeals support the Due Process requirements for developing the ASME standards</a:t>
            </a:r>
          </a:p>
          <a:p>
            <a:pPr eaLnBrk="1" hangingPunct="1">
              <a:buFont typeface="Arial" panose="020B0604020202020204" pitchFamily="34" charset="0"/>
              <a:buChar char="•"/>
              <a:defRPr/>
            </a:pPr>
            <a:r>
              <a:rPr lang="en-US" sz="2000"/>
              <a:t>Identify the appeal process steps for the different levels of appeal within ASME</a:t>
            </a:r>
          </a:p>
          <a:p>
            <a:pPr eaLnBrk="1" hangingPunct="1">
              <a:buFont typeface="Arial" panose="020B0604020202020204" pitchFamily="34" charset="0"/>
              <a:buChar char="•"/>
              <a:defRPr/>
            </a:pPr>
            <a:r>
              <a:rPr lang="en-US" sz="2000"/>
              <a:t>Understand how appeals can be filed for technical, administrative and/or procedural actions or inactions</a:t>
            </a:r>
          </a:p>
          <a:p>
            <a:pPr eaLnBrk="1" hangingPunct="1">
              <a:buFont typeface="Arial" panose="020B0604020202020204" pitchFamily="34" charset="0"/>
              <a:buChar char="•"/>
              <a:defRPr/>
            </a:pPr>
            <a:r>
              <a:rPr lang="en-US" sz="2000"/>
              <a:t>Understand the procedural process for an appeal to the standards committee</a:t>
            </a:r>
            <a:endParaRPr lang="en-US"/>
          </a:p>
          <a:p>
            <a:pPr lvl="1" eaLnBrk="1" hangingPunct="1">
              <a:defRPr/>
            </a:pPr>
            <a:endParaRPr lang="en-US" sz="2400"/>
          </a:p>
          <a:p>
            <a:pPr marL="457200" lvl="1" indent="0" eaLnBrk="1" hangingPunct="1">
              <a:buFontTx/>
              <a:buNone/>
              <a:defRPr/>
            </a:pPr>
            <a:endParaRPr lang="en-US"/>
          </a:p>
          <a:p>
            <a:pPr lvl="1" eaLnBrk="1" hangingPunct="1">
              <a:defRPr/>
            </a:pPr>
            <a:endParaRPr lang="en-US"/>
          </a:p>
        </p:txBody>
      </p:sp>
      <p:sp>
        <p:nvSpPr>
          <p:cNvPr id="4" name="Footer Placeholder 3"/>
          <p:cNvSpPr>
            <a:spLocks noGrp="1"/>
          </p:cNvSpPr>
          <p:nvPr>
            <p:ph type="ftr" sz="quarter" idx="10"/>
          </p:nvPr>
        </p:nvSpPr>
        <p:spPr/>
        <p:txBody>
          <a:bodyPr/>
          <a:lstStyle/>
          <a:p>
            <a:pPr algn="ctr">
              <a:defRPr/>
            </a:pPr>
            <a:r>
              <a:rPr lang="en-US"/>
              <a:t>ASME S&amp;C Training – Module B7. The Appeals Process</a:t>
            </a:r>
          </a:p>
        </p:txBody>
      </p:sp>
      <p:sp>
        <p:nvSpPr>
          <p:cNvPr id="11269"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29C04123-03EF-442C-A325-96C10DCA33E9}" type="slidenum">
              <a:rPr lang="en-US" altLang="en-US" sz="1200" smtClean="0"/>
              <a:pPr>
                <a:spcBef>
                  <a:spcPct val="0"/>
                </a:spcBef>
                <a:buFontTx/>
                <a:buNone/>
              </a:pPr>
              <a:t>3</a:t>
            </a:fld>
            <a:endParaRPr lang="en-US" altLang="en-US"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a:t>MODULE OUTLINE</a:t>
            </a:r>
          </a:p>
        </p:txBody>
      </p:sp>
      <p:sp>
        <p:nvSpPr>
          <p:cNvPr id="13315" name="Rectangle 3"/>
          <p:cNvSpPr>
            <a:spLocks noGrp="1" noChangeArrowheads="1"/>
          </p:cNvSpPr>
          <p:nvPr>
            <p:ph idx="1"/>
          </p:nvPr>
        </p:nvSpPr>
        <p:spPr>
          <a:xfrm>
            <a:off x="457200" y="1005840"/>
            <a:ext cx="8229600" cy="4846320"/>
          </a:xfrm>
        </p:spPr>
        <p:txBody>
          <a:bodyPr/>
          <a:lstStyle/>
          <a:p>
            <a:pPr marL="609600" indent="-609600" eaLnBrk="1" hangingPunct="1">
              <a:buFontTx/>
              <a:buAutoNum type="romanUcPeriod"/>
            </a:pPr>
            <a:r>
              <a:rPr lang="en-US" altLang="en-US"/>
              <a:t>Appeals Overview</a:t>
            </a:r>
          </a:p>
          <a:p>
            <a:pPr marL="609600" indent="-609600" eaLnBrk="1" hangingPunct="1">
              <a:buFontTx/>
              <a:buAutoNum type="romanUcPeriod"/>
            </a:pPr>
            <a:r>
              <a:rPr lang="en-US" altLang="en-US"/>
              <a:t>Standards Committee Appeal</a:t>
            </a:r>
          </a:p>
        </p:txBody>
      </p:sp>
      <p:sp>
        <p:nvSpPr>
          <p:cNvPr id="13316"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9C41A1A7-9AFE-4D9D-938C-D0DEB1664510}" type="slidenum">
              <a:rPr lang="en-US" altLang="en-US" sz="1200" smtClean="0"/>
              <a:pPr>
                <a:spcBef>
                  <a:spcPct val="0"/>
                </a:spcBef>
                <a:buFontTx/>
                <a:buNone/>
              </a:pPr>
              <a:t>4</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2743200"/>
            <a:ext cx="7315200" cy="1371600"/>
          </a:xfrm>
        </p:spPr>
        <p:txBody>
          <a:bodyPr/>
          <a:lstStyle/>
          <a:p>
            <a:pPr eaLnBrk="1" hangingPunct="1"/>
            <a:r>
              <a:rPr lang="en-US" altLang="en-US"/>
              <a:t>I. APPEALS OVERVIEW</a:t>
            </a:r>
          </a:p>
        </p:txBody>
      </p:sp>
      <p:sp>
        <p:nvSpPr>
          <p:cNvPr id="15363" name="Slide Number Placeholder 3"/>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5FEF7BEB-A887-4F7C-B87C-23A4DF7E06B6}" type="slidenum">
              <a:rPr lang="en-US" altLang="en-US" sz="1200" smtClean="0"/>
              <a:pPr>
                <a:spcBef>
                  <a:spcPct val="0"/>
                </a:spcBef>
                <a:buFontTx/>
                <a:buNone/>
              </a:pPr>
              <a:t>5</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DUE PROCESS</a:t>
            </a:r>
          </a:p>
        </p:txBody>
      </p:sp>
      <p:sp>
        <p:nvSpPr>
          <p:cNvPr id="8197" name="Rectangle 3"/>
          <p:cNvSpPr>
            <a:spLocks noGrp="1" noChangeArrowheads="1"/>
          </p:cNvSpPr>
          <p:nvPr>
            <p:ph idx="1"/>
          </p:nvPr>
        </p:nvSpPr>
        <p:spPr>
          <a:xfrm>
            <a:off x="457200" y="1005840"/>
            <a:ext cx="8229600" cy="4846320"/>
          </a:xfrm>
        </p:spPr>
        <p:txBody>
          <a:bodyPr tIns="91440" bIns="0"/>
          <a:lstStyle/>
          <a:p>
            <a:pPr eaLnBrk="1" hangingPunct="1">
              <a:defRPr/>
            </a:pPr>
            <a:r>
              <a:rPr lang="en-US"/>
              <a:t>Due process means ensuring that every materially interested party, whether individual or organization:</a:t>
            </a:r>
          </a:p>
          <a:p>
            <a:pPr lvl="1" eaLnBrk="1" hangingPunct="1">
              <a:defRPr/>
            </a:pPr>
            <a:r>
              <a:rPr lang="en-US"/>
              <a:t>Has the opportunity to express a position</a:t>
            </a:r>
          </a:p>
          <a:p>
            <a:pPr lvl="1" eaLnBrk="1" hangingPunct="1">
              <a:defRPr/>
            </a:pPr>
            <a:r>
              <a:rPr lang="en-US"/>
              <a:t>Can be confident that the position will be considered</a:t>
            </a:r>
          </a:p>
          <a:p>
            <a:pPr lvl="1" eaLnBrk="1" hangingPunct="1">
              <a:defRPr/>
            </a:pPr>
            <a:r>
              <a:rPr lang="en-US"/>
              <a:t>Has the right to appeal if not satisfied after their position has been considered</a:t>
            </a:r>
            <a:endParaRPr lang="en-US" strike="sngStrike"/>
          </a:p>
          <a:p>
            <a:pPr marL="457200" lvl="1" indent="0" eaLnBrk="1" hangingPunct="1">
              <a:buFontTx/>
              <a:buNone/>
              <a:defRPr/>
            </a:pPr>
            <a:endParaRPr lang="en-US"/>
          </a:p>
          <a:p>
            <a:pPr marL="457200" lvl="1" indent="0" eaLnBrk="1" hangingPunct="1">
              <a:buFontTx/>
              <a:buNone/>
              <a:defRPr/>
            </a:pPr>
            <a:endParaRPr lang="en-US"/>
          </a:p>
        </p:txBody>
      </p:sp>
      <p:sp>
        <p:nvSpPr>
          <p:cNvPr id="1741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1F895ED6-93DE-4560-91CC-2C5802CBB304}" type="slidenum">
              <a:rPr lang="en-US" altLang="en-US" sz="1200" smtClean="0"/>
              <a:pPr>
                <a:spcBef>
                  <a:spcPct val="0"/>
                </a:spcBef>
                <a:buFontTx/>
                <a:buNone/>
              </a:pPr>
              <a:t>6</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DUE PROCESS</a:t>
            </a:r>
          </a:p>
        </p:txBody>
      </p:sp>
      <p:sp>
        <p:nvSpPr>
          <p:cNvPr id="17412"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1F895ED6-93DE-4560-91CC-2C5802CBB304}" type="slidenum">
              <a:rPr lang="en-US" altLang="en-US" sz="1200" smtClean="0"/>
              <a:pPr>
                <a:spcBef>
                  <a:spcPct val="0"/>
                </a:spcBef>
                <a:buFontTx/>
                <a:buNone/>
              </a:pPr>
              <a:t>7</a:t>
            </a:fld>
            <a:endParaRPr lang="en-US" altLang="en-US" sz="1200"/>
          </a:p>
        </p:txBody>
      </p:sp>
      <p:sp>
        <p:nvSpPr>
          <p:cNvPr id="2" name="Footer Placeholder 1"/>
          <p:cNvSpPr>
            <a:spLocks noGrp="1"/>
          </p:cNvSpPr>
          <p:nvPr>
            <p:ph type="ftr" sz="quarter" idx="10"/>
          </p:nvPr>
        </p:nvSpPr>
        <p:spPr/>
        <p:txBody>
          <a:bodyPr/>
          <a:lstStyle/>
          <a:p>
            <a:pPr algn="ctr">
              <a:defRPr/>
            </a:pPr>
            <a:r>
              <a:rPr lang="en-US"/>
              <a:t>ASME S&amp;C Training – Module B7. The Appeals Process</a:t>
            </a:r>
          </a:p>
        </p:txBody>
      </p:sp>
      <p:sp>
        <p:nvSpPr>
          <p:cNvPr id="8" name="Content Placeholder 2"/>
          <p:cNvSpPr>
            <a:spLocks noGrp="1"/>
          </p:cNvSpPr>
          <p:nvPr>
            <p:ph idx="1"/>
          </p:nvPr>
        </p:nvSpPr>
        <p:spPr>
          <a:xfrm>
            <a:off x="457200" y="1005840"/>
            <a:ext cx="8382000" cy="4846320"/>
          </a:xfrm>
        </p:spPr>
        <p:txBody>
          <a:bodyPr tIns="91440" bIns="0"/>
          <a:lstStyle/>
          <a:p>
            <a:r>
              <a:rPr lang="en-US" altLang="en-US" dirty="0"/>
              <a:t>Procedures and policies regarding appeals may be included in the following, as applicable: </a:t>
            </a:r>
          </a:p>
          <a:p>
            <a:pPr lvl="1"/>
            <a:r>
              <a:rPr lang="en-US" altLang="en-US" dirty="0"/>
              <a:t>Operating Procedures for ASME Codes and Standards Development Committees </a:t>
            </a:r>
          </a:p>
          <a:p>
            <a:pPr lvl="1"/>
            <a:r>
              <a:rPr lang="en-US" altLang="en-US" dirty="0"/>
              <a:t>Supervisory Board Procedures </a:t>
            </a:r>
          </a:p>
          <a:p>
            <a:pPr lvl="1"/>
            <a:r>
              <a:rPr lang="en-US" altLang="en-US" dirty="0"/>
              <a:t>Standards Committee Operating Guide Annex Z</a:t>
            </a:r>
            <a:endParaRPr lang="en-US" altLang="en-US" dirty="0">
              <a:cs typeface="Arial"/>
            </a:endParaRPr>
          </a:p>
          <a:p>
            <a:pPr lvl="1"/>
            <a:r>
              <a:rPr lang="en-US" altLang="en-US" dirty="0"/>
              <a:t>Operating Procedures  for Conformity Assessment Committees </a:t>
            </a:r>
          </a:p>
          <a:p>
            <a:pPr lvl="1"/>
            <a:r>
              <a:rPr lang="en-US" altLang="en-US" dirty="0"/>
              <a:t>Society Policy P-15.8 – Conflicts of Interest</a:t>
            </a:r>
          </a:p>
          <a:p>
            <a:pPr lvl="1"/>
            <a:r>
              <a:rPr lang="en-US" altLang="en-US" dirty="0"/>
              <a:t>CSP-20 – Policy on Conformity Assessment</a:t>
            </a:r>
          </a:p>
          <a:p>
            <a:endParaRPr lang="en-US" altLang="en-US" sz="2000" dirty="0"/>
          </a:p>
        </p:txBody>
      </p:sp>
    </p:spTree>
    <p:extLst>
      <p:ext uri="{BB962C8B-B14F-4D97-AF65-F5344CB8AC3E}">
        <p14:creationId xmlns:p14="http://schemas.microsoft.com/office/powerpoint/2010/main" val="1076229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914400" y="274320"/>
            <a:ext cx="7315200" cy="457200"/>
          </a:xfrm>
        </p:spPr>
        <p:txBody>
          <a:bodyPr/>
          <a:lstStyle/>
          <a:p>
            <a:pPr eaLnBrk="1" hangingPunct="1"/>
            <a:r>
              <a:rPr lang="en-US" altLang="en-US"/>
              <a:t>DUE PROCESS</a:t>
            </a:r>
          </a:p>
        </p:txBody>
      </p:sp>
      <p:sp>
        <p:nvSpPr>
          <p:cNvPr id="20483" name="Rectangle 3"/>
          <p:cNvSpPr>
            <a:spLocks noGrp="1" noChangeArrowheads="1"/>
          </p:cNvSpPr>
          <p:nvPr>
            <p:ph idx="1"/>
          </p:nvPr>
        </p:nvSpPr>
        <p:spPr>
          <a:xfrm>
            <a:off x="457200" y="1005840"/>
            <a:ext cx="8229600" cy="4846320"/>
          </a:xfrm>
        </p:spPr>
        <p:txBody>
          <a:bodyPr tIns="91440" bIns="0"/>
          <a:lstStyle/>
          <a:p>
            <a:pPr eaLnBrk="1" hangingPunct="1"/>
            <a:r>
              <a:rPr lang="en-US" altLang="en-US" b="1"/>
              <a:t>ASME Procedures provide for due process by requiring that:</a:t>
            </a:r>
          </a:p>
          <a:p>
            <a:pPr lvl="1" eaLnBrk="1" hangingPunct="1"/>
            <a:r>
              <a:rPr lang="en-US" altLang="en-US"/>
              <a:t>A proposed standards action (e.g. technical revisions) is submitted for committee vote and public review and comment</a:t>
            </a:r>
          </a:p>
          <a:p>
            <a:pPr lvl="1" eaLnBrk="1" hangingPunct="1"/>
            <a:r>
              <a:rPr lang="en-US" altLang="en-US"/>
              <a:t>Efforts are made to resolve objections, if any</a:t>
            </a:r>
          </a:p>
          <a:p>
            <a:pPr lvl="2" eaLnBrk="1" hangingPunct="1"/>
            <a:r>
              <a:rPr lang="en-US" altLang="en-US"/>
              <a:t>Written responses to all comments are developed and if necessary, the proposed standards actions are revised </a:t>
            </a:r>
          </a:p>
          <a:p>
            <a:pPr lvl="2" eaLnBrk="1" hangingPunct="1"/>
            <a:r>
              <a:rPr lang="en-US" altLang="en-US"/>
              <a:t>Any substantive changes to the proposed standards action and/or unresolved objections are reported to the consensus committee to allow each member the opportunity to change their vote</a:t>
            </a:r>
          </a:p>
          <a:p>
            <a:pPr lvl="1" eaLnBrk="1" hangingPunct="1"/>
            <a:r>
              <a:rPr lang="en-US" altLang="en-US"/>
              <a:t>Substantive changes to the proposed standards action are submitted for an additional public review and comment period</a:t>
            </a:r>
          </a:p>
          <a:p>
            <a:pPr lvl="1" eaLnBrk="1" hangingPunct="1"/>
            <a:r>
              <a:rPr lang="en-US" altLang="en-US"/>
              <a:t>Unresolved objector is notified of their right to appeal</a:t>
            </a:r>
          </a:p>
        </p:txBody>
      </p:sp>
      <p:sp>
        <p:nvSpPr>
          <p:cNvPr id="20484" name="Slide Number Placeholder 4"/>
          <p:cNvSpPr>
            <a:spLocks noGrp="1"/>
          </p:cNvSpPr>
          <p:nvPr>
            <p:ph type="sldNum" sz="quarter" idx="11"/>
          </p:nvPr>
        </p:nvSpPr>
        <p:spPr>
          <a:noFill/>
        </p:spPr>
        <p:txBody>
          <a:bodyPr/>
          <a:lstStyle>
            <a:lvl1pPr>
              <a:spcBef>
                <a:spcPct val="20000"/>
              </a:spcBef>
              <a:buChar char="•"/>
              <a:defRPr sz="2400">
                <a:solidFill>
                  <a:srgbClr val="003399"/>
                </a:solidFill>
                <a:latin typeface="Arial" panose="020B0604020202020204" pitchFamily="34" charset="0"/>
              </a:defRPr>
            </a:lvl1pPr>
            <a:lvl2pPr marL="742950" indent="-285750">
              <a:spcBef>
                <a:spcPct val="20000"/>
              </a:spcBef>
              <a:buChar char="–"/>
              <a:defRPr sz="2000">
                <a:solidFill>
                  <a:srgbClr val="003399"/>
                </a:solidFill>
                <a:latin typeface="Arial" panose="020B0604020202020204" pitchFamily="34" charset="0"/>
              </a:defRPr>
            </a:lvl2pPr>
            <a:lvl3pPr marL="1143000" indent="-228600">
              <a:spcBef>
                <a:spcPct val="20000"/>
              </a:spcBef>
              <a:buChar char="•"/>
              <a:defRPr>
                <a:solidFill>
                  <a:srgbClr val="003399"/>
                </a:solidFill>
                <a:latin typeface="Arial" panose="020B0604020202020204" pitchFamily="34" charset="0"/>
              </a:defRPr>
            </a:lvl3pPr>
            <a:lvl4pPr marL="1600200" indent="-228600">
              <a:spcBef>
                <a:spcPct val="20000"/>
              </a:spcBef>
              <a:buChar char="–"/>
              <a:defRPr sz="2000">
                <a:solidFill>
                  <a:srgbClr val="003399"/>
                </a:solidFill>
                <a:latin typeface="Arial" panose="020B0604020202020204" pitchFamily="34" charset="0"/>
              </a:defRPr>
            </a:lvl4pPr>
            <a:lvl5pPr marL="2057400" indent="-228600">
              <a:spcBef>
                <a:spcPct val="20000"/>
              </a:spcBef>
              <a:buChar char="»"/>
              <a:defRPr sz="2000">
                <a:solidFill>
                  <a:srgbClr val="003399"/>
                </a:solidFill>
                <a:latin typeface="Arial" panose="020B0604020202020204" pitchFamily="34" charset="0"/>
              </a:defRPr>
            </a:lvl5pPr>
            <a:lvl6pPr marL="2514600" indent="-228600" eaLnBrk="0" fontAlgn="base" hangingPunct="0">
              <a:spcBef>
                <a:spcPct val="20000"/>
              </a:spcBef>
              <a:spcAft>
                <a:spcPct val="0"/>
              </a:spcAft>
              <a:buChar char="»"/>
              <a:defRPr sz="2000">
                <a:solidFill>
                  <a:srgbClr val="003399"/>
                </a:solidFill>
                <a:latin typeface="Arial" panose="020B0604020202020204" pitchFamily="34" charset="0"/>
              </a:defRPr>
            </a:lvl6pPr>
            <a:lvl7pPr marL="2971800" indent="-228600" eaLnBrk="0" fontAlgn="base" hangingPunct="0">
              <a:spcBef>
                <a:spcPct val="20000"/>
              </a:spcBef>
              <a:spcAft>
                <a:spcPct val="0"/>
              </a:spcAft>
              <a:buChar char="»"/>
              <a:defRPr sz="2000">
                <a:solidFill>
                  <a:srgbClr val="003399"/>
                </a:solidFill>
                <a:latin typeface="Arial" panose="020B0604020202020204" pitchFamily="34" charset="0"/>
              </a:defRPr>
            </a:lvl7pPr>
            <a:lvl8pPr marL="3429000" indent="-228600" eaLnBrk="0" fontAlgn="base" hangingPunct="0">
              <a:spcBef>
                <a:spcPct val="20000"/>
              </a:spcBef>
              <a:spcAft>
                <a:spcPct val="0"/>
              </a:spcAft>
              <a:buChar char="»"/>
              <a:defRPr sz="2000">
                <a:solidFill>
                  <a:srgbClr val="003399"/>
                </a:solidFill>
                <a:latin typeface="Arial" panose="020B0604020202020204" pitchFamily="34" charset="0"/>
              </a:defRPr>
            </a:lvl8pPr>
            <a:lvl9pPr marL="3886200" indent="-228600" eaLnBrk="0" fontAlgn="base" hangingPunct="0">
              <a:spcBef>
                <a:spcPct val="20000"/>
              </a:spcBef>
              <a:spcAft>
                <a:spcPct val="0"/>
              </a:spcAft>
              <a:buChar char="»"/>
              <a:defRPr sz="2000">
                <a:solidFill>
                  <a:srgbClr val="003399"/>
                </a:solidFill>
                <a:latin typeface="Arial" panose="020B0604020202020204" pitchFamily="34" charset="0"/>
              </a:defRPr>
            </a:lvl9pPr>
          </a:lstStyle>
          <a:p>
            <a:pPr>
              <a:spcBef>
                <a:spcPct val="0"/>
              </a:spcBef>
              <a:buFontTx/>
              <a:buNone/>
            </a:pPr>
            <a:fld id="{E3713941-A7F7-470C-B2F0-4DC395EB4D98}" type="slidenum">
              <a:rPr lang="en-US" altLang="en-US" sz="1200" smtClean="0"/>
              <a:pPr>
                <a:spcBef>
                  <a:spcPct val="0"/>
                </a:spcBef>
                <a:buFontTx/>
                <a:buNone/>
              </a:pPr>
              <a:t>8</a:t>
            </a:fld>
            <a:endParaRPr lang="en-US" altLang="en-US" sz="1200"/>
          </a:p>
        </p:txBody>
      </p:sp>
      <p:sp>
        <p:nvSpPr>
          <p:cNvPr id="4" name="Footer Placeholder 3"/>
          <p:cNvSpPr>
            <a:spLocks noGrp="1"/>
          </p:cNvSpPr>
          <p:nvPr>
            <p:ph type="ftr" sz="quarter" idx="10"/>
          </p:nvPr>
        </p:nvSpPr>
        <p:spPr/>
        <p:txBody>
          <a:bodyPr/>
          <a:lstStyle/>
          <a:p>
            <a:pPr algn="ctr">
              <a:defRPr/>
            </a:pPr>
            <a:r>
              <a:rPr lang="en-US"/>
              <a:t>ASME S&amp;C Training – Module B7. The Appeals Process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4CD66B6-4A2C-4354-A192-1F3282112CA8}">
  <ds:schemaRefs>
    <ds:schemaRef ds:uri="http://schemas.microsoft.com/sharepoint/v3/contenttype/forms"/>
  </ds:schemaRefs>
</ds:datastoreItem>
</file>

<file path=customXml/itemProps2.xml><?xml version="1.0" encoding="utf-8"?>
<ds:datastoreItem xmlns:ds="http://schemas.openxmlformats.org/officeDocument/2006/customXml" ds:itemID="{7B4D236F-0E97-452A-B0E1-A7DF5891FD67}">
  <ds:schemaRefs>
    <ds:schemaRef ds:uri="47417a7b-fc3a-4317-9477-0b74d20f82c8"/>
    <ds:schemaRef ds:uri="5255d7de-6481-42d5-b313-de1eee6847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4C709F23-1B6F-49BA-8355-1A7BA57E6CCF}">
  <ds:schemaRefs>
    <ds:schemaRef ds:uri="47417a7b-fc3a-4317-9477-0b74d20f82c8"/>
    <ds:schemaRef ds:uri="5255d7de-6481-42d5-b313-de1eee68472c"/>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S&amp;C Theme</Template>
  <TotalTime>1</TotalTime>
  <Words>5540</Words>
  <Application>Microsoft Office PowerPoint</Application>
  <PresentationFormat>On-screen Show (4:3)</PresentationFormat>
  <Paragraphs>456</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Tahoma</vt:lpstr>
      <vt:lpstr>Times</vt:lpstr>
      <vt:lpstr>Times New Roman</vt:lpstr>
      <vt:lpstr>S&amp;C Theme</vt:lpstr>
      <vt:lpstr>Standards and Certification Training </vt:lpstr>
      <vt:lpstr>MODULE B COURSE OUTLINE</vt:lpstr>
      <vt:lpstr>REVISIONS</vt:lpstr>
      <vt:lpstr>LEARNING OBJECTIVES</vt:lpstr>
      <vt:lpstr>MODULE OUTLINE</vt:lpstr>
      <vt:lpstr>I. APPEALS OVERVIEW</vt:lpstr>
      <vt:lpstr>DUE PROCESS</vt:lpstr>
      <vt:lpstr>DUE PROCESS</vt:lpstr>
      <vt:lpstr>DUE PROCESS</vt:lpstr>
      <vt:lpstr>DUE PROCESS</vt:lpstr>
      <vt:lpstr>ASME APPEALS PROCESS HIERARCHY</vt:lpstr>
      <vt:lpstr>STANDARDS COMMITTEE APPEAL</vt:lpstr>
      <vt:lpstr>SUPERVISORY BOARD APPEAL</vt:lpstr>
      <vt:lpstr>BHA APPEAL</vt:lpstr>
      <vt:lpstr>ANSI APPEAL</vt:lpstr>
      <vt:lpstr>II. STANDARDS COMMITTEE APPEAL</vt:lpstr>
      <vt:lpstr>STANDARDS COMMITTEE  APPEAL STEPS</vt:lpstr>
      <vt:lpstr>STEP 1: NOTIFICATION OF APPEAL</vt:lpstr>
      <vt:lpstr>STEP 2: PRE-HEARING ACTIVITIES</vt:lpstr>
      <vt:lpstr>STEP 2: PRE-HEARING ACTIVITIES</vt:lpstr>
      <vt:lpstr>STEP 2: PRE-HEARING ACTIVITIES</vt:lpstr>
      <vt:lpstr>STEP 2: PRE-HEARING ACTIVITIES</vt:lpstr>
      <vt:lpstr>STEP 3: THE APPEAL HEARING</vt:lpstr>
      <vt:lpstr>STEP 3: THE APPEAL HEARING</vt:lpstr>
      <vt:lpstr>STEP 3: THE APPEAL HEARING</vt:lpstr>
      <vt:lpstr>STEP 3: THE APPEAL HEARING</vt:lpstr>
      <vt:lpstr>STEP 3: THE APPEAL HEARING</vt:lpstr>
      <vt:lpstr>STEP 3: THE APPEAL HEARING</vt:lpstr>
      <vt:lpstr>STEP 4: POST-HEARING ACTIVITIES</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53</cp:revision>
  <cp:lastPrinted>2013-07-03T17:11:08Z</cp:lastPrinted>
  <dcterms:created xsi:type="dcterms:W3CDTF">2008-04-17T17:36:45Z</dcterms:created>
  <dcterms:modified xsi:type="dcterms:W3CDTF">2024-09-16T13:14:32Z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