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4"/>
  </p:sldMasterIdLst>
  <p:notesMasterIdLst>
    <p:notesMasterId r:id="rId21"/>
  </p:notesMasterIdLst>
  <p:handoutMasterIdLst>
    <p:handoutMasterId r:id="rId22"/>
  </p:handoutMasterIdLst>
  <p:sldIdLst>
    <p:sldId id="280" r:id="rId5"/>
    <p:sldId id="258" r:id="rId6"/>
    <p:sldId id="281" r:id="rId7"/>
    <p:sldId id="260" r:id="rId8"/>
    <p:sldId id="263" r:id="rId9"/>
    <p:sldId id="265" r:id="rId10"/>
    <p:sldId id="283" r:id="rId11"/>
    <p:sldId id="294" r:id="rId12"/>
    <p:sldId id="295" r:id="rId13"/>
    <p:sldId id="287" r:id="rId14"/>
    <p:sldId id="296" r:id="rId15"/>
    <p:sldId id="299" r:id="rId16"/>
    <p:sldId id="291" r:id="rId17"/>
    <p:sldId id="298" r:id="rId18"/>
    <p:sldId id="300" r:id="rId19"/>
    <p:sldId id="279" r:id="rId20"/>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8FF1068-CA56-B84A-D3BC-A4EE3BB72C53}" name="Adam Maslowski" initials="AM" userId="S::maslowskia@asme.org::4a6ee28e-24f1-4419-88ae-c961a3c94e38" providerId="AD"/>
  <p188:author id="{75C7DF6C-3424-AF31-B95B-4702DA95E9E6}" name="Patricia Reddington" initials="PR" userId="S::reddingtonp@asme.org::19b55bbd-68a4-45ce-82f0-f0dbe888d2c2" providerId="AD"/>
  <p188:author id="{53C0A1D5-C79D-0EEE-1B98-D473E8F405EE}" name="Kathryn Hyam" initials="KH" userId="S::hyamk@asme.org::b2695ce2-807b-46e5-8a41-dffaa4fff68b" providerId="AD"/>
  <p188:author id="{CE2EE5ED-4180-0294-738F-74C983A67AB6}" name="Adam Maslowski" initials="AM" userId="S::MaslowskiA@asme.org::4a6ee28e-24f1-4419-88ae-c961a3c94e3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lton R. Ramcharran" initials="CRR" lastIdx="7" clrIdx="0">
    <p:extLst>
      <p:ext uri="{19B8F6BF-5375-455C-9EA6-DF929625EA0E}">
        <p15:presenceInfo xmlns:p15="http://schemas.microsoft.com/office/powerpoint/2012/main" userId="S-1-5-21-2567133279-126380308-195766442-8640" providerId="AD"/>
      </p:ext>
    </p:extLst>
  </p:cmAuthor>
  <p:cmAuthor id="2" name="Edgar Suarez" initials="ES" lastIdx="5" clrIdx="1">
    <p:extLst>
      <p:ext uri="{19B8F6BF-5375-455C-9EA6-DF929625EA0E}">
        <p15:presenceInfo xmlns:p15="http://schemas.microsoft.com/office/powerpoint/2012/main" userId="S-1-5-21-2567133279-126380308-195766442-7607" providerId="AD"/>
      </p:ext>
    </p:extLst>
  </p:cmAuthor>
  <p:cmAuthor id="3" name="Allyson B. Byk" initials="ABB" lastIdx="13" clrIdx="2">
    <p:extLst>
      <p:ext uri="{19B8F6BF-5375-455C-9EA6-DF929625EA0E}">
        <p15:presenceInfo xmlns:p15="http://schemas.microsoft.com/office/powerpoint/2012/main" userId="S-1-5-21-2567133279-126380308-195766442-13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436" autoAdjust="0"/>
  </p:normalViewPr>
  <p:slideViewPr>
    <p:cSldViewPr snapToGrid="0">
      <p:cViewPr varScale="1">
        <p:scale>
          <a:sx n="58" d="100"/>
          <a:sy n="58" d="100"/>
        </p:scale>
        <p:origin x="1766" y="6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 Maslowski" userId="S::maslowskia@asme.org::4a6ee28e-24f1-4419-88ae-c961a3c94e38" providerId="AD" clId="Web-{E7994AC9-1973-8D4D-8710-9FA986A5DA8D}"/>
    <pc:docChg chg="mod modSld">
      <pc:chgData name="Adam Maslowski" userId="S::maslowskia@asme.org::4a6ee28e-24f1-4419-88ae-c961a3c94e38" providerId="AD" clId="Web-{E7994AC9-1973-8D4D-8710-9FA986A5DA8D}" dt="2024-05-28T15:56:35.266" v="55"/>
      <pc:docMkLst>
        <pc:docMk/>
      </pc:docMkLst>
      <pc:sldChg chg="modSp modCm">
        <pc:chgData name="Adam Maslowski" userId="S::maslowskia@asme.org::4a6ee28e-24f1-4419-88ae-c961a3c94e38" providerId="AD" clId="Web-{E7994AC9-1973-8D4D-8710-9FA986A5DA8D}" dt="2024-05-28T15:22:32.070" v="11"/>
        <pc:sldMkLst>
          <pc:docMk/>
          <pc:sldMk cId="0" sldId="263"/>
        </pc:sldMkLst>
        <pc:spChg chg="mod">
          <ac:chgData name="Adam Maslowski" userId="S::maslowskia@asme.org::4a6ee28e-24f1-4419-88ae-c961a3c94e38" providerId="AD" clId="Web-{E7994AC9-1973-8D4D-8710-9FA986A5DA8D}" dt="2024-05-28T15:20:19.053" v="10" actId="20577"/>
          <ac:spMkLst>
            <pc:docMk/>
            <pc:sldMk cId="0" sldId="263"/>
            <ac:spMk id="2560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E7994AC9-1973-8D4D-8710-9FA986A5DA8D}" dt="2024-05-28T15:20:15.365" v="9" actId="20577"/>
              <pc2:cmMkLst xmlns:pc2="http://schemas.microsoft.com/office/powerpoint/2019/9/main/command">
                <pc:docMk/>
                <pc:sldMk cId="0" sldId="263"/>
                <pc2:cmMk id="{D1DC9B8F-12A4-4966-A7F1-EA8979C8BADD}"/>
              </pc2:cmMkLst>
              <pc226:cmRplyChg chg="add">
                <pc226:chgData name="Adam Maslowski" userId="S::maslowskia@asme.org::4a6ee28e-24f1-4419-88ae-c961a3c94e38" providerId="AD" clId="Web-{E7994AC9-1973-8D4D-8710-9FA986A5DA8D}" dt="2024-05-28T15:19:32.709" v="8"/>
                <pc2:cmRplyMkLst xmlns:pc2="http://schemas.microsoft.com/office/powerpoint/2019/9/main/command">
                  <pc:docMk/>
                  <pc:sldMk cId="0" sldId="263"/>
                  <pc2:cmMk id="{D1DC9B8F-12A4-4966-A7F1-EA8979C8BADD}"/>
                  <pc2:cmRplyMk id="{0627714E-27EB-4F85-A3F1-90D90190C3AD}"/>
                </pc2:cmRplyMkLst>
              </pc226:cmRplyChg>
            </pc226:cmChg>
            <pc226:cmChg xmlns:pc226="http://schemas.microsoft.com/office/powerpoint/2022/06/main/command" chg="mod">
              <pc226:chgData name="Adam Maslowski" userId="S::maslowskia@asme.org::4a6ee28e-24f1-4419-88ae-c961a3c94e38" providerId="AD" clId="Web-{E7994AC9-1973-8D4D-8710-9FA986A5DA8D}" dt="2024-05-28T15:22:32.070" v="11"/>
              <pc2:cmMkLst xmlns:pc2="http://schemas.microsoft.com/office/powerpoint/2019/9/main/command">
                <pc:docMk/>
                <pc:sldMk cId="0" sldId="263"/>
                <pc2:cmMk id="{8AC3AAB6-0893-4812-99B0-30CECC203435}"/>
              </pc2:cmMkLst>
              <pc226:cmRplyChg chg="add">
                <pc226:chgData name="Adam Maslowski" userId="S::maslowskia@asme.org::4a6ee28e-24f1-4419-88ae-c961a3c94e38" providerId="AD" clId="Web-{E7994AC9-1973-8D4D-8710-9FA986A5DA8D}" dt="2024-05-28T15:22:32.070" v="11"/>
                <pc2:cmRplyMkLst xmlns:pc2="http://schemas.microsoft.com/office/powerpoint/2019/9/main/command">
                  <pc:docMk/>
                  <pc:sldMk cId="0" sldId="263"/>
                  <pc2:cmMk id="{8AC3AAB6-0893-4812-99B0-30CECC203435}"/>
                  <pc2:cmRplyMk id="{560B37F2-CB47-4869-ACCC-1B4F8081A695}"/>
                </pc2:cmRplyMkLst>
              </pc226:cmRplyChg>
            </pc226:cmChg>
          </p:ext>
        </pc:extLst>
      </pc:sldChg>
      <pc:sldChg chg="modSp modCm">
        <pc:chgData name="Adam Maslowski" userId="S::maslowskia@asme.org::4a6ee28e-24f1-4419-88ae-c961a3c94e38" providerId="AD" clId="Web-{E7994AC9-1973-8D4D-8710-9FA986A5DA8D}" dt="2024-05-28T15:28:55.981" v="31"/>
        <pc:sldMkLst>
          <pc:docMk/>
          <pc:sldMk cId="0" sldId="265"/>
        </pc:sldMkLst>
        <pc:spChg chg="mod">
          <ac:chgData name="Adam Maslowski" userId="S::maslowskia@asme.org::4a6ee28e-24f1-4419-88ae-c961a3c94e38" providerId="AD" clId="Web-{E7994AC9-1973-8D4D-8710-9FA986A5DA8D}" dt="2024-05-28T15:25:03.197" v="29" actId="20577"/>
          <ac:spMkLst>
            <pc:docMk/>
            <pc:sldMk cId="0" sldId="265"/>
            <ac:spMk id="29699"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E7994AC9-1973-8D4D-8710-9FA986A5DA8D}" dt="2024-05-28T15:24:56.978" v="28" actId="20577"/>
              <pc2:cmMkLst xmlns:pc2="http://schemas.microsoft.com/office/powerpoint/2019/9/main/command">
                <pc:docMk/>
                <pc:sldMk cId="0" sldId="265"/>
                <pc2:cmMk id="{5186752C-464E-4C20-9B8B-63B2B07F730D}"/>
              </pc2:cmMkLst>
              <pc226:cmRplyChg chg="add">
                <pc226:chgData name="Adam Maslowski" userId="S::maslowskia@asme.org::4a6ee28e-24f1-4419-88ae-c961a3c94e38" providerId="AD" clId="Web-{E7994AC9-1973-8D4D-8710-9FA986A5DA8D}" dt="2024-05-28T15:23:43.915" v="18"/>
                <pc2:cmRplyMkLst xmlns:pc2="http://schemas.microsoft.com/office/powerpoint/2019/9/main/command">
                  <pc:docMk/>
                  <pc:sldMk cId="0" sldId="265"/>
                  <pc2:cmMk id="{5186752C-464E-4C20-9B8B-63B2B07F730D}"/>
                  <pc2:cmRplyMk id="{A7C4EB1D-3C7B-4F32-A616-6B917A83E32D}"/>
                </pc2:cmRplyMkLst>
              </pc226:cmRplyChg>
            </pc226:cmChg>
            <pc226:cmChg xmlns:pc226="http://schemas.microsoft.com/office/powerpoint/2022/06/main/command" chg="mod">
              <pc226:chgData name="Adam Maslowski" userId="S::maslowskia@asme.org::4a6ee28e-24f1-4419-88ae-c961a3c94e38" providerId="AD" clId="Web-{E7994AC9-1973-8D4D-8710-9FA986A5DA8D}" dt="2024-05-28T15:28:55.981" v="31"/>
              <pc2:cmMkLst xmlns:pc2="http://schemas.microsoft.com/office/powerpoint/2019/9/main/command">
                <pc:docMk/>
                <pc:sldMk cId="0" sldId="265"/>
                <pc2:cmMk id="{3A16EE2F-AA5B-4159-99F0-D98541E25799}"/>
              </pc2:cmMkLst>
              <pc226:cmRplyChg chg="add">
                <pc226:chgData name="Adam Maslowski" userId="S::maslowskia@asme.org::4a6ee28e-24f1-4419-88ae-c961a3c94e38" providerId="AD" clId="Web-{E7994AC9-1973-8D4D-8710-9FA986A5DA8D}" dt="2024-05-28T15:28:55.981" v="31"/>
                <pc2:cmRplyMkLst xmlns:pc2="http://schemas.microsoft.com/office/powerpoint/2019/9/main/command">
                  <pc:docMk/>
                  <pc:sldMk cId="0" sldId="265"/>
                  <pc2:cmMk id="{3A16EE2F-AA5B-4159-99F0-D98541E25799}"/>
                  <pc2:cmRplyMk id="{CA04CA3D-BEB1-42C8-A5EF-CD3A02903E8F}"/>
                </pc2:cmRplyMkLst>
              </pc226:cmRplyChg>
            </pc226:cmChg>
            <pc226:cmChg xmlns:pc226="http://schemas.microsoft.com/office/powerpoint/2022/06/main/command" chg="mod">
              <pc226:chgData name="Adam Maslowski" userId="S::maslowskia@asme.org::4a6ee28e-24f1-4419-88ae-c961a3c94e38" providerId="AD" clId="Web-{E7994AC9-1973-8D4D-8710-9FA986A5DA8D}" dt="2024-05-28T15:24:56.978" v="28" actId="20577"/>
              <pc2:cmMkLst xmlns:pc2="http://schemas.microsoft.com/office/powerpoint/2019/9/main/command">
                <pc:docMk/>
                <pc:sldMk cId="0" sldId="265"/>
                <pc2:cmMk id="{0F74EFC4-017B-4CA4-B5EA-55EBC611A9EF}"/>
              </pc2:cmMkLst>
              <pc226:cmRplyChg chg="add">
                <pc226:chgData name="Adam Maslowski" userId="S::maslowskia@asme.org::4a6ee28e-24f1-4419-88ae-c961a3c94e38" providerId="AD" clId="Web-{E7994AC9-1973-8D4D-8710-9FA986A5DA8D}" dt="2024-05-28T15:23:37.040" v="17"/>
                <pc2:cmRplyMkLst xmlns:pc2="http://schemas.microsoft.com/office/powerpoint/2019/9/main/command">
                  <pc:docMk/>
                  <pc:sldMk cId="0" sldId="265"/>
                  <pc2:cmMk id="{0F74EFC4-017B-4CA4-B5EA-55EBC611A9EF}"/>
                  <pc2:cmRplyMk id="{0B7E9BA3-CD55-4809-BE07-A026012F7BB2}"/>
                </pc2:cmRplyMkLst>
              </pc226:cmRplyChg>
            </pc226:cmChg>
            <pc226:cmChg xmlns:pc226="http://schemas.microsoft.com/office/powerpoint/2022/06/main/command" chg="mod">
              <pc226:chgData name="Adam Maslowski" userId="S::maslowskia@asme.org::4a6ee28e-24f1-4419-88ae-c961a3c94e38" providerId="AD" clId="Web-{E7994AC9-1973-8D4D-8710-9FA986A5DA8D}" dt="2024-05-28T15:25:15.947" v="30"/>
              <pc2:cmMkLst xmlns:pc2="http://schemas.microsoft.com/office/powerpoint/2019/9/main/command">
                <pc:docMk/>
                <pc:sldMk cId="0" sldId="265"/>
                <pc2:cmMk id="{7C6F1AE7-2B4F-4265-BAC0-4954FED205A8}"/>
              </pc2:cmMkLst>
              <pc226:cmRplyChg chg="add">
                <pc226:chgData name="Adam Maslowski" userId="S::maslowskia@asme.org::4a6ee28e-24f1-4419-88ae-c961a3c94e38" providerId="AD" clId="Web-{E7994AC9-1973-8D4D-8710-9FA986A5DA8D}" dt="2024-05-28T15:25:15.947" v="30"/>
                <pc2:cmRplyMkLst xmlns:pc2="http://schemas.microsoft.com/office/powerpoint/2019/9/main/command">
                  <pc:docMk/>
                  <pc:sldMk cId="0" sldId="265"/>
                  <pc2:cmMk id="{7C6F1AE7-2B4F-4265-BAC0-4954FED205A8}"/>
                  <pc2:cmRplyMk id="{584F94DB-04DA-4DB9-87FF-DF58356AA6C9}"/>
                </pc2:cmRplyMkLst>
              </pc226:cmRplyChg>
            </pc226:cmChg>
          </p:ext>
        </pc:extLst>
      </pc:sldChg>
      <pc:sldChg chg="modSp modCm">
        <pc:chgData name="Adam Maslowski" userId="S::maslowskia@asme.org::4a6ee28e-24f1-4419-88ae-c961a3c94e38" providerId="AD" clId="Web-{E7994AC9-1973-8D4D-8710-9FA986A5DA8D}" dt="2024-05-28T15:31:10.920" v="41"/>
        <pc:sldMkLst>
          <pc:docMk/>
          <pc:sldMk cId="1435953580" sldId="283"/>
        </pc:sldMkLst>
        <pc:spChg chg="mod">
          <ac:chgData name="Adam Maslowski" userId="S::maslowskia@asme.org::4a6ee28e-24f1-4419-88ae-c961a3c94e38" providerId="AD" clId="Web-{E7994AC9-1973-8D4D-8710-9FA986A5DA8D}" dt="2024-05-28T15:30:56.154" v="40" actId="20577"/>
          <ac:spMkLst>
            <pc:docMk/>
            <pc:sldMk cId="1435953580" sldId="283"/>
            <ac:spMk id="6"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E7994AC9-1973-8D4D-8710-9FA986A5DA8D}" dt="2024-05-28T15:31:10.920" v="41"/>
              <pc2:cmMkLst xmlns:pc2="http://schemas.microsoft.com/office/powerpoint/2019/9/main/command">
                <pc:docMk/>
                <pc:sldMk cId="1435953580" sldId="283"/>
                <pc2:cmMk id="{EA3FA5DE-7898-43DB-9A06-F0B19C0C7693}"/>
              </pc2:cmMkLst>
              <pc226:cmRplyChg chg="add">
                <pc226:chgData name="Adam Maslowski" userId="S::maslowskia@asme.org::4a6ee28e-24f1-4419-88ae-c961a3c94e38" providerId="AD" clId="Web-{E7994AC9-1973-8D4D-8710-9FA986A5DA8D}" dt="2024-05-28T15:31:10.920" v="41"/>
                <pc2:cmRplyMkLst xmlns:pc2="http://schemas.microsoft.com/office/powerpoint/2019/9/main/command">
                  <pc:docMk/>
                  <pc:sldMk cId="1435953580" sldId="283"/>
                  <pc2:cmMk id="{EA3FA5DE-7898-43DB-9A06-F0B19C0C7693}"/>
                  <pc2:cmRplyMk id="{A0390AE1-8BB9-4EF0-88EA-BDA6B7BA1AAE}"/>
                </pc2:cmRplyMkLst>
              </pc226:cmRplyChg>
            </pc226:cmChg>
          </p:ext>
        </pc:extLst>
      </pc:sldChg>
      <pc:sldChg chg="modSp modCm">
        <pc:chgData name="Adam Maslowski" userId="S::maslowskia@asme.org::4a6ee28e-24f1-4419-88ae-c961a3c94e38" providerId="AD" clId="Web-{E7994AC9-1973-8D4D-8710-9FA986A5DA8D}" dt="2024-05-28T15:34:55.047" v="53"/>
        <pc:sldMkLst>
          <pc:docMk/>
          <pc:sldMk cId="4073722517" sldId="287"/>
        </pc:sldMkLst>
        <pc:spChg chg="mod">
          <ac:chgData name="Adam Maslowski" userId="S::maslowskia@asme.org::4a6ee28e-24f1-4419-88ae-c961a3c94e38" providerId="AD" clId="Web-{E7994AC9-1973-8D4D-8710-9FA986A5DA8D}" dt="2024-05-28T15:33:59.359" v="52" actId="20577"/>
          <ac:spMkLst>
            <pc:docMk/>
            <pc:sldMk cId="4073722517" sldId="287"/>
            <ac:spMk id="6"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E7994AC9-1973-8D4D-8710-9FA986A5DA8D}" dt="2024-05-28T15:34:55.047" v="53"/>
              <pc2:cmMkLst xmlns:pc2="http://schemas.microsoft.com/office/powerpoint/2019/9/main/command">
                <pc:docMk/>
                <pc:sldMk cId="4073722517" sldId="287"/>
                <pc2:cmMk id="{F81C1B2F-06A9-4D1D-879B-49BAA0F3D0E3}"/>
              </pc2:cmMkLst>
              <pc226:cmRplyChg chg="add">
                <pc226:chgData name="Adam Maslowski" userId="S::maslowskia@asme.org::4a6ee28e-24f1-4419-88ae-c961a3c94e38" providerId="AD" clId="Web-{E7994AC9-1973-8D4D-8710-9FA986A5DA8D}" dt="2024-05-28T15:34:55.047" v="53"/>
                <pc2:cmRplyMkLst xmlns:pc2="http://schemas.microsoft.com/office/powerpoint/2019/9/main/command">
                  <pc:docMk/>
                  <pc:sldMk cId="4073722517" sldId="287"/>
                  <pc2:cmMk id="{F81C1B2F-06A9-4D1D-879B-49BAA0F3D0E3}"/>
                  <pc2:cmRplyMk id="{63AE4F22-A3AD-4948-90D2-8F5239EAF44B}"/>
                </pc2:cmRplyMkLst>
              </pc226:cmRplyChg>
            </pc226:cmChg>
            <pc226:cmChg xmlns:pc226="http://schemas.microsoft.com/office/powerpoint/2022/06/main/command" chg="mod">
              <pc226:chgData name="Adam Maslowski" userId="S::maslowskia@asme.org::4a6ee28e-24f1-4419-88ae-c961a3c94e38" providerId="AD" clId="Web-{E7994AC9-1973-8D4D-8710-9FA986A5DA8D}" dt="2024-05-28T15:33:56.953" v="51" actId="20577"/>
              <pc2:cmMkLst xmlns:pc2="http://schemas.microsoft.com/office/powerpoint/2019/9/main/command">
                <pc:docMk/>
                <pc:sldMk cId="4073722517" sldId="287"/>
                <pc2:cmMk id="{CED12DA6-BB7C-4ECE-A1D6-99F157D74131}"/>
              </pc2:cmMkLst>
              <pc226:cmRplyChg chg="add">
                <pc226:chgData name="Adam Maslowski" userId="S::maslowskia@asme.org::4a6ee28e-24f1-4419-88ae-c961a3c94e38" providerId="AD" clId="Web-{E7994AC9-1973-8D4D-8710-9FA986A5DA8D}" dt="2024-05-28T15:33:22.234" v="46"/>
                <pc2:cmRplyMkLst xmlns:pc2="http://schemas.microsoft.com/office/powerpoint/2019/9/main/command">
                  <pc:docMk/>
                  <pc:sldMk cId="4073722517" sldId="287"/>
                  <pc2:cmMk id="{CED12DA6-BB7C-4ECE-A1D6-99F157D74131}"/>
                  <pc2:cmRplyMk id="{E7B67B31-9530-40B7-93E5-C6C723CF9267}"/>
                </pc2:cmRplyMkLst>
              </pc226:cmRplyChg>
            </pc226:cmChg>
          </p:ext>
        </pc:extLst>
      </pc:sldChg>
      <pc:sldChg chg="modCm">
        <pc:chgData name="Adam Maslowski" userId="S::maslowskia@asme.org::4a6ee28e-24f1-4419-88ae-c961a3c94e38" providerId="AD" clId="Web-{E7994AC9-1973-8D4D-8710-9FA986A5DA8D}" dt="2024-05-28T15:56:35.266" v="55"/>
        <pc:sldMkLst>
          <pc:docMk/>
          <pc:sldMk cId="822593344" sldId="296"/>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E7994AC9-1973-8D4D-8710-9FA986A5DA8D}" dt="2024-05-28T15:47:13.791" v="54"/>
              <pc2:cmMkLst xmlns:pc2="http://schemas.microsoft.com/office/powerpoint/2019/9/main/command">
                <pc:docMk/>
                <pc:sldMk cId="822593344" sldId="296"/>
                <pc2:cmMk id="{32C66F73-4F9C-4EC7-9B8E-F7F6CBC05B67}"/>
              </pc2:cmMkLst>
              <pc226:cmRplyChg chg="add">
                <pc226:chgData name="Adam Maslowski" userId="S::maslowskia@asme.org::4a6ee28e-24f1-4419-88ae-c961a3c94e38" providerId="AD" clId="Web-{E7994AC9-1973-8D4D-8710-9FA986A5DA8D}" dt="2024-05-28T15:47:13.791" v="54"/>
                <pc2:cmRplyMkLst xmlns:pc2="http://schemas.microsoft.com/office/powerpoint/2019/9/main/command">
                  <pc:docMk/>
                  <pc:sldMk cId="822593344" sldId="296"/>
                  <pc2:cmMk id="{32C66F73-4F9C-4EC7-9B8E-F7F6CBC05B67}"/>
                  <pc2:cmRplyMk id="{9BF3C3F6-95B0-4B21-8A04-7723091AE81A}"/>
                </pc2:cmRplyMkLst>
              </pc226:cmRplyChg>
            </pc226:cmChg>
            <pc226:cmChg xmlns:pc226="http://schemas.microsoft.com/office/powerpoint/2022/06/main/command" chg="">
              <pc226:chgData name="Adam Maslowski" userId="S::maslowskia@asme.org::4a6ee28e-24f1-4419-88ae-c961a3c94e38" providerId="AD" clId="Web-{E7994AC9-1973-8D4D-8710-9FA986A5DA8D}" dt="2024-05-28T15:56:35.266" v="55"/>
              <pc2:cmMkLst xmlns:pc2="http://schemas.microsoft.com/office/powerpoint/2019/9/main/command">
                <pc:docMk/>
                <pc:sldMk cId="822593344" sldId="296"/>
                <pc2:cmMk id="{B9B4A7C0-F35E-4F79-99D9-66CDEC9B08D5}"/>
              </pc2:cmMkLst>
              <pc226:cmRplyChg chg="add">
                <pc226:chgData name="Adam Maslowski" userId="S::maslowskia@asme.org::4a6ee28e-24f1-4419-88ae-c961a3c94e38" providerId="AD" clId="Web-{E7994AC9-1973-8D4D-8710-9FA986A5DA8D}" dt="2024-05-28T15:56:35.266" v="55"/>
                <pc2:cmRplyMkLst xmlns:pc2="http://schemas.microsoft.com/office/powerpoint/2019/9/main/command">
                  <pc:docMk/>
                  <pc:sldMk cId="822593344" sldId="296"/>
                  <pc2:cmMk id="{B9B4A7C0-F35E-4F79-99D9-66CDEC9B08D5}"/>
                  <pc2:cmRplyMk id="{3F7DF493-5B24-4D57-A975-BB41647A5591}"/>
                </pc2:cmRplyMkLst>
              </pc226:cmRplyChg>
            </pc226:cmChg>
          </p:ext>
        </pc:extLst>
      </pc:sldChg>
    </pc:docChg>
  </pc:docChgLst>
  <pc:docChgLst>
    <pc:chgData name="Patricia Reddington" userId="S::reddingtonp@asme.org::19b55bbd-68a4-45ce-82f0-f0dbe888d2c2" providerId="AD" clId="Web-{1FCBF953-B019-8D03-3A0E-E78C96E32577}"/>
    <pc:docChg chg="">
      <pc:chgData name="Patricia Reddington" userId="S::reddingtonp@asme.org::19b55bbd-68a4-45ce-82f0-f0dbe888d2c2" providerId="AD" clId="Web-{1FCBF953-B019-8D03-3A0E-E78C96E32577}" dt="2024-05-28T17:50:19.827" v="8"/>
      <pc:docMkLst>
        <pc:docMk/>
      </pc:docMkLst>
      <pc:sldChg chg="modCm">
        <pc:chgData name="Patricia Reddington" userId="S::reddingtonp@asme.org::19b55bbd-68a4-45ce-82f0-f0dbe888d2c2" providerId="AD" clId="Web-{1FCBF953-B019-8D03-3A0E-E78C96E32577}" dt="2024-05-28T17:37:53.607" v="1"/>
        <pc:sldMkLst>
          <pc:docMk/>
          <pc:sldMk cId="0" sldId="263"/>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1FCBF953-B019-8D03-3A0E-E78C96E32577}" dt="2024-05-28T17:37:36.388" v="0"/>
              <pc2:cmMkLst xmlns:pc2="http://schemas.microsoft.com/office/powerpoint/2019/9/main/command">
                <pc:docMk/>
                <pc:sldMk cId="0" sldId="263"/>
                <pc2:cmMk id="{D1DC9B8F-12A4-4966-A7F1-EA8979C8BADD}"/>
              </pc2:cmMkLst>
            </pc226:cmChg>
            <pc226:cmChg xmlns:pc226="http://schemas.microsoft.com/office/powerpoint/2022/06/main/command" chg="mod">
              <pc226:chgData name="Patricia Reddington" userId="S::reddingtonp@asme.org::19b55bbd-68a4-45ce-82f0-f0dbe888d2c2" providerId="AD" clId="Web-{1FCBF953-B019-8D03-3A0E-E78C96E32577}" dt="2024-05-28T17:37:53.607" v="1"/>
              <pc2:cmMkLst xmlns:pc2="http://schemas.microsoft.com/office/powerpoint/2019/9/main/command">
                <pc:docMk/>
                <pc:sldMk cId="0" sldId="263"/>
                <pc2:cmMk id="{8AC3AAB6-0893-4812-99B0-30CECC203435}"/>
              </pc2:cmMkLst>
            </pc226:cmChg>
          </p:ext>
        </pc:extLst>
      </pc:sldChg>
      <pc:sldChg chg="modCm">
        <pc:chgData name="Patricia Reddington" userId="S::reddingtonp@asme.org::19b55bbd-68a4-45ce-82f0-f0dbe888d2c2" providerId="AD" clId="Web-{1FCBF953-B019-8D03-3A0E-E78C96E32577}" dt="2024-05-28T17:40:38.185" v="5"/>
        <pc:sldMkLst>
          <pc:docMk/>
          <pc:sldMk cId="0" sldId="265"/>
        </pc:sldMkLst>
        <pc:extLst>
          <p:ext xmlns:p="http://schemas.openxmlformats.org/presentationml/2006/main" uri="{D6D511B9-2390-475A-947B-AFAB55BFBCF1}">
            <pc226:cmChg xmlns:pc226="http://schemas.microsoft.com/office/powerpoint/2022/06/main/command" chg="mod modRxn">
              <pc226:chgData name="Patricia Reddington" userId="S::reddingtonp@asme.org::19b55bbd-68a4-45ce-82f0-f0dbe888d2c2" providerId="AD" clId="Web-{1FCBF953-B019-8D03-3A0E-E78C96E32577}" dt="2024-05-28T17:38:10.591" v="2"/>
              <pc2:cmMkLst xmlns:pc2="http://schemas.microsoft.com/office/powerpoint/2019/9/main/command">
                <pc:docMk/>
                <pc:sldMk cId="0" sldId="265"/>
                <pc2:cmMk id="{5186752C-464E-4C20-9B8B-63B2B07F730D}"/>
              </pc2:cmMkLst>
            </pc226:cmChg>
            <pc226:cmChg xmlns:pc226="http://schemas.microsoft.com/office/powerpoint/2022/06/main/command" chg="">
              <pc226:chgData name="Patricia Reddington" userId="S::reddingtonp@asme.org::19b55bbd-68a4-45ce-82f0-f0dbe888d2c2" providerId="AD" clId="Web-{1FCBF953-B019-8D03-3A0E-E78C96E32577}" dt="2024-05-28T17:40:38.185" v="5"/>
              <pc2:cmMkLst xmlns:pc2="http://schemas.microsoft.com/office/powerpoint/2019/9/main/command">
                <pc:docMk/>
                <pc:sldMk cId="0" sldId="265"/>
                <pc2:cmMk id="{3A16EE2F-AA5B-4159-99F0-D98541E25799}"/>
              </pc2:cmMkLst>
              <pc226:cmRplyChg chg="add">
                <pc226:chgData name="Patricia Reddington" userId="S::reddingtonp@asme.org::19b55bbd-68a4-45ce-82f0-f0dbe888d2c2" providerId="AD" clId="Web-{1FCBF953-B019-8D03-3A0E-E78C96E32577}" dt="2024-05-28T17:40:38.185" v="5"/>
                <pc2:cmRplyMkLst xmlns:pc2="http://schemas.microsoft.com/office/powerpoint/2019/9/main/command">
                  <pc:docMk/>
                  <pc:sldMk cId="0" sldId="265"/>
                  <pc2:cmMk id="{3A16EE2F-AA5B-4159-99F0-D98541E25799}"/>
                  <pc2:cmRplyMk id="{6A5B842D-50BF-434B-8202-89548518D276}"/>
                </pc2:cmRplyMkLst>
              </pc226:cmRplyChg>
            </pc226:cmChg>
            <pc226:cmChg xmlns:pc226="http://schemas.microsoft.com/office/powerpoint/2022/06/main/command" chg="mod">
              <pc226:chgData name="Patricia Reddington" userId="S::reddingtonp@asme.org::19b55bbd-68a4-45ce-82f0-f0dbe888d2c2" providerId="AD" clId="Web-{1FCBF953-B019-8D03-3A0E-E78C96E32577}" dt="2024-05-28T17:38:20.685" v="3"/>
              <pc2:cmMkLst xmlns:pc2="http://schemas.microsoft.com/office/powerpoint/2019/9/main/command">
                <pc:docMk/>
                <pc:sldMk cId="0" sldId="265"/>
                <pc2:cmMk id="{0F74EFC4-017B-4CA4-B5EA-55EBC611A9EF}"/>
              </pc2:cmMkLst>
            </pc226:cmChg>
            <pc226:cmChg xmlns:pc226="http://schemas.microsoft.com/office/powerpoint/2022/06/main/command" chg="mod">
              <pc226:chgData name="Patricia Reddington" userId="S::reddingtonp@asme.org::19b55bbd-68a4-45ce-82f0-f0dbe888d2c2" providerId="AD" clId="Web-{1FCBF953-B019-8D03-3A0E-E78C96E32577}" dt="2024-05-28T17:38:37.935" v="4"/>
              <pc2:cmMkLst xmlns:pc2="http://schemas.microsoft.com/office/powerpoint/2019/9/main/command">
                <pc:docMk/>
                <pc:sldMk cId="0" sldId="265"/>
                <pc2:cmMk id="{7C6F1AE7-2B4F-4265-BAC0-4954FED205A8}"/>
              </pc2:cmMkLst>
            </pc226:cmChg>
          </p:ext>
        </pc:extLst>
      </pc:sldChg>
      <pc:sldChg chg="modCm">
        <pc:chgData name="Patricia Reddington" userId="S::reddingtonp@asme.org::19b55bbd-68a4-45ce-82f0-f0dbe888d2c2" providerId="AD" clId="Web-{1FCBF953-B019-8D03-3A0E-E78C96E32577}" dt="2024-05-28T17:41:02.951" v="6"/>
        <pc:sldMkLst>
          <pc:docMk/>
          <pc:sldMk cId="1435953580" sldId="283"/>
        </pc:sldMkLst>
        <pc:extLst>
          <p:ext xmlns:p="http://schemas.openxmlformats.org/presentationml/2006/main" uri="{D6D511B9-2390-475A-947B-AFAB55BFBCF1}">
            <pc226:cmChg xmlns:pc226="http://schemas.microsoft.com/office/powerpoint/2022/06/main/command" chg="mod modRxn">
              <pc226:chgData name="Patricia Reddington" userId="S::reddingtonp@asme.org::19b55bbd-68a4-45ce-82f0-f0dbe888d2c2" providerId="AD" clId="Web-{1FCBF953-B019-8D03-3A0E-E78C96E32577}" dt="2024-05-28T17:41:02.951" v="6"/>
              <pc2:cmMkLst xmlns:pc2="http://schemas.microsoft.com/office/powerpoint/2019/9/main/command">
                <pc:docMk/>
                <pc:sldMk cId="1435953580" sldId="283"/>
                <pc2:cmMk id="{EA3FA5DE-7898-43DB-9A06-F0B19C0C7693}"/>
              </pc2:cmMkLst>
            </pc226:cmChg>
          </p:ext>
        </pc:extLst>
      </pc:sldChg>
      <pc:sldChg chg="modCm">
        <pc:chgData name="Patricia Reddington" userId="S::reddingtonp@asme.org::19b55bbd-68a4-45ce-82f0-f0dbe888d2c2" providerId="AD" clId="Web-{1FCBF953-B019-8D03-3A0E-E78C96E32577}" dt="2024-05-28T17:41:39.326" v="7"/>
        <pc:sldMkLst>
          <pc:docMk/>
          <pc:sldMk cId="4073722517" sldId="287"/>
        </pc:sldMkLst>
        <pc:extLst>
          <p:ext xmlns:p="http://schemas.openxmlformats.org/presentationml/2006/main" uri="{D6D511B9-2390-475A-947B-AFAB55BFBCF1}">
            <pc226:cmChg xmlns:pc226="http://schemas.microsoft.com/office/powerpoint/2022/06/main/command" chg="mod modRxn">
              <pc226:chgData name="Patricia Reddington" userId="S::reddingtonp@asme.org::19b55bbd-68a4-45ce-82f0-f0dbe888d2c2" providerId="AD" clId="Web-{1FCBF953-B019-8D03-3A0E-E78C96E32577}" dt="2024-05-28T17:41:39.326" v="7"/>
              <pc2:cmMkLst xmlns:pc2="http://schemas.microsoft.com/office/powerpoint/2019/9/main/command">
                <pc:docMk/>
                <pc:sldMk cId="4073722517" sldId="287"/>
                <pc2:cmMk id="{F81C1B2F-06A9-4D1D-879B-49BAA0F3D0E3}"/>
              </pc2:cmMkLst>
            </pc226:cmChg>
          </p:ext>
        </pc:extLst>
      </pc:sldChg>
      <pc:sldChg chg="modCm">
        <pc:chgData name="Patricia Reddington" userId="S::reddingtonp@asme.org::19b55bbd-68a4-45ce-82f0-f0dbe888d2c2" providerId="AD" clId="Web-{1FCBF953-B019-8D03-3A0E-E78C96E32577}" dt="2024-05-28T17:50:19.827" v="8"/>
        <pc:sldMkLst>
          <pc:docMk/>
          <pc:sldMk cId="822593344" sldId="296"/>
        </pc:sldMkLst>
        <pc:extLst>
          <p:ext xmlns:p="http://schemas.openxmlformats.org/presentationml/2006/main" uri="{D6D511B9-2390-475A-947B-AFAB55BFBCF1}">
            <pc226:cmChg xmlns:pc226="http://schemas.microsoft.com/office/powerpoint/2022/06/main/command" chg="">
              <pc226:chgData name="Patricia Reddington" userId="S::reddingtonp@asme.org::19b55bbd-68a4-45ce-82f0-f0dbe888d2c2" providerId="AD" clId="Web-{1FCBF953-B019-8D03-3A0E-E78C96E32577}" dt="2024-05-28T17:50:19.827" v="8"/>
              <pc2:cmMkLst xmlns:pc2="http://schemas.microsoft.com/office/powerpoint/2019/9/main/command">
                <pc:docMk/>
                <pc:sldMk cId="822593344" sldId="296"/>
                <pc2:cmMk id="{32C66F73-4F9C-4EC7-9B8E-F7F6CBC05B67}"/>
              </pc2:cmMkLst>
              <pc226:cmRplyChg chg="add">
                <pc226:chgData name="Patricia Reddington" userId="S::reddingtonp@asme.org::19b55bbd-68a4-45ce-82f0-f0dbe888d2c2" providerId="AD" clId="Web-{1FCBF953-B019-8D03-3A0E-E78C96E32577}" dt="2024-05-28T17:50:19.827" v="8"/>
                <pc2:cmRplyMkLst xmlns:pc2="http://schemas.microsoft.com/office/powerpoint/2019/9/main/command">
                  <pc:docMk/>
                  <pc:sldMk cId="822593344" sldId="296"/>
                  <pc2:cmMk id="{32C66F73-4F9C-4EC7-9B8E-F7F6CBC05B67}"/>
                  <pc2:cmRplyMk id="{799F69A8-7A2D-4FFD-862C-36CA6B3B59C8}"/>
                </pc2:cmRplyMkLst>
              </pc226:cmRplyChg>
            </pc226:cmChg>
          </p:ext>
        </pc:extLst>
      </pc:sldChg>
    </pc:docChg>
  </pc:docChgLst>
  <pc:docChgLst>
    <pc:chgData name="Patricia Reddington" userId="S::reddingtonp@asme.org::19b55bbd-68a4-45ce-82f0-f0dbe888d2c2" providerId="AD" clId="Web-{4C5A8792-31F0-28C8-D179-9290BD3F9AA8}"/>
    <pc:docChg chg="mod">
      <pc:chgData name="Patricia Reddington" userId="S::reddingtonp@asme.org::19b55bbd-68a4-45ce-82f0-f0dbe888d2c2" providerId="AD" clId="Web-{4C5A8792-31F0-28C8-D179-9290BD3F9AA8}" dt="2024-04-25T16:22:06.961" v="7"/>
      <pc:docMkLst>
        <pc:docMk/>
      </pc:docMkLst>
      <pc:sldChg chg="addCm">
        <pc:chgData name="Patricia Reddington" userId="S::reddingtonp@asme.org::19b55bbd-68a4-45ce-82f0-f0dbe888d2c2" providerId="AD" clId="Web-{4C5A8792-31F0-28C8-D179-9290BD3F9AA8}" dt="2024-04-25T15:57:17.113" v="2"/>
        <pc:sldMkLst>
          <pc:docMk/>
          <pc:sldMk cId="0" sldId="263"/>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4C5A8792-31F0-28C8-D179-9290BD3F9AA8}" dt="2024-04-25T15:57:17.113" v="2"/>
              <pc2:cmMkLst xmlns:pc2="http://schemas.microsoft.com/office/powerpoint/2019/9/main/command">
                <pc:docMk/>
                <pc:sldMk cId="0" sldId="263"/>
                <pc2:cmMk id="{D1DC9B8F-12A4-4966-A7F1-EA8979C8BADD}"/>
              </pc2:cmMkLst>
            </pc226:cmChg>
            <pc226:cmChg xmlns:pc226="http://schemas.microsoft.com/office/powerpoint/2022/06/main/command" chg="add">
              <pc226:chgData name="Patricia Reddington" userId="S::reddingtonp@asme.org::19b55bbd-68a4-45ce-82f0-f0dbe888d2c2" providerId="AD" clId="Web-{4C5A8792-31F0-28C8-D179-9290BD3F9AA8}" dt="2024-04-25T15:56:40.080" v="1"/>
              <pc2:cmMkLst xmlns:pc2="http://schemas.microsoft.com/office/powerpoint/2019/9/main/command">
                <pc:docMk/>
                <pc:sldMk cId="0" sldId="263"/>
                <pc2:cmMk id="{8AC3AAB6-0893-4812-99B0-30CECC203435}"/>
              </pc2:cmMkLst>
            </pc226:cmChg>
          </p:ext>
        </pc:extLst>
      </pc:sldChg>
      <pc:sldChg chg="addCm">
        <pc:chgData name="Patricia Reddington" userId="S::reddingtonp@asme.org::19b55bbd-68a4-45ce-82f0-f0dbe888d2c2" providerId="AD" clId="Web-{4C5A8792-31F0-28C8-D179-9290BD3F9AA8}" dt="2024-04-25T16:02:48.734" v="5"/>
        <pc:sldMkLst>
          <pc:docMk/>
          <pc:sldMk cId="0" sldId="265"/>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4C5A8792-31F0-28C8-D179-9290BD3F9AA8}" dt="2024-04-25T16:02:48.734" v="5"/>
              <pc2:cmMkLst xmlns:pc2="http://schemas.microsoft.com/office/powerpoint/2019/9/main/command">
                <pc:docMk/>
                <pc:sldMk cId="0" sldId="265"/>
                <pc2:cmMk id="{3A16EE2F-AA5B-4159-99F0-D98541E25799}"/>
              </pc2:cmMkLst>
            </pc226:cmChg>
            <pc226:cmChg xmlns:pc226="http://schemas.microsoft.com/office/powerpoint/2022/06/main/command" chg="add">
              <pc226:chgData name="Patricia Reddington" userId="S::reddingtonp@asme.org::19b55bbd-68a4-45ce-82f0-f0dbe888d2c2" providerId="AD" clId="Web-{4C5A8792-31F0-28C8-D179-9290BD3F9AA8}" dt="2024-04-25T15:58:12.490" v="3"/>
              <pc2:cmMkLst xmlns:pc2="http://schemas.microsoft.com/office/powerpoint/2019/9/main/command">
                <pc:docMk/>
                <pc:sldMk cId="0" sldId="265"/>
                <pc2:cmMk id="{0F74EFC4-017B-4CA4-B5EA-55EBC611A9EF}"/>
              </pc2:cmMkLst>
            </pc226:cmChg>
            <pc226:cmChg xmlns:pc226="http://schemas.microsoft.com/office/powerpoint/2022/06/main/command" chg="add">
              <pc226:chgData name="Patricia Reddington" userId="S::reddingtonp@asme.org::19b55bbd-68a4-45ce-82f0-f0dbe888d2c2" providerId="AD" clId="Web-{4C5A8792-31F0-28C8-D179-9290BD3F9AA8}" dt="2024-04-25T16:01:29.012" v="4"/>
              <pc2:cmMkLst xmlns:pc2="http://schemas.microsoft.com/office/powerpoint/2019/9/main/command">
                <pc:docMk/>
                <pc:sldMk cId="0" sldId="265"/>
                <pc2:cmMk id="{7C6F1AE7-2B4F-4265-BAC0-4954FED205A8}"/>
              </pc2:cmMkLst>
            </pc226:cmChg>
          </p:ext>
        </pc:extLst>
      </pc:sldChg>
      <pc:sldChg chg="addCm">
        <pc:chgData name="Patricia Reddington" userId="S::reddingtonp@asme.org::19b55bbd-68a4-45ce-82f0-f0dbe888d2c2" providerId="AD" clId="Web-{4C5A8792-31F0-28C8-D179-9290BD3F9AA8}" dt="2024-04-25T16:22:06.961" v="7"/>
        <pc:sldMkLst>
          <pc:docMk/>
          <pc:sldMk cId="822593344" sldId="296"/>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4C5A8792-31F0-28C8-D179-9290BD3F9AA8}" dt="2024-04-25T16:19:35.737" v="6"/>
              <pc2:cmMkLst xmlns:pc2="http://schemas.microsoft.com/office/powerpoint/2019/9/main/command">
                <pc:docMk/>
                <pc:sldMk cId="822593344" sldId="296"/>
                <pc2:cmMk id="{32C66F73-4F9C-4EC7-9B8E-F7F6CBC05B67}"/>
              </pc2:cmMkLst>
            </pc226:cmChg>
            <pc226:cmChg xmlns:pc226="http://schemas.microsoft.com/office/powerpoint/2022/06/main/command" chg="add">
              <pc226:chgData name="Patricia Reddington" userId="S::reddingtonp@asme.org::19b55bbd-68a4-45ce-82f0-f0dbe888d2c2" providerId="AD" clId="Web-{4C5A8792-31F0-28C8-D179-9290BD3F9AA8}" dt="2024-04-25T16:22:06.961" v="7"/>
              <pc2:cmMkLst xmlns:pc2="http://schemas.microsoft.com/office/powerpoint/2019/9/main/command">
                <pc:docMk/>
                <pc:sldMk cId="822593344" sldId="296"/>
                <pc2:cmMk id="{B9B4A7C0-F35E-4F79-99D9-66CDEC9B08D5}"/>
              </pc2:cmMkLst>
            </pc226:cmChg>
          </p:ext>
        </pc:extLst>
      </pc:sldChg>
    </pc:docChg>
  </pc:docChgLst>
  <pc:docChgLst>
    <pc:chgData name="Patricia Reddington" userId="S::reddingtonp@asme.org::19b55bbd-68a4-45ce-82f0-f0dbe888d2c2" providerId="AD" clId="Web-{1F1123E0-0BF2-200E-CE20-2B47ABDD2865}"/>
    <pc:docChg chg="">
      <pc:chgData name="Patricia Reddington" userId="S::reddingtonp@asme.org::19b55bbd-68a4-45ce-82f0-f0dbe888d2c2" providerId="AD" clId="Web-{1F1123E0-0BF2-200E-CE20-2B47ABDD2865}" dt="2024-05-28T18:56:15.487" v="0"/>
      <pc:docMkLst>
        <pc:docMk/>
      </pc:docMkLst>
      <pc:sldChg chg="modCm">
        <pc:chgData name="Patricia Reddington" userId="S::reddingtonp@asme.org::19b55bbd-68a4-45ce-82f0-f0dbe888d2c2" providerId="AD" clId="Web-{1F1123E0-0BF2-200E-CE20-2B47ABDD2865}" dt="2024-05-28T18:56:15.487" v="0"/>
        <pc:sldMkLst>
          <pc:docMk/>
          <pc:sldMk cId="822593344" sldId="296"/>
        </pc:sldMkLst>
        <pc:extLst>
          <p:ext xmlns:p="http://schemas.openxmlformats.org/presentationml/2006/main" uri="{D6D511B9-2390-475A-947B-AFAB55BFBCF1}">
            <pc226:cmChg xmlns:pc226="http://schemas.microsoft.com/office/powerpoint/2022/06/main/command" chg="">
              <pc226:chgData name="Patricia Reddington" userId="S::reddingtonp@asme.org::19b55bbd-68a4-45ce-82f0-f0dbe888d2c2" providerId="AD" clId="Web-{1F1123E0-0BF2-200E-CE20-2B47ABDD2865}" dt="2024-05-28T18:56:15.487" v="0"/>
              <pc2:cmMkLst xmlns:pc2="http://schemas.microsoft.com/office/powerpoint/2019/9/main/command">
                <pc:docMk/>
                <pc:sldMk cId="822593344" sldId="296"/>
                <pc2:cmMk id="{B9B4A7C0-F35E-4F79-99D9-66CDEC9B08D5}"/>
              </pc2:cmMkLst>
              <pc226:cmRplyChg chg="add">
                <pc226:chgData name="Patricia Reddington" userId="S::reddingtonp@asme.org::19b55bbd-68a4-45ce-82f0-f0dbe888d2c2" providerId="AD" clId="Web-{1F1123E0-0BF2-200E-CE20-2B47ABDD2865}" dt="2024-05-28T18:56:15.487" v="0"/>
                <pc2:cmRplyMkLst xmlns:pc2="http://schemas.microsoft.com/office/powerpoint/2019/9/main/command">
                  <pc:docMk/>
                  <pc:sldMk cId="822593344" sldId="296"/>
                  <pc2:cmMk id="{B9B4A7C0-F35E-4F79-99D9-66CDEC9B08D5}"/>
                  <pc2:cmRplyMk id="{A51A8AD1-782A-4982-A6ED-9F92C469A107}"/>
                </pc2:cmRplyMkLst>
              </pc226:cmRplyChg>
            </pc226:cmChg>
          </p:ext>
        </pc:extLst>
      </pc:sldChg>
    </pc:docChg>
  </pc:docChgLst>
  <pc:docChgLst>
    <pc:chgData name="Adam Maslowski" userId="4a6ee28e-24f1-4419-88ae-c961a3c94e38" providerId="ADAL" clId="{041B6F4D-0C2D-4F59-AAE9-A6DF335889DA}"/>
    <pc:docChg chg="undo custSel modSld modMainMaster">
      <pc:chgData name="Adam Maslowski" userId="4a6ee28e-24f1-4419-88ae-c961a3c94e38" providerId="ADAL" clId="{041B6F4D-0C2D-4F59-AAE9-A6DF335889DA}" dt="2024-06-25T18:14:35.312" v="181"/>
      <pc:docMkLst>
        <pc:docMk/>
      </pc:docMkLst>
      <pc:sldChg chg="modSp mod">
        <pc:chgData name="Adam Maslowski" userId="4a6ee28e-24f1-4419-88ae-c961a3c94e38" providerId="ADAL" clId="{041B6F4D-0C2D-4F59-AAE9-A6DF335889DA}" dt="2024-06-25T17:51:30.334" v="172" actId="20577"/>
        <pc:sldMkLst>
          <pc:docMk/>
          <pc:sldMk cId="0" sldId="258"/>
        </pc:sldMkLst>
        <pc:spChg chg="mod">
          <ac:chgData name="Adam Maslowski" userId="4a6ee28e-24f1-4419-88ae-c961a3c94e38" providerId="ADAL" clId="{041B6F4D-0C2D-4F59-AAE9-A6DF335889DA}" dt="2024-06-25T17:51:16.767" v="166"/>
          <ac:spMkLst>
            <pc:docMk/>
            <pc:sldMk cId="0" sldId="258"/>
            <ac:spMk id="15" creationId="{00000000-0000-0000-0000-000000000000}"/>
          </ac:spMkLst>
        </pc:spChg>
        <pc:spChg chg="mod">
          <ac:chgData name="Adam Maslowski" userId="4a6ee28e-24f1-4419-88ae-c961a3c94e38" providerId="ADAL" clId="{041B6F4D-0C2D-4F59-AAE9-A6DF335889DA}" dt="2024-06-25T17:51:30.334" v="172" actId="20577"/>
          <ac:spMkLst>
            <pc:docMk/>
            <pc:sldMk cId="0" sldId="258"/>
            <ac:spMk id="15371" creationId="{00000000-0000-0000-0000-000000000000}"/>
          </ac:spMkLst>
        </pc:spChg>
      </pc:sldChg>
      <pc:sldChg chg="modSp mod delCm modCm modNotesTx">
        <pc:chgData name="Adam Maslowski" userId="4a6ee28e-24f1-4419-88ae-c961a3c94e38" providerId="ADAL" clId="{041B6F4D-0C2D-4F59-AAE9-A6DF335889DA}" dt="2024-06-25T17:21:07.073" v="8" actId="20577"/>
        <pc:sldMkLst>
          <pc:docMk/>
          <pc:sldMk cId="0" sldId="263"/>
        </pc:sldMkLst>
        <pc:spChg chg="mod">
          <ac:chgData name="Adam Maslowski" userId="4a6ee28e-24f1-4419-88ae-c961a3c94e38" providerId="ADAL" clId="{041B6F4D-0C2D-4F59-AAE9-A6DF335889DA}" dt="2024-06-25T17:18:23.697" v="4" actId="20577"/>
          <ac:spMkLst>
            <pc:docMk/>
            <pc:sldMk cId="0" sldId="263"/>
            <ac:spMk id="25603"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041B6F4D-0C2D-4F59-AAE9-A6DF335889DA}" dt="2024-06-25T17:19:25.971" v="6"/>
              <pc2:cmMkLst xmlns:pc2="http://schemas.microsoft.com/office/powerpoint/2019/9/main/command">
                <pc:docMk/>
                <pc:sldMk cId="0" sldId="263"/>
                <pc2:cmMk id="{D1DC9B8F-12A4-4966-A7F1-EA8979C8BADD}"/>
              </pc2:cmMkLst>
            </pc226:cmChg>
            <pc226:cmChg xmlns:pc226="http://schemas.microsoft.com/office/powerpoint/2022/06/main/command" chg="del mod">
              <pc226:chgData name="Adam Maslowski" userId="4a6ee28e-24f1-4419-88ae-c961a3c94e38" providerId="ADAL" clId="{041B6F4D-0C2D-4F59-AAE9-A6DF335889DA}" dt="2024-06-25T17:19:23.794" v="5"/>
              <pc2:cmMkLst xmlns:pc2="http://schemas.microsoft.com/office/powerpoint/2019/9/main/command">
                <pc:docMk/>
                <pc:sldMk cId="0" sldId="263"/>
                <pc2:cmMk id="{8AC3AAB6-0893-4812-99B0-30CECC203435}"/>
              </pc2:cmMkLst>
            </pc226:cmChg>
          </p:ext>
        </pc:extLst>
      </pc:sldChg>
      <pc:sldChg chg="modSp mod delCm modCm modNotesTx">
        <pc:chgData name="Adam Maslowski" userId="4a6ee28e-24f1-4419-88ae-c961a3c94e38" providerId="ADAL" clId="{041B6F4D-0C2D-4F59-AAE9-A6DF335889DA}" dt="2024-06-25T17:31:02.485" v="17" actId="108"/>
        <pc:sldMkLst>
          <pc:docMk/>
          <pc:sldMk cId="0" sldId="265"/>
        </pc:sldMkLst>
        <pc:spChg chg="mod">
          <ac:chgData name="Adam Maslowski" userId="4a6ee28e-24f1-4419-88ae-c961a3c94e38" providerId="ADAL" clId="{041B6F4D-0C2D-4F59-AAE9-A6DF335889DA}" dt="2024-06-25T17:22:41.729" v="11" actId="115"/>
          <ac:spMkLst>
            <pc:docMk/>
            <pc:sldMk cId="0" sldId="265"/>
            <ac:spMk id="29699"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041B6F4D-0C2D-4F59-AAE9-A6DF335889DA}" dt="2024-06-25T17:22:47.234" v="12"/>
              <pc2:cmMkLst xmlns:pc2="http://schemas.microsoft.com/office/powerpoint/2019/9/main/command">
                <pc:docMk/>
                <pc:sldMk cId="0" sldId="265"/>
                <pc2:cmMk id="{5186752C-464E-4C20-9B8B-63B2B07F730D}"/>
              </pc2:cmMkLst>
            </pc226:cmChg>
            <pc226:cmChg xmlns:pc226="http://schemas.microsoft.com/office/powerpoint/2022/06/main/command" chg="del mod">
              <pc226:chgData name="Adam Maslowski" userId="4a6ee28e-24f1-4419-88ae-c961a3c94e38" providerId="ADAL" clId="{041B6F4D-0C2D-4F59-AAE9-A6DF335889DA}" dt="2024-06-25T17:23:12.694" v="15"/>
              <pc2:cmMkLst xmlns:pc2="http://schemas.microsoft.com/office/powerpoint/2019/9/main/command">
                <pc:docMk/>
                <pc:sldMk cId="0" sldId="265"/>
                <pc2:cmMk id="{3A16EE2F-AA5B-4159-99F0-D98541E25799}"/>
              </pc2:cmMkLst>
            </pc226:cmChg>
            <pc226:cmChg xmlns:pc226="http://schemas.microsoft.com/office/powerpoint/2022/06/main/command" chg="del mod">
              <pc226:chgData name="Adam Maslowski" userId="4a6ee28e-24f1-4419-88ae-c961a3c94e38" providerId="ADAL" clId="{041B6F4D-0C2D-4F59-AAE9-A6DF335889DA}" dt="2024-06-25T17:22:50.720" v="13"/>
              <pc2:cmMkLst xmlns:pc2="http://schemas.microsoft.com/office/powerpoint/2019/9/main/command">
                <pc:docMk/>
                <pc:sldMk cId="0" sldId="265"/>
                <pc2:cmMk id="{0F74EFC4-017B-4CA4-B5EA-55EBC611A9EF}"/>
              </pc2:cmMkLst>
            </pc226:cmChg>
            <pc226:cmChg xmlns:pc226="http://schemas.microsoft.com/office/powerpoint/2022/06/main/command" chg="del mod">
              <pc226:chgData name="Adam Maslowski" userId="4a6ee28e-24f1-4419-88ae-c961a3c94e38" providerId="ADAL" clId="{041B6F4D-0C2D-4F59-AAE9-A6DF335889DA}" dt="2024-06-25T17:22:56.121" v="14"/>
              <pc2:cmMkLst xmlns:pc2="http://schemas.microsoft.com/office/powerpoint/2019/9/main/command">
                <pc:docMk/>
                <pc:sldMk cId="0" sldId="265"/>
                <pc2:cmMk id="{7C6F1AE7-2B4F-4265-BAC0-4954FED205A8}"/>
              </pc2:cmMkLst>
            </pc226:cmChg>
          </p:ext>
        </pc:extLst>
      </pc:sldChg>
      <pc:sldChg chg="modSp mod delCm modCm">
        <pc:chgData name="Adam Maslowski" userId="4a6ee28e-24f1-4419-88ae-c961a3c94e38" providerId="ADAL" clId="{041B6F4D-0C2D-4F59-AAE9-A6DF335889DA}" dt="2024-06-25T17:49:57.853" v="161" actId="20577"/>
        <pc:sldMkLst>
          <pc:docMk/>
          <pc:sldMk cId="0" sldId="279"/>
        </pc:sldMkLst>
        <pc:spChg chg="mod">
          <ac:chgData name="Adam Maslowski" userId="4a6ee28e-24f1-4419-88ae-c961a3c94e38" providerId="ADAL" clId="{041B6F4D-0C2D-4F59-AAE9-A6DF335889DA}" dt="2024-06-25T17:49:57.853" v="161" actId="20577"/>
          <ac:spMkLst>
            <pc:docMk/>
            <pc:sldMk cId="0" sldId="279"/>
            <ac:spMk id="58371"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041B6F4D-0C2D-4F59-AAE9-A6DF335889DA}" dt="2024-06-25T17:49:26.967" v="87"/>
              <pc2:cmMkLst xmlns:pc2="http://schemas.microsoft.com/office/powerpoint/2019/9/main/command">
                <pc:docMk/>
                <pc:sldMk cId="0" sldId="279"/>
                <pc2:cmMk id="{4C7A483E-4EE8-461F-A8C5-C95246EFBDF5}"/>
              </pc2:cmMkLst>
            </pc226:cmChg>
          </p:ext>
        </pc:extLst>
      </pc:sldChg>
      <pc:sldChg chg="modSp mod delCm">
        <pc:chgData name="Adam Maslowski" userId="4a6ee28e-24f1-4419-88ae-c961a3c94e38" providerId="ADAL" clId="{041B6F4D-0C2D-4F59-AAE9-A6DF335889DA}" dt="2024-06-25T17:33:11.556" v="69" actId="6549"/>
        <pc:sldMkLst>
          <pc:docMk/>
          <pc:sldMk cId="1435953580" sldId="283"/>
        </pc:sldMkLst>
        <pc:spChg chg="mod">
          <ac:chgData name="Adam Maslowski" userId="4a6ee28e-24f1-4419-88ae-c961a3c94e38" providerId="ADAL" clId="{041B6F4D-0C2D-4F59-AAE9-A6DF335889DA}" dt="2024-06-25T17:33:11.556" v="69" actId="6549"/>
          <ac:spMkLst>
            <pc:docMk/>
            <pc:sldMk cId="1435953580" sldId="283"/>
            <ac:spMk id="6"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41B6F4D-0C2D-4F59-AAE9-A6DF335889DA}" dt="2024-06-25T17:31:14.051" v="18"/>
              <pc2:cmMkLst xmlns:pc2="http://schemas.microsoft.com/office/powerpoint/2019/9/main/command">
                <pc:docMk/>
                <pc:sldMk cId="1435953580" sldId="283"/>
                <pc2:cmMk id="{EA3FA5DE-7898-43DB-9A06-F0B19C0C7693}"/>
              </pc2:cmMkLst>
            </pc226:cmChg>
          </p:ext>
        </pc:extLst>
      </pc:sldChg>
      <pc:sldChg chg="modSp mod delCm modCm modNotesTx">
        <pc:chgData name="Adam Maslowski" userId="4a6ee28e-24f1-4419-88ae-c961a3c94e38" providerId="ADAL" clId="{041B6F4D-0C2D-4F59-AAE9-A6DF335889DA}" dt="2024-06-25T18:14:27.263" v="178"/>
        <pc:sldMkLst>
          <pc:docMk/>
          <pc:sldMk cId="4073722517" sldId="287"/>
        </pc:sldMkLst>
        <pc:spChg chg="mod">
          <ac:chgData name="Adam Maslowski" userId="4a6ee28e-24f1-4419-88ae-c961a3c94e38" providerId="ADAL" clId="{041B6F4D-0C2D-4F59-AAE9-A6DF335889DA}" dt="2024-06-25T17:36:08.840" v="73" actId="115"/>
          <ac:spMkLst>
            <pc:docMk/>
            <pc:sldMk cId="4073722517" sldId="287"/>
            <ac:spMk id="6"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41B6F4D-0C2D-4F59-AAE9-A6DF335889DA}" dt="2024-06-25T18:14:27.263" v="178"/>
              <pc2:cmMkLst xmlns:pc2="http://schemas.microsoft.com/office/powerpoint/2019/9/main/command">
                <pc:docMk/>
                <pc:sldMk cId="4073722517" sldId="287"/>
                <pc2:cmMk id="{F81C1B2F-06A9-4D1D-879B-49BAA0F3D0E3}"/>
              </pc2:cmMkLst>
            </pc226:cmChg>
            <pc226:cmChg xmlns:pc226="http://schemas.microsoft.com/office/powerpoint/2022/06/main/command" chg="del mod">
              <pc226:chgData name="Adam Maslowski" userId="4a6ee28e-24f1-4419-88ae-c961a3c94e38" providerId="ADAL" clId="{041B6F4D-0C2D-4F59-AAE9-A6DF335889DA}" dt="2024-06-25T18:14:26.367" v="177"/>
              <pc2:cmMkLst xmlns:pc2="http://schemas.microsoft.com/office/powerpoint/2019/9/main/command">
                <pc:docMk/>
                <pc:sldMk cId="4073722517" sldId="287"/>
                <pc2:cmMk id="{CED12DA6-BB7C-4ECE-A1D6-99F157D74131}"/>
              </pc2:cmMkLst>
            </pc226:cmChg>
          </p:ext>
        </pc:extLst>
      </pc:sldChg>
      <pc:sldChg chg="modSp mod delCm modCm modNotesTx">
        <pc:chgData name="Adam Maslowski" userId="4a6ee28e-24f1-4419-88ae-c961a3c94e38" providerId="ADAL" clId="{041B6F4D-0C2D-4F59-AAE9-A6DF335889DA}" dt="2024-06-25T18:14:35.312" v="181"/>
        <pc:sldMkLst>
          <pc:docMk/>
          <pc:sldMk cId="822593344" sldId="296"/>
        </pc:sldMkLst>
        <pc:spChg chg="mod">
          <ac:chgData name="Adam Maslowski" userId="4a6ee28e-24f1-4419-88ae-c961a3c94e38" providerId="ADAL" clId="{041B6F4D-0C2D-4F59-AAE9-A6DF335889DA}" dt="2024-06-25T17:46:53.041" v="83" actId="108"/>
          <ac:spMkLst>
            <pc:docMk/>
            <pc:sldMk cId="822593344" sldId="296"/>
            <ac:spMk id="2"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41B6F4D-0C2D-4F59-AAE9-A6DF335889DA}" dt="2024-06-25T18:14:34.155" v="179"/>
              <pc2:cmMkLst xmlns:pc2="http://schemas.microsoft.com/office/powerpoint/2019/9/main/command">
                <pc:docMk/>
                <pc:sldMk cId="822593344" sldId="296"/>
                <pc2:cmMk id="{5774916B-707F-4D65-8FF9-171D4E17D61E}"/>
              </pc2:cmMkLst>
            </pc226:cmChg>
            <pc226:cmChg xmlns:pc226="http://schemas.microsoft.com/office/powerpoint/2022/06/main/command" chg="del mod">
              <pc226:chgData name="Adam Maslowski" userId="4a6ee28e-24f1-4419-88ae-c961a3c94e38" providerId="ADAL" clId="{041B6F4D-0C2D-4F59-AAE9-A6DF335889DA}" dt="2024-06-25T18:14:34.751" v="180"/>
              <pc2:cmMkLst xmlns:pc2="http://schemas.microsoft.com/office/powerpoint/2019/9/main/command">
                <pc:docMk/>
                <pc:sldMk cId="822593344" sldId="296"/>
                <pc2:cmMk id="{32C66F73-4F9C-4EC7-9B8E-F7F6CBC05B67}"/>
              </pc2:cmMkLst>
            </pc226:cmChg>
            <pc226:cmChg xmlns:pc226="http://schemas.microsoft.com/office/powerpoint/2022/06/main/command" chg="del mod">
              <pc226:chgData name="Adam Maslowski" userId="4a6ee28e-24f1-4419-88ae-c961a3c94e38" providerId="ADAL" clId="{041B6F4D-0C2D-4F59-AAE9-A6DF335889DA}" dt="2024-06-25T18:14:35.312" v="181"/>
              <pc2:cmMkLst xmlns:pc2="http://schemas.microsoft.com/office/powerpoint/2019/9/main/command">
                <pc:docMk/>
                <pc:sldMk cId="822593344" sldId="296"/>
                <pc2:cmMk id="{B9B4A7C0-F35E-4F79-99D9-66CDEC9B08D5}"/>
              </pc2:cmMkLst>
            </pc226:cmChg>
          </p:ext>
        </pc:extLst>
      </pc:sldChg>
      <pc:sldMasterChg chg="modSp mod">
        <pc:chgData name="Adam Maslowski" userId="4a6ee28e-24f1-4419-88ae-c961a3c94e38" providerId="ADAL" clId="{041B6F4D-0C2D-4F59-AAE9-A6DF335889DA}" dt="2024-06-25T17:52:29.431" v="176" actId="6549"/>
        <pc:sldMasterMkLst>
          <pc:docMk/>
          <pc:sldMasterMk cId="0" sldId="2147483661"/>
        </pc:sldMasterMkLst>
        <pc:spChg chg="mod">
          <ac:chgData name="Adam Maslowski" userId="4a6ee28e-24f1-4419-88ae-c961a3c94e38" providerId="ADAL" clId="{041B6F4D-0C2D-4F59-AAE9-A6DF335889DA}" dt="2024-06-25T17:52:29.431" v="176" actId="6549"/>
          <ac:spMkLst>
            <pc:docMk/>
            <pc:sldMasterMk cId="0" sldId="2147483661"/>
            <ac:spMk id="9" creationId="{00000000-0000-0000-0000-000000000000}"/>
          </ac:spMkLst>
        </pc:spChg>
      </pc:sldMasterChg>
    </pc:docChg>
  </pc:docChgLst>
  <pc:docChgLst>
    <pc:chgData name="Kathryn Hyam" userId="S::hyamk@asme.org::b2695ce2-807b-46e5-8a41-dffaa4fff68b" providerId="AD" clId="Web-{C40E81AF-D886-7FCC-9C69-AB9E3389DC55}"/>
    <pc:docChg chg="mod modSld">
      <pc:chgData name="Kathryn Hyam" userId="S::hyamk@asme.org::b2695ce2-807b-46e5-8a41-dffaa4fff68b" providerId="AD" clId="Web-{C40E81AF-D886-7FCC-9C69-AB9E3389DC55}" dt="2024-04-23T18:59:03.055" v="14"/>
      <pc:docMkLst>
        <pc:docMk/>
      </pc:docMkLst>
      <pc:sldChg chg="addCm">
        <pc:chgData name="Kathryn Hyam" userId="S::hyamk@asme.org::b2695ce2-807b-46e5-8a41-dffaa4fff68b" providerId="AD" clId="Web-{C40E81AF-D886-7FCC-9C69-AB9E3389DC55}" dt="2024-04-23T18:18:21.026" v="1"/>
        <pc:sldMkLst>
          <pc:docMk/>
          <pc:sldMk cId="0" sldId="265"/>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C40E81AF-D886-7FCC-9C69-AB9E3389DC55}" dt="2024-04-23T18:18:21.026" v="1"/>
              <pc2:cmMkLst xmlns:pc2="http://schemas.microsoft.com/office/powerpoint/2019/9/main/command">
                <pc:docMk/>
                <pc:sldMk cId="0" sldId="265"/>
                <pc2:cmMk id="{5186752C-464E-4C20-9B8B-63B2B07F730D}"/>
              </pc2:cmMkLst>
            </pc226:cmChg>
          </p:ext>
        </pc:extLst>
      </pc:sldChg>
      <pc:sldChg chg="addCm">
        <pc:chgData name="Kathryn Hyam" userId="S::hyamk@asme.org::b2695ce2-807b-46e5-8a41-dffaa4fff68b" providerId="AD" clId="Web-{C40E81AF-D886-7FCC-9C69-AB9E3389DC55}" dt="2024-04-23T18:59:03.055" v="14"/>
        <pc:sldMkLst>
          <pc:docMk/>
          <pc:sldMk cId="0" sldId="279"/>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C40E81AF-D886-7FCC-9C69-AB9E3389DC55}" dt="2024-04-23T18:59:03.055" v="14"/>
              <pc2:cmMkLst xmlns:pc2="http://schemas.microsoft.com/office/powerpoint/2019/9/main/command">
                <pc:docMk/>
                <pc:sldMk cId="0" sldId="279"/>
                <pc2:cmMk id="{4C7A483E-4EE8-461F-A8C5-C95246EFBDF5}"/>
              </pc2:cmMkLst>
            </pc226:cmChg>
          </p:ext>
        </pc:extLst>
      </pc:sldChg>
      <pc:sldChg chg="modSp addCm modCm">
        <pc:chgData name="Kathryn Hyam" userId="S::hyamk@asme.org::b2695ce2-807b-46e5-8a41-dffaa4fff68b" providerId="AD" clId="Web-{C40E81AF-D886-7FCC-9C69-AB9E3389DC55}" dt="2024-04-23T18:20:17.096" v="5"/>
        <pc:sldMkLst>
          <pc:docMk/>
          <pc:sldMk cId="1435953580" sldId="283"/>
        </pc:sldMkLst>
        <pc:spChg chg="mod">
          <ac:chgData name="Kathryn Hyam" userId="S::hyamk@asme.org::b2695ce2-807b-46e5-8a41-dffaa4fff68b" providerId="AD" clId="Web-{C40E81AF-D886-7FCC-9C69-AB9E3389DC55}" dt="2024-04-23T18:19:14.701" v="3" actId="20577"/>
          <ac:spMkLst>
            <pc:docMk/>
            <pc:sldMk cId="1435953580" sldId="283"/>
            <ac:spMk id="6" creationId="{00000000-0000-0000-0000-000000000000}"/>
          </ac:spMkLst>
        </pc:spChg>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C40E81AF-D886-7FCC-9C69-AB9E3389DC55}" dt="2024-04-23T18:20:17.096" v="5"/>
              <pc2:cmMkLst xmlns:pc2="http://schemas.microsoft.com/office/powerpoint/2019/9/main/command">
                <pc:docMk/>
                <pc:sldMk cId="1435953580" sldId="283"/>
                <pc2:cmMk id="{EA3FA5DE-7898-43DB-9A06-F0B19C0C7693}"/>
              </pc2:cmMkLst>
              <pc226:cmRplyChg chg="add">
                <pc226:chgData name="Kathryn Hyam" userId="S::hyamk@asme.org::b2695ce2-807b-46e5-8a41-dffaa4fff68b" providerId="AD" clId="Web-{C40E81AF-D886-7FCC-9C69-AB9E3389DC55}" dt="2024-04-23T18:20:17.096" v="5"/>
                <pc2:cmRplyMkLst xmlns:pc2="http://schemas.microsoft.com/office/powerpoint/2019/9/main/command">
                  <pc:docMk/>
                  <pc:sldMk cId="1435953580" sldId="283"/>
                  <pc2:cmMk id="{EA3FA5DE-7898-43DB-9A06-F0B19C0C7693}"/>
                  <pc2:cmRplyMk id="{F1D41E97-41E8-4998-B349-542923B56C43}"/>
                </pc2:cmRplyMkLst>
              </pc226:cmRplyChg>
            </pc226:cmChg>
          </p:ext>
        </pc:extLst>
      </pc:sldChg>
      <pc:sldChg chg="addCm delCm modCm">
        <pc:chgData name="Kathryn Hyam" userId="S::hyamk@asme.org::b2695ce2-807b-46e5-8a41-dffaa4fff68b" providerId="AD" clId="Web-{C40E81AF-D886-7FCC-9C69-AB9E3389DC55}" dt="2024-04-23T18:56:52.957" v="11"/>
        <pc:sldMkLst>
          <pc:docMk/>
          <pc:sldMk cId="4073722517" sldId="287"/>
        </pc:sldMkLst>
        <pc:extLst>
          <p:ext xmlns:p="http://schemas.openxmlformats.org/presentationml/2006/main" uri="{D6D511B9-2390-475A-947B-AFAB55BFBCF1}">
            <pc226:cmChg xmlns:pc226="http://schemas.microsoft.com/office/powerpoint/2022/06/main/command" chg="add mod">
              <pc226:chgData name="Kathryn Hyam" userId="S::hyamk@asme.org::b2695ce2-807b-46e5-8a41-dffaa4fff68b" providerId="AD" clId="Web-{C40E81AF-D886-7FCC-9C69-AB9E3389DC55}" dt="2024-04-23T18:56:52.957" v="11"/>
              <pc2:cmMkLst xmlns:pc2="http://schemas.microsoft.com/office/powerpoint/2019/9/main/command">
                <pc:docMk/>
                <pc:sldMk cId="4073722517" sldId="287"/>
                <pc2:cmMk id="{F81C1B2F-06A9-4D1D-879B-49BAA0F3D0E3}"/>
              </pc2:cmMkLst>
            </pc226:cmChg>
            <pc226:cmChg xmlns:pc226="http://schemas.microsoft.com/office/powerpoint/2022/06/main/command" chg="add del">
              <pc226:chgData name="Kathryn Hyam" userId="S::hyamk@asme.org::b2695ce2-807b-46e5-8a41-dffaa4fff68b" providerId="AD" clId="Web-{C40E81AF-D886-7FCC-9C69-AB9E3389DC55}" dt="2024-04-23T18:53:01.919" v="7"/>
              <pc2:cmMkLst xmlns:pc2="http://schemas.microsoft.com/office/powerpoint/2019/9/main/command">
                <pc:docMk/>
                <pc:sldMk cId="4073722517" sldId="287"/>
                <pc2:cmMk id="{B001A34F-6946-46CC-A812-A60C880757D8}"/>
              </pc2:cmMkLst>
            </pc226:cmChg>
            <pc226:cmChg xmlns:pc226="http://schemas.microsoft.com/office/powerpoint/2022/06/main/command" chg="add mod">
              <pc226:chgData name="Kathryn Hyam" userId="S::hyamk@asme.org::b2695ce2-807b-46e5-8a41-dffaa4fff68b" providerId="AD" clId="Web-{C40E81AF-D886-7FCC-9C69-AB9E3389DC55}" dt="2024-04-23T18:53:51.420" v="9"/>
              <pc2:cmMkLst xmlns:pc2="http://schemas.microsoft.com/office/powerpoint/2019/9/main/command">
                <pc:docMk/>
                <pc:sldMk cId="4073722517" sldId="287"/>
                <pc2:cmMk id="{CED12DA6-BB7C-4ECE-A1D6-99F157D74131}"/>
              </pc2:cmMkLst>
            </pc226:cmChg>
          </p:ext>
        </pc:extLst>
      </pc:sldChg>
      <pc:sldChg chg="addCm modCm">
        <pc:chgData name="Kathryn Hyam" userId="S::hyamk@asme.org::b2695ce2-807b-46e5-8a41-dffaa4fff68b" providerId="AD" clId="Web-{C40E81AF-D886-7FCC-9C69-AB9E3389DC55}" dt="2024-04-23T18:58:17.350" v="13"/>
        <pc:sldMkLst>
          <pc:docMk/>
          <pc:sldMk cId="822593344" sldId="296"/>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C40E81AF-D886-7FCC-9C69-AB9E3389DC55}" dt="2024-04-23T18:58:17.350" v="13"/>
              <pc2:cmMkLst xmlns:pc2="http://schemas.microsoft.com/office/powerpoint/2019/9/main/command">
                <pc:docMk/>
                <pc:sldMk cId="822593344" sldId="296"/>
                <pc2:cmMk id="{5774916B-707F-4D65-8FF9-171D4E17D61E}"/>
              </pc2:cmMkLst>
              <pc226:cmRplyChg chg="add">
                <pc226:chgData name="Kathryn Hyam" userId="S::hyamk@asme.org::b2695ce2-807b-46e5-8a41-dffaa4fff68b" providerId="AD" clId="Web-{C40E81AF-D886-7FCC-9C69-AB9E3389DC55}" dt="2024-04-23T18:58:17.350" v="13"/>
                <pc2:cmRplyMkLst xmlns:pc2="http://schemas.microsoft.com/office/powerpoint/2019/9/main/command">
                  <pc:docMk/>
                  <pc:sldMk cId="822593344" sldId="296"/>
                  <pc2:cmMk id="{5774916B-707F-4D65-8FF9-171D4E17D61E}"/>
                  <pc2:cmRplyMk id="{1B439E30-F4F1-4CEB-A023-BDD308033759}"/>
                </pc2:cmRplyMkLst>
              </pc226:cmRplyChg>
            </pc226:cmChg>
          </p:ext>
        </pc:extLst>
      </pc:sldChg>
    </pc:docChg>
  </pc:docChgLst>
  <pc:docChgLst>
    <pc:chgData name="Adam Maslowski" userId="4a6ee28e-24f1-4419-88ae-c961a3c94e38" providerId="ADAL" clId="{1295B479-8A94-4B7A-9BC5-F349F6B0CB46}"/>
    <pc:docChg chg="undo custSel modSld">
      <pc:chgData name="Adam Maslowski" userId="4a6ee28e-24f1-4419-88ae-c961a3c94e38" providerId="ADAL" clId="{1295B479-8A94-4B7A-9BC5-F349F6B0CB46}" dt="2024-01-12T16:17:23.767" v="71" actId="115"/>
      <pc:docMkLst>
        <pc:docMk/>
      </pc:docMkLst>
      <pc:sldChg chg="modSp mod modNotesTx">
        <pc:chgData name="Adam Maslowski" userId="4a6ee28e-24f1-4419-88ae-c961a3c94e38" providerId="ADAL" clId="{1295B479-8A94-4B7A-9BC5-F349F6B0CB46}" dt="2024-01-12T16:14:58.809" v="65" actId="20577"/>
        <pc:sldMkLst>
          <pc:docMk/>
          <pc:sldMk cId="0" sldId="263"/>
        </pc:sldMkLst>
        <pc:spChg chg="mod">
          <ac:chgData name="Adam Maslowski" userId="4a6ee28e-24f1-4419-88ae-c961a3c94e38" providerId="ADAL" clId="{1295B479-8A94-4B7A-9BC5-F349F6B0CB46}" dt="2024-01-12T16:14:45.709" v="61" actId="115"/>
          <ac:spMkLst>
            <pc:docMk/>
            <pc:sldMk cId="0" sldId="263"/>
            <ac:spMk id="25603" creationId="{00000000-0000-0000-0000-000000000000}"/>
          </ac:spMkLst>
        </pc:spChg>
      </pc:sldChg>
      <pc:sldChg chg="modSp mod">
        <pc:chgData name="Adam Maslowski" userId="4a6ee28e-24f1-4419-88ae-c961a3c94e38" providerId="ADAL" clId="{1295B479-8A94-4B7A-9BC5-F349F6B0CB46}" dt="2024-01-12T16:17:23.767" v="71" actId="115"/>
        <pc:sldMkLst>
          <pc:docMk/>
          <pc:sldMk cId="822593344" sldId="296"/>
        </pc:sldMkLst>
        <pc:spChg chg="mod">
          <ac:chgData name="Adam Maslowski" userId="4a6ee28e-24f1-4419-88ae-c961a3c94e38" providerId="ADAL" clId="{1295B479-8A94-4B7A-9BC5-F349F6B0CB46}" dt="2024-01-12T16:17:23.767" v="71" actId="115"/>
          <ac:spMkLst>
            <pc:docMk/>
            <pc:sldMk cId="822593344" sldId="296"/>
            <ac:spMk id="2" creationId="{00000000-0000-0000-0000-000000000000}"/>
          </ac:spMkLst>
        </pc:spChg>
      </pc:sldChg>
    </pc:docChg>
  </pc:docChgLst>
  <pc:docChgLst>
    <pc:chgData name="Adam Maslowski" userId="S::maslowskia@asme.org::4a6ee28e-24f1-4419-88ae-c961a3c94e38" providerId="AD" clId="Web-{C5ACFFB4-0167-7C89-21C5-812D834F6D15}"/>
    <pc:docChg chg="modSld">
      <pc:chgData name="Adam Maslowski" userId="S::maslowskia@asme.org::4a6ee28e-24f1-4419-88ae-c961a3c94e38" providerId="AD" clId="Web-{C5ACFFB4-0167-7C89-21C5-812D834F6D15}" dt="2024-06-18T15:47:58.676" v="28"/>
      <pc:docMkLst>
        <pc:docMk/>
      </pc:docMkLst>
      <pc:sldChg chg="modCm">
        <pc:chgData name="Adam Maslowski" userId="S::maslowskia@asme.org::4a6ee28e-24f1-4419-88ae-c961a3c94e38" providerId="AD" clId="Web-{C5ACFFB4-0167-7C89-21C5-812D834F6D15}" dt="2024-06-18T15:41:12.468" v="1"/>
        <pc:sldMkLst>
          <pc:docMk/>
          <pc:sldMk cId="0" sldId="265"/>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C5ACFFB4-0167-7C89-21C5-812D834F6D15}" dt="2024-06-18T15:40:34.139" v="0"/>
              <pc2:cmMkLst xmlns:pc2="http://schemas.microsoft.com/office/powerpoint/2019/9/main/command">
                <pc:docMk/>
                <pc:sldMk cId="0" sldId="265"/>
                <pc2:cmMk id="{5186752C-464E-4C20-9B8B-63B2B07F730D}"/>
              </pc2:cmMkLst>
            </pc226:cmChg>
            <pc226:cmChg xmlns:pc226="http://schemas.microsoft.com/office/powerpoint/2022/06/main/command" chg="mod">
              <pc226:chgData name="Adam Maslowski" userId="S::maslowskia@asme.org::4a6ee28e-24f1-4419-88ae-c961a3c94e38" providerId="AD" clId="Web-{C5ACFFB4-0167-7C89-21C5-812D834F6D15}" dt="2024-06-18T15:41:12.468" v="1"/>
              <pc2:cmMkLst xmlns:pc2="http://schemas.microsoft.com/office/powerpoint/2019/9/main/command">
                <pc:docMk/>
                <pc:sldMk cId="0" sldId="265"/>
                <pc2:cmMk id="{3A16EE2F-AA5B-4159-99F0-D98541E25799}"/>
              </pc2:cmMkLst>
            </pc226:cmChg>
          </p:ext>
        </pc:extLst>
      </pc:sldChg>
      <pc:sldChg chg="modCm">
        <pc:chgData name="Adam Maslowski" userId="S::maslowskia@asme.org::4a6ee28e-24f1-4419-88ae-c961a3c94e38" providerId="AD" clId="Web-{C5ACFFB4-0167-7C89-21C5-812D834F6D15}" dt="2024-06-18T15:41:33.562" v="2"/>
        <pc:sldMkLst>
          <pc:docMk/>
          <pc:sldMk cId="1435953580" sldId="283"/>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C5ACFFB4-0167-7C89-21C5-812D834F6D15}" dt="2024-06-18T15:41:33.562" v="2"/>
              <pc2:cmMkLst xmlns:pc2="http://schemas.microsoft.com/office/powerpoint/2019/9/main/command">
                <pc:docMk/>
                <pc:sldMk cId="1435953580" sldId="283"/>
                <pc2:cmMk id="{EA3FA5DE-7898-43DB-9A06-F0B19C0C7693}"/>
              </pc2:cmMkLst>
            </pc226:cmChg>
          </p:ext>
        </pc:extLst>
      </pc:sldChg>
      <pc:sldChg chg="addCm delCm modCm">
        <pc:chgData name="Adam Maslowski" userId="S::maslowskia@asme.org::4a6ee28e-24f1-4419-88ae-c961a3c94e38" providerId="AD" clId="Web-{C5ACFFB4-0167-7C89-21C5-812D834F6D15}" dt="2024-06-18T15:42:14.515" v="10"/>
        <pc:sldMkLst>
          <pc:docMk/>
          <pc:sldMk cId="4073722517" sldId="287"/>
        </pc:sldMkLst>
        <pc:extLst>
          <p:ext xmlns:p="http://schemas.openxmlformats.org/presentationml/2006/main" uri="{D6D511B9-2390-475A-947B-AFAB55BFBCF1}">
            <pc226:cmChg xmlns:pc226="http://schemas.microsoft.com/office/powerpoint/2022/06/main/command" chg="add del mod">
              <pc226:chgData name="Adam Maslowski" userId="S::maslowskia@asme.org::4a6ee28e-24f1-4419-88ae-c961a3c94e38" providerId="AD" clId="Web-{C5ACFFB4-0167-7C89-21C5-812D834F6D15}" dt="2024-06-18T15:42:12.297" v="9"/>
              <pc2:cmMkLst xmlns:pc2="http://schemas.microsoft.com/office/powerpoint/2019/9/main/command">
                <pc:docMk/>
                <pc:sldMk cId="4073722517" sldId="287"/>
                <pc2:cmMk id="{F81C1B2F-06A9-4D1D-879B-49BAA0F3D0E3}"/>
              </pc2:cmMkLst>
            </pc226:cmChg>
            <pc226:cmChg xmlns:pc226="http://schemas.microsoft.com/office/powerpoint/2022/06/main/command" chg="add del mod">
              <pc226:chgData name="Adam Maslowski" userId="S::maslowskia@asme.org::4a6ee28e-24f1-4419-88ae-c961a3c94e38" providerId="AD" clId="Web-{C5ACFFB4-0167-7C89-21C5-812D834F6D15}" dt="2024-06-18T15:42:14.515" v="10"/>
              <pc2:cmMkLst xmlns:pc2="http://schemas.microsoft.com/office/powerpoint/2019/9/main/command">
                <pc:docMk/>
                <pc:sldMk cId="4073722517" sldId="287"/>
                <pc2:cmMk id="{CED12DA6-BB7C-4ECE-A1D6-99F157D74131}"/>
              </pc2:cmMkLst>
            </pc226:cmChg>
          </p:ext>
        </pc:extLst>
      </pc:sldChg>
      <pc:sldChg chg="modSp modCm modNotes">
        <pc:chgData name="Adam Maslowski" userId="S::maslowskia@asme.org::4a6ee28e-24f1-4419-88ae-c961a3c94e38" providerId="AD" clId="Web-{C5ACFFB4-0167-7C89-21C5-812D834F6D15}" dt="2024-06-18T15:47:58.676" v="28"/>
        <pc:sldMkLst>
          <pc:docMk/>
          <pc:sldMk cId="822593344" sldId="296"/>
        </pc:sldMkLst>
        <pc:spChg chg="mod">
          <ac:chgData name="Adam Maslowski" userId="S::maslowskia@asme.org::4a6ee28e-24f1-4419-88ae-c961a3c94e38" providerId="AD" clId="Web-{C5ACFFB4-0167-7C89-21C5-812D834F6D15}" dt="2024-06-18T15:44:32.236" v="17" actId="20577"/>
          <ac:spMkLst>
            <pc:docMk/>
            <pc:sldMk cId="822593344" sldId="296"/>
            <ac:spMk id="2"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C5ACFFB4-0167-7C89-21C5-812D834F6D15}" dt="2024-06-18T15:44:57.533" v="25"/>
              <pc2:cmMkLst xmlns:pc2="http://schemas.microsoft.com/office/powerpoint/2019/9/main/command">
                <pc:docMk/>
                <pc:sldMk cId="822593344" sldId="296"/>
                <pc2:cmMk id="{5774916B-707F-4D65-8FF9-171D4E17D61E}"/>
              </pc2:cmMkLst>
              <pc226:cmRplyChg chg="add">
                <pc226:chgData name="Adam Maslowski" userId="S::maslowskia@asme.org::4a6ee28e-24f1-4419-88ae-c961a3c94e38" providerId="AD" clId="Web-{C5ACFFB4-0167-7C89-21C5-812D834F6D15}" dt="2024-06-18T15:44:54.455" v="24"/>
                <pc2:cmRplyMkLst xmlns:pc2="http://schemas.microsoft.com/office/powerpoint/2019/9/main/command">
                  <pc:docMk/>
                  <pc:sldMk cId="822593344" sldId="296"/>
                  <pc2:cmMk id="{5774916B-707F-4D65-8FF9-171D4E17D61E}"/>
                  <pc2:cmRplyMk id="{5BB59409-B023-4215-8B7F-A101236C374B}"/>
                </pc2:cmRplyMkLst>
              </pc226:cmRplyChg>
            </pc226:cmChg>
            <pc226:cmChg xmlns:pc226="http://schemas.microsoft.com/office/powerpoint/2022/06/main/command" chg="mod">
              <pc226:chgData name="Adam Maslowski" userId="S::maslowskia@asme.org::4a6ee28e-24f1-4419-88ae-c961a3c94e38" providerId="AD" clId="Web-{C5ACFFB4-0167-7C89-21C5-812D834F6D15}" dt="2024-06-18T15:46:19.221" v="27"/>
              <pc2:cmMkLst xmlns:pc2="http://schemas.microsoft.com/office/powerpoint/2019/9/main/command">
                <pc:docMk/>
                <pc:sldMk cId="822593344" sldId="296"/>
                <pc2:cmMk id="{32C66F73-4F9C-4EC7-9B8E-F7F6CBC05B67}"/>
              </pc2:cmMkLst>
              <pc226:cmRplyChg chg="add">
                <pc226:chgData name="Adam Maslowski" userId="S::maslowskia@asme.org::4a6ee28e-24f1-4419-88ae-c961a3c94e38" providerId="AD" clId="Web-{C5ACFFB4-0167-7C89-21C5-812D834F6D15}" dt="2024-06-18T15:46:16.034" v="26"/>
                <pc2:cmRplyMkLst xmlns:pc2="http://schemas.microsoft.com/office/powerpoint/2019/9/main/command">
                  <pc:docMk/>
                  <pc:sldMk cId="822593344" sldId="296"/>
                  <pc2:cmMk id="{32C66F73-4F9C-4EC7-9B8E-F7F6CBC05B67}"/>
                  <pc2:cmRplyMk id="{775D7872-E219-419D-917C-C90EDC1C741B}"/>
                </pc2:cmRplyMkLst>
              </pc226:cmRplyChg>
            </pc226:cmChg>
            <pc226:cmChg xmlns:pc226="http://schemas.microsoft.com/office/powerpoint/2022/06/main/command" chg="mod">
              <pc226:chgData name="Adam Maslowski" userId="S::maslowskia@asme.org::4a6ee28e-24f1-4419-88ae-c961a3c94e38" providerId="AD" clId="Web-{C5ACFFB4-0167-7C89-21C5-812D834F6D15}" dt="2024-06-18T15:47:58.676" v="28"/>
              <pc2:cmMkLst xmlns:pc2="http://schemas.microsoft.com/office/powerpoint/2019/9/main/command">
                <pc:docMk/>
                <pc:sldMk cId="822593344" sldId="296"/>
                <pc2:cmMk id="{B9B4A7C0-F35E-4F79-99D9-66CDEC9B08D5}"/>
              </pc2:cmMkLst>
            </pc226:cmChg>
          </p:ext>
        </pc:extLst>
      </pc:sldChg>
    </pc:docChg>
  </pc:docChgLst>
  <pc:docChgLst>
    <pc:chgData name="Adam Maslowski" userId="4a6ee28e-24f1-4419-88ae-c961a3c94e38" providerId="ADAL" clId="{32B02F11-C987-4016-86ED-5071672D3BF3}"/>
    <pc:docChg chg="modSld">
      <pc:chgData name="Adam Maslowski" userId="4a6ee28e-24f1-4419-88ae-c961a3c94e38" providerId="ADAL" clId="{32B02F11-C987-4016-86ED-5071672D3BF3}" dt="2024-09-16T13:07:01.811" v="5" actId="20577"/>
      <pc:docMkLst>
        <pc:docMk/>
      </pc:docMkLst>
      <pc:sldChg chg="modSp mod">
        <pc:chgData name="Adam Maslowski" userId="4a6ee28e-24f1-4419-88ae-c961a3c94e38" providerId="ADAL" clId="{32B02F11-C987-4016-86ED-5071672D3BF3}" dt="2024-09-16T13:07:01.811" v="5" actId="20577"/>
        <pc:sldMkLst>
          <pc:docMk/>
          <pc:sldMk cId="0" sldId="258"/>
        </pc:sldMkLst>
        <pc:spChg chg="mod">
          <ac:chgData name="Adam Maslowski" userId="4a6ee28e-24f1-4419-88ae-c961a3c94e38" providerId="ADAL" clId="{32B02F11-C987-4016-86ED-5071672D3BF3}" dt="2024-09-16T13:07:01.811" v="5" actId="20577"/>
          <ac:spMkLst>
            <pc:docMk/>
            <pc:sldMk cId="0" sldId="258"/>
            <ac:spMk id="15371" creationId="{00000000-0000-0000-0000-000000000000}"/>
          </ac:spMkLst>
        </pc:spChg>
      </pc:sldChg>
    </pc:docChg>
  </pc:docChgLst>
  <pc:docChgLst>
    <pc:chgData name="Adam Maslowski" userId="S::maslowskia@asme.org::4a6ee28e-24f1-4419-88ae-c961a3c94e38" providerId="AD" clId="Web-{5CBF2C79-DC98-9DDE-6832-8535157A10BA}"/>
    <pc:docChg chg="modSld">
      <pc:chgData name="Adam Maslowski" userId="S::maslowskia@asme.org::4a6ee28e-24f1-4419-88ae-c961a3c94e38" providerId="AD" clId="Web-{5CBF2C79-DC98-9DDE-6832-8535157A10BA}" dt="2024-05-28T18:14:08.576" v="55"/>
      <pc:docMkLst>
        <pc:docMk/>
      </pc:docMkLst>
      <pc:sldChg chg="modCm modNotes">
        <pc:chgData name="Adam Maslowski" userId="S::maslowskia@asme.org::4a6ee28e-24f1-4419-88ae-c961a3c94e38" providerId="AD" clId="Web-{5CBF2C79-DC98-9DDE-6832-8535157A10BA}" dt="2024-05-28T18:09:12.082" v="20"/>
        <pc:sldMkLst>
          <pc:docMk/>
          <pc:sldMk cId="0" sldId="265"/>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5CBF2C79-DC98-9DDE-6832-8535157A10BA}" dt="2024-05-28T18:09:12.082" v="20"/>
              <pc2:cmMkLst xmlns:pc2="http://schemas.microsoft.com/office/powerpoint/2019/9/main/command">
                <pc:docMk/>
                <pc:sldMk cId="0" sldId="265"/>
                <pc2:cmMk id="{3A16EE2F-AA5B-4159-99F0-D98541E25799}"/>
              </pc2:cmMkLst>
              <pc226:cmRplyChg chg="add">
                <pc226:chgData name="Adam Maslowski" userId="S::maslowskia@asme.org::4a6ee28e-24f1-4419-88ae-c961a3c94e38" providerId="AD" clId="Web-{5CBF2C79-DC98-9DDE-6832-8535157A10BA}" dt="2024-05-28T18:09:12.082" v="20"/>
                <pc2:cmRplyMkLst xmlns:pc2="http://schemas.microsoft.com/office/powerpoint/2019/9/main/command">
                  <pc:docMk/>
                  <pc:sldMk cId="0" sldId="265"/>
                  <pc2:cmMk id="{3A16EE2F-AA5B-4159-99F0-D98541E25799}"/>
                  <pc2:cmRplyMk id="{B7F15AEE-7342-4F89-81F5-4AB75DB9161E}"/>
                </pc2:cmRplyMkLst>
              </pc226:cmRplyChg>
            </pc226:cmChg>
          </p:ext>
        </pc:extLst>
      </pc:sldChg>
      <pc:sldChg chg="modSp modCm">
        <pc:chgData name="Adam Maslowski" userId="S::maslowskia@asme.org::4a6ee28e-24f1-4419-88ae-c961a3c94e38" providerId="AD" clId="Web-{5CBF2C79-DC98-9DDE-6832-8535157A10BA}" dt="2024-05-28T18:14:08.576" v="55"/>
        <pc:sldMkLst>
          <pc:docMk/>
          <pc:sldMk cId="0" sldId="279"/>
        </pc:sldMkLst>
        <pc:spChg chg="mod">
          <ac:chgData name="Adam Maslowski" userId="S::maslowskia@asme.org::4a6ee28e-24f1-4419-88ae-c961a3c94e38" providerId="AD" clId="Web-{5CBF2C79-DC98-9DDE-6832-8535157A10BA}" dt="2024-05-28T18:14:03.123" v="54" actId="20577"/>
          <ac:spMkLst>
            <pc:docMk/>
            <pc:sldMk cId="0" sldId="279"/>
            <ac:spMk id="58371"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5CBF2C79-DC98-9DDE-6832-8535157A10BA}" dt="2024-05-28T18:14:08.576" v="55"/>
              <pc2:cmMkLst xmlns:pc2="http://schemas.microsoft.com/office/powerpoint/2019/9/main/command">
                <pc:docMk/>
                <pc:sldMk cId="0" sldId="279"/>
                <pc2:cmMk id="{4C7A483E-4EE8-461F-A8C5-C95246EFBDF5}"/>
              </pc2:cmMkLst>
              <pc226:cmRplyChg chg="add">
                <pc226:chgData name="Adam Maslowski" userId="S::maslowskia@asme.org::4a6ee28e-24f1-4419-88ae-c961a3c94e38" providerId="AD" clId="Web-{5CBF2C79-DC98-9DDE-6832-8535157A10BA}" dt="2024-05-28T18:14:08.576" v="55"/>
                <pc2:cmRplyMkLst xmlns:pc2="http://schemas.microsoft.com/office/powerpoint/2019/9/main/command">
                  <pc:docMk/>
                  <pc:sldMk cId="0" sldId="279"/>
                  <pc2:cmMk id="{4C7A483E-4EE8-461F-A8C5-C95246EFBDF5}"/>
                  <pc2:cmRplyMk id="{1B70D9F0-2290-486B-98BA-ED8C1E2A983C}"/>
                </pc2:cmRplyMkLst>
              </pc226:cmRplyChg>
            </pc226:cmChg>
          </p:ext>
        </pc:extLst>
      </pc:sldChg>
      <pc:sldChg chg="modNotes">
        <pc:chgData name="Adam Maslowski" userId="S::maslowskia@asme.org::4a6ee28e-24f1-4419-88ae-c961a3c94e38" providerId="AD" clId="Web-{5CBF2C79-DC98-9DDE-6832-8535157A10BA}" dt="2024-05-28T18:10:45.850" v="33"/>
        <pc:sldMkLst>
          <pc:docMk/>
          <pc:sldMk cId="4073722517" sldId="28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8D512FB6-A47B-4A95-8037-9E7E4867483A}" type="datetimeFigureOut">
              <a:rPr lang="en-US" smtClean="0"/>
              <a:t>9/16/2024</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E7A9D90C-0142-4A08-8A33-C18BAF60B03B}" type="slidenum">
              <a:rPr lang="en-US" smtClean="0"/>
              <a:t>‹#›</a:t>
            </a:fld>
            <a:endParaRPr lang="en-US"/>
          </a:p>
        </p:txBody>
      </p:sp>
    </p:spTree>
    <p:extLst>
      <p:ext uri="{BB962C8B-B14F-4D97-AF65-F5344CB8AC3E}">
        <p14:creationId xmlns:p14="http://schemas.microsoft.com/office/powerpoint/2010/main" val="32611626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258888" y="720725"/>
            <a:ext cx="4797425" cy="3598863"/>
          </a:xfrm>
          <a:prstGeom prst="rect">
            <a:avLst/>
          </a:prstGeom>
          <a:noFill/>
          <a:ln w="12700">
            <a:solidFill>
              <a:prstClr val="black"/>
            </a:solidFill>
          </a:ln>
        </p:spPr>
        <p:txBody>
          <a:bodyPr vert="horz" lIns="91429" tIns="45715" rIns="91429" bIns="45715" rtlCol="0" anchor="ctr"/>
          <a:lstStyle/>
          <a:p>
            <a:endParaRPr lang="en-US"/>
          </a:p>
        </p:txBody>
      </p:sp>
      <p:sp>
        <p:nvSpPr>
          <p:cNvPr id="3" name="Notes Placeholder 2"/>
          <p:cNvSpPr>
            <a:spLocks noGrp="1"/>
          </p:cNvSpPr>
          <p:nvPr>
            <p:ph type="body" sz="quarter" idx="3"/>
          </p:nvPr>
        </p:nvSpPr>
        <p:spPr>
          <a:xfrm>
            <a:off x="731838" y="4560888"/>
            <a:ext cx="5851525" cy="4319587"/>
          </a:xfrm>
          <a:prstGeom prst="rect">
            <a:avLst/>
          </a:prstGeom>
        </p:spPr>
        <p:txBody>
          <a:bodyPr vert="horz" lIns="91429" tIns="45715" rIns="91429"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4"/>
          </p:nvPr>
        </p:nvSpPr>
        <p:spPr>
          <a:xfrm>
            <a:off x="0" y="9120189"/>
            <a:ext cx="3170238" cy="479424"/>
          </a:xfrm>
          <a:prstGeom prst="rect">
            <a:avLst/>
          </a:prstGeom>
        </p:spPr>
        <p:txBody>
          <a:bodyPr vert="horz" lIns="91429" tIns="45715" rIns="91429" bIns="45715" rtlCol="0" anchor="b"/>
          <a:lstStyle>
            <a:lvl1pPr algn="l">
              <a:defRPr sz="1200"/>
            </a:lvl1pPr>
          </a:lstStyle>
          <a:p>
            <a:endParaRPr lang="en-US"/>
          </a:p>
        </p:txBody>
      </p:sp>
      <p:sp>
        <p:nvSpPr>
          <p:cNvPr id="5" name="Slide Number Placeholder 4"/>
          <p:cNvSpPr>
            <a:spLocks noGrp="1"/>
          </p:cNvSpPr>
          <p:nvPr>
            <p:ph type="sldNum" sz="quarter" idx="5"/>
          </p:nvPr>
        </p:nvSpPr>
        <p:spPr>
          <a:xfrm>
            <a:off x="4143375" y="9120189"/>
            <a:ext cx="3170238" cy="479424"/>
          </a:xfrm>
          <a:prstGeom prst="rect">
            <a:avLst/>
          </a:prstGeom>
        </p:spPr>
        <p:txBody>
          <a:bodyPr vert="horz" lIns="91429" tIns="45715" rIns="91429" bIns="45715" rtlCol="0" anchor="b"/>
          <a:lstStyle>
            <a:lvl1pPr algn="r">
              <a:defRPr sz="1200"/>
            </a:lvl1pPr>
          </a:lstStyle>
          <a:p>
            <a:fld id="{D8725F32-C477-4176-929C-BDC38B2B538B}" type="slidenum">
              <a:rPr lang="en-US" smtClean="0"/>
              <a:t>‹#›</a:t>
            </a:fld>
            <a:endParaRPr lang="en-US"/>
          </a:p>
        </p:txBody>
      </p:sp>
    </p:spTree>
    <p:extLst>
      <p:ext uri="{BB962C8B-B14F-4D97-AF65-F5344CB8AC3E}">
        <p14:creationId xmlns:p14="http://schemas.microsoft.com/office/powerpoint/2010/main" val="7845213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Arial" charset="0"/>
        <a:ea typeface="+mn-ea"/>
        <a:cs typeface="+mn-cs"/>
      </a:defRPr>
    </a:lvl1pPr>
    <a:lvl2pPr marL="457200" algn="l" rtl="0" fontAlgn="base">
      <a:spcBef>
        <a:spcPct val="30000"/>
      </a:spcBef>
      <a:spcAft>
        <a:spcPct val="0"/>
      </a:spcAft>
      <a:defRPr sz="1100" kern="1200">
        <a:solidFill>
          <a:schemeClr val="tx1"/>
        </a:solidFill>
        <a:latin typeface="Arial" charset="0"/>
        <a:ea typeface="+mn-ea"/>
        <a:cs typeface="+mn-cs"/>
      </a:defRPr>
    </a:lvl2pPr>
    <a:lvl3pPr marL="914400" algn="l" rtl="0" fontAlgn="base">
      <a:spcBef>
        <a:spcPct val="30000"/>
      </a:spcBef>
      <a:spcAft>
        <a:spcPct val="0"/>
      </a:spcAft>
      <a:defRPr sz="1100" kern="1200">
        <a:solidFill>
          <a:schemeClr val="tx1"/>
        </a:solidFill>
        <a:latin typeface="Arial" charset="0"/>
        <a:ea typeface="+mn-ea"/>
        <a:cs typeface="+mn-cs"/>
      </a:defRPr>
    </a:lvl3pPr>
    <a:lvl4pPr marL="1371600" algn="l" rtl="0" fontAlgn="base">
      <a:spcBef>
        <a:spcPct val="30000"/>
      </a:spcBef>
      <a:spcAft>
        <a:spcPct val="0"/>
      </a:spcAft>
      <a:defRPr sz="1100" kern="1200">
        <a:solidFill>
          <a:schemeClr val="tx1"/>
        </a:solidFill>
        <a:latin typeface="Arial" charset="0"/>
        <a:ea typeface="+mn-ea"/>
        <a:cs typeface="+mn-cs"/>
      </a:defRPr>
    </a:lvl4pPr>
    <a:lvl5pPr marL="1828800" algn="l" rtl="0" fontAlgn="base">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304800"/>
            <a:ext cx="4802188" cy="3600450"/>
          </a:xfrm>
          <a:prstGeom prst="rect">
            <a:avLst/>
          </a:prstGeom>
        </p:spPr>
      </p:sp>
      <p:sp>
        <p:nvSpPr>
          <p:cNvPr id="3" name="Notes Placeholder 2"/>
          <p:cNvSpPr>
            <a:spLocks noGrp="1"/>
          </p:cNvSpPr>
          <p:nvPr>
            <p:ph type="body" idx="1"/>
          </p:nvPr>
        </p:nvSpPr>
        <p:spPr>
          <a:xfrm>
            <a:off x="731521" y="4240531"/>
            <a:ext cx="5852160" cy="4960620"/>
          </a:xfrm>
          <a:prstGeom prst="rect">
            <a:avLst/>
          </a:prstGeom>
        </p:spPr>
        <p:txBody>
          <a:bodyPr/>
          <a:lstStyle/>
          <a:p>
            <a:pPr eaLnBrk="1" hangingPunct="1"/>
            <a:endParaRPr lang="en-US"/>
          </a:p>
        </p:txBody>
      </p:sp>
      <p:sp>
        <p:nvSpPr>
          <p:cNvPr id="4" name="Slide Number Placeholder 3"/>
          <p:cNvSpPr>
            <a:spLocks noGrp="1"/>
          </p:cNvSpPr>
          <p:nvPr>
            <p:ph type="sldNum" sz="quarter" idx="10"/>
          </p:nvPr>
        </p:nvSpPr>
        <p:spPr>
          <a:xfrm>
            <a:off x="4143587" y="9119474"/>
            <a:ext cx="3169921" cy="480060"/>
          </a:xfrm>
          <a:prstGeom prst="rect">
            <a:avLst/>
          </a:prstGeom>
        </p:spPr>
        <p:txBody>
          <a:bodyPr/>
          <a:lstStyle/>
          <a:p>
            <a:pPr>
              <a:defRPr/>
            </a:pPr>
            <a:fld id="{83E48DBB-187F-4625-94D2-320195BC1BCC}" type="slidenum">
              <a:rPr lang="en-US" smtClean="0">
                <a:solidFill>
                  <a:prstClr val="black"/>
                </a:solidFill>
              </a:rPr>
              <a:pPr>
                <a:defRPr/>
              </a:pPr>
              <a:t>0</a:t>
            </a:fld>
            <a:endParaRPr lang="en-US">
              <a:solidFill>
                <a:prstClr val="black"/>
              </a:solidFill>
            </a:endParaRPr>
          </a:p>
        </p:txBody>
      </p:sp>
    </p:spTree>
    <p:extLst>
      <p:ext uri="{BB962C8B-B14F-4D97-AF65-F5344CB8AC3E}">
        <p14:creationId xmlns:p14="http://schemas.microsoft.com/office/powerpoint/2010/main" val="133009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5FED4715-01A3-40B2-BF3B-CCEB0066FE77}" type="slidenum">
              <a:rPr lang="en-US"/>
              <a:pPr/>
              <a:t>9</a:t>
            </a:fld>
            <a:endParaRPr lang="en-US"/>
          </a:p>
        </p:txBody>
      </p:sp>
      <p:sp>
        <p:nvSpPr>
          <p:cNvPr id="38914" name="Rectangle 2"/>
          <p:cNvSpPr>
            <a:spLocks noGrp="1" noRot="1" noChangeAspect="1" noChangeArrowheads="1" noTextEdit="1"/>
          </p:cNvSpPr>
          <p:nvPr>
            <p:ph type="sldImg"/>
          </p:nvPr>
        </p:nvSpPr>
        <p:spPr>
          <a:xfrm>
            <a:off x="1450975" y="471488"/>
            <a:ext cx="4537075" cy="3402012"/>
          </a:xfrm>
          <a:prstGeom prst="rect">
            <a:avLst/>
          </a:prstGeom>
          <a:ln/>
        </p:spPr>
      </p:sp>
      <p:sp>
        <p:nvSpPr>
          <p:cNvPr id="38915" name="Rectangle 3"/>
          <p:cNvSpPr>
            <a:spLocks noGrp="1" noChangeArrowheads="1"/>
          </p:cNvSpPr>
          <p:nvPr>
            <p:ph type="body" idx="1"/>
          </p:nvPr>
        </p:nvSpPr>
        <p:spPr>
          <a:xfrm>
            <a:off x="489374" y="4215529"/>
            <a:ext cx="6338146" cy="4927283"/>
          </a:xfrm>
          <a:prstGeom prst="rect">
            <a:avLst/>
          </a:prstGeom>
          <a:ln/>
        </p:spPr>
        <p:txBody>
          <a:bodyPr/>
          <a:lstStyle/>
          <a:p>
            <a:r>
              <a:rPr lang="en-US" u="none" dirty="0"/>
              <a:t>Committees usually adopt one or more of the following options as the normal approach to obtain approval of proposals, but other approaches may be used.  It</a:t>
            </a:r>
            <a:r>
              <a:rPr lang="en-US" u="none" baseline="0" dirty="0"/>
              <a:t> is important that the project technical manager (PTM) understand the approval process used by their standards committee. </a:t>
            </a:r>
          </a:p>
          <a:p>
            <a:endParaRPr lang="en-US" u="none" baseline="0" dirty="0"/>
          </a:p>
          <a:p>
            <a:pPr marL="171450" indent="-171450">
              <a:buFont typeface="Arial" pitchFamily="34" charset="0"/>
              <a:buChar char="•"/>
              <a:defRPr/>
            </a:pPr>
            <a:r>
              <a:rPr lang="en-US" u="none" strike="noStrike" dirty="0">
                <a:latin typeface="Arial"/>
                <a:cs typeface="Arial"/>
              </a:rPr>
              <a:t>Review </a:t>
            </a:r>
            <a:r>
              <a:rPr lang="en-US" u="none" dirty="0">
                <a:latin typeface="Arial"/>
                <a:cs typeface="Arial"/>
              </a:rPr>
              <a:t>and Comment Ballots:</a:t>
            </a:r>
            <a:r>
              <a:rPr lang="en-US" dirty="0">
                <a:latin typeface="Arial"/>
                <a:cs typeface="Arial"/>
              </a:rPr>
              <a:t> </a:t>
            </a:r>
            <a:r>
              <a:rPr lang="en-US" u="none" dirty="0">
                <a:latin typeface="Arial"/>
                <a:cs typeface="Arial"/>
              </a:rPr>
              <a:t> </a:t>
            </a:r>
            <a:r>
              <a:rPr lang="en-US" sz="1100" b="0" u="none" kern="1200" dirty="0">
                <a:solidFill>
                  <a:schemeClr val="tx1"/>
                </a:solidFill>
                <a:effectLst/>
                <a:latin typeface="Arial"/>
                <a:cs typeface="Arial"/>
              </a:rPr>
              <a:t>The proposal may be sent out for a review and comment ballot to “technically affected parties,” such as Working Groups, Subgroups, Standards Committees, Supervisory Boards or members of the public, who may ultimately have to vote on the item.</a:t>
            </a:r>
            <a:r>
              <a:rPr lang="en-US" dirty="0">
                <a:latin typeface="Arial"/>
                <a:cs typeface="Arial"/>
              </a:rPr>
              <a:t> </a:t>
            </a:r>
            <a:r>
              <a:rPr lang="en-US" sz="1100" b="0" u="none" kern="1200" dirty="0">
                <a:solidFill>
                  <a:schemeClr val="tx1"/>
                </a:solidFill>
                <a:effectLst/>
                <a:latin typeface="Arial"/>
                <a:cs typeface="Arial"/>
              </a:rPr>
              <a:t> Following the closure of the ballot, all comments (if any) </a:t>
            </a:r>
            <a:r>
              <a:rPr lang="en-US" u="none" dirty="0">
                <a:latin typeface="Arial"/>
                <a:cs typeface="Arial"/>
              </a:rPr>
              <a:t>should</a:t>
            </a:r>
            <a:r>
              <a:rPr lang="en-US" sz="1100" b="0" u="sng" kern="1200" dirty="0">
                <a:solidFill>
                  <a:schemeClr val="tx1"/>
                </a:solidFill>
                <a:effectLst/>
                <a:latin typeface="Arial"/>
                <a:cs typeface="Arial"/>
              </a:rPr>
              <a:t> </a:t>
            </a:r>
            <a:r>
              <a:rPr lang="en-US" sz="1100" b="0" u="none" kern="1200" dirty="0">
                <a:solidFill>
                  <a:schemeClr val="tx1"/>
                </a:solidFill>
                <a:effectLst/>
                <a:latin typeface="Arial"/>
                <a:cs typeface="Arial"/>
              </a:rPr>
              <a:t>be addressed, then the item may be balloted using either the tiered or concurrent voting process.</a:t>
            </a:r>
            <a:r>
              <a:rPr lang="en-US" dirty="0">
                <a:latin typeface="Arial"/>
                <a:cs typeface="Arial"/>
              </a:rPr>
              <a:t> </a:t>
            </a:r>
            <a:r>
              <a:rPr lang="en-US" sz="1100" b="0" u="none" kern="1200" dirty="0">
                <a:solidFill>
                  <a:schemeClr val="tx1"/>
                </a:solidFill>
                <a:effectLst/>
                <a:latin typeface="Arial"/>
                <a:cs typeface="Arial"/>
              </a:rPr>
              <a:t> This approach gives potential voters an opportunity to review the proposal in advance of casting a vote and provide input earlier in the process, which may alleviate future disapprovals when the proposal moves forward for a vote.</a:t>
            </a:r>
            <a:r>
              <a:rPr lang="en-US" dirty="0">
                <a:latin typeface="Arial"/>
                <a:cs typeface="Arial"/>
              </a:rPr>
              <a:t>  </a:t>
            </a:r>
            <a:endParaRPr lang="en-US" sz="1100" b="0" u="none" kern="1200" baseline="0" dirty="0">
              <a:solidFill>
                <a:schemeClr val="tx1"/>
              </a:solidFill>
              <a:effectLst/>
              <a:latin typeface="Arial" charset="0"/>
              <a:cs typeface="Arial"/>
            </a:endParaRPr>
          </a:p>
          <a:p>
            <a:pPr marL="0" marR="0" lvl="0" indent="0" algn="l" defTabSz="914400" rtl="0" eaLnBrk="1" fontAlgn="base" latinLnBrk="0" hangingPunct="1">
              <a:lnSpc>
                <a:spcPct val="100000"/>
              </a:lnSpc>
              <a:spcBef>
                <a:spcPct val="30000"/>
              </a:spcBef>
              <a:spcAft>
                <a:spcPct val="0"/>
              </a:spcAft>
              <a:buClrTx/>
              <a:buSzTx/>
              <a:buFont typeface="Arial" pitchFamily="34" charset="0"/>
              <a:buNone/>
              <a:tabLst/>
              <a:defRPr/>
            </a:pPr>
            <a:endParaRPr lang="en-US" u="none" dirty="0"/>
          </a:p>
          <a:p>
            <a:pPr marL="171450" marR="0" lvl="0" indent="-17145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u="none" dirty="0"/>
              <a:t>Tiered Approval Process:  </a:t>
            </a:r>
            <a:r>
              <a:rPr lang="en-US" sz="1100" u="none" kern="1200" dirty="0">
                <a:solidFill>
                  <a:schemeClr val="tx1"/>
                </a:solidFill>
                <a:effectLst/>
                <a:latin typeface="Arial" charset="0"/>
                <a:ea typeface="+mn-ea"/>
                <a:cs typeface="+mn-cs"/>
              </a:rPr>
              <a:t>The proposal is reviewed and approved in a hierarchal manner, starting with </a:t>
            </a:r>
            <a:r>
              <a:rPr lang="en-US" sz="1100" u="none" kern="1200" dirty="0" err="1">
                <a:solidFill>
                  <a:schemeClr val="tx1"/>
                </a:solidFill>
                <a:effectLst/>
                <a:latin typeface="Arial" charset="0"/>
                <a:ea typeface="+mn-ea"/>
                <a:cs typeface="+mn-cs"/>
              </a:rPr>
              <a:t>subtier</a:t>
            </a:r>
            <a:r>
              <a:rPr lang="en-US" sz="1100" u="none" kern="1200" dirty="0">
                <a:solidFill>
                  <a:schemeClr val="tx1"/>
                </a:solidFill>
                <a:effectLst/>
                <a:latin typeface="Arial" charset="0"/>
                <a:ea typeface="+mn-ea"/>
                <a:cs typeface="+mn-cs"/>
              </a:rPr>
              <a:t> groups and working its way to Standards Committee approval.</a:t>
            </a:r>
            <a:r>
              <a:rPr lang="en-US" sz="1100" u="none" kern="1200" baseline="0" dirty="0">
                <a:solidFill>
                  <a:schemeClr val="tx1"/>
                </a:solidFill>
                <a:effectLst/>
                <a:latin typeface="Arial" charset="0"/>
                <a:ea typeface="+mn-ea"/>
                <a:cs typeface="+mn-cs"/>
              </a:rPr>
              <a:t> </a:t>
            </a:r>
            <a:r>
              <a:rPr lang="en-US" u="none" dirty="0"/>
              <a:t>The proposal may</a:t>
            </a:r>
            <a:r>
              <a:rPr lang="en-US" u="none" baseline="0" dirty="0"/>
              <a:t> be approved by</a:t>
            </a:r>
            <a:r>
              <a:rPr lang="en-US" u="none" dirty="0"/>
              <a:t> each group, one group at a time o</a:t>
            </a:r>
            <a:r>
              <a:rPr lang="en-US" u="none" baseline="0" dirty="0"/>
              <a:t>r may be approved by multiple groups on the tier prior to proceeding to the next tier level of approval</a:t>
            </a:r>
            <a:r>
              <a:rPr lang="en-US" u="none" dirty="0"/>
              <a:t>. This process can be accomplished</a:t>
            </a:r>
            <a:r>
              <a:rPr lang="en-US" u="none" baseline="0" dirty="0"/>
              <a:t> at face-to-face meetings via </a:t>
            </a:r>
            <a:r>
              <a:rPr lang="en-US" u="none" dirty="0"/>
              <a:t>telephone conferences or C&amp;S</a:t>
            </a:r>
            <a:r>
              <a:rPr lang="en-US" u="none" baseline="0" dirty="0"/>
              <a:t> Connect. </a:t>
            </a:r>
          </a:p>
          <a:p>
            <a:pPr marL="0" indent="0">
              <a:buFont typeface="Arial" pitchFamily="34" charset="0"/>
              <a:buNone/>
            </a:pPr>
            <a:endParaRPr lang="en-US" u="none" dirty="0"/>
          </a:p>
          <a:p>
            <a:pPr marL="171450" indent="-171450">
              <a:buFont typeface="Arial" pitchFamily="34" charset="0"/>
              <a:buChar char="•"/>
            </a:pPr>
            <a:r>
              <a:rPr lang="en-US" u="none" dirty="0"/>
              <a:t>Concurrent Voting Process:  </a:t>
            </a:r>
            <a:r>
              <a:rPr lang="en-US" sz="1100" u="none" kern="1200" dirty="0">
                <a:solidFill>
                  <a:schemeClr val="tx1"/>
                </a:solidFill>
                <a:effectLst/>
                <a:latin typeface="Arial" charset="0"/>
                <a:ea typeface="+mn-ea"/>
                <a:cs typeface="+mn-cs"/>
              </a:rPr>
              <a:t>The proposal is submitted for approval via ballot by two or more tiers at once. Committees may also choose to ballot one tier for approval while including an upper tier for review and comment.  This approach is typically used for simple items or items that are urgent in nature. </a:t>
            </a:r>
            <a:endParaRPr lang="en-US" u="none" dirty="0"/>
          </a:p>
        </p:txBody>
      </p:sp>
    </p:spTree>
    <p:extLst>
      <p:ext uri="{BB962C8B-B14F-4D97-AF65-F5344CB8AC3E}">
        <p14:creationId xmlns:p14="http://schemas.microsoft.com/office/powerpoint/2010/main" val="1954071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40826">
              <a:buFont typeface="+mj-lt"/>
              <a:buNone/>
              <a:defRPr/>
            </a:pPr>
            <a:r>
              <a:rPr lang="en-US" u="none" dirty="0">
                <a:latin typeface="Arial"/>
                <a:cs typeface="Arial"/>
              </a:rPr>
              <a:t>The typical</a:t>
            </a:r>
            <a:r>
              <a:rPr lang="en-US" u="none" baseline="0" dirty="0">
                <a:latin typeface="Arial"/>
                <a:cs typeface="Arial"/>
              </a:rPr>
              <a:t> steps in the ballot process are as follows:</a:t>
            </a:r>
            <a:endParaRPr lang="en-US" u="none" dirty="0">
              <a:latin typeface="Arial"/>
              <a:cs typeface="Arial"/>
            </a:endParaRPr>
          </a:p>
          <a:p>
            <a:pPr marL="0" indent="0" defTabSz="940826">
              <a:buFont typeface="+mj-lt"/>
              <a:buNone/>
              <a:defRPr/>
            </a:pPr>
            <a:endParaRPr lang="en-US" u="none" dirty="0"/>
          </a:p>
          <a:p>
            <a:pPr marL="234950" indent="-234950" defTabSz="940826">
              <a:buFont typeface="+mj-lt"/>
              <a:buAutoNum type="arabicPeriod"/>
              <a:defRPr/>
            </a:pPr>
            <a:r>
              <a:rPr lang="en-US" u="none" dirty="0">
                <a:latin typeface="Arial"/>
                <a:cs typeface="Arial"/>
              </a:rPr>
              <a:t>Ballot is opened by Staff </a:t>
            </a:r>
            <a:r>
              <a:rPr lang="en-US" sz="1100" u="none" kern="1200" dirty="0">
                <a:solidFill>
                  <a:schemeClr val="tx1"/>
                </a:solidFill>
                <a:latin typeface="Arial"/>
                <a:ea typeface="+mn-ea"/>
                <a:cs typeface="Arial"/>
              </a:rPr>
              <a:t>Secretary or committee officers for their respective committees. </a:t>
            </a:r>
          </a:p>
          <a:p>
            <a:pPr marL="235207" indent="-235207" defTabSz="940826">
              <a:buFont typeface="+mj-lt"/>
              <a:buAutoNum type="arabicPeriod"/>
              <a:defRPr/>
            </a:pPr>
            <a:r>
              <a:rPr lang="en-US" sz="1100" u="none" kern="1200" dirty="0">
                <a:solidFill>
                  <a:schemeClr val="tx1"/>
                </a:solidFill>
                <a:latin typeface="Arial"/>
                <a:ea typeface="+mn-ea"/>
                <a:cs typeface="Arial"/>
              </a:rPr>
              <a:t>The Project Technical Manager should post a response </a:t>
            </a:r>
            <a:r>
              <a:rPr lang="en-US" u="none" dirty="0">
                <a:latin typeface="Arial"/>
                <a:cs typeface="Arial"/>
              </a:rPr>
              <a:t>to all comments prior</a:t>
            </a:r>
            <a:r>
              <a:rPr lang="en-US" u="none" baseline="0" dirty="0">
                <a:latin typeface="Arial"/>
                <a:cs typeface="Arial"/>
              </a:rPr>
              <a:t> to proceeding to the next tier level of balloting</a:t>
            </a:r>
            <a:r>
              <a:rPr lang="en-US" u="none" dirty="0">
                <a:latin typeface="Arial"/>
                <a:cs typeface="Arial"/>
              </a:rPr>
              <a:t>. The Project Technical Manager does not have to wait until a ballot is closed to respond to the comments. </a:t>
            </a:r>
            <a:r>
              <a:rPr lang="en-US" u="none" strike="noStrike" dirty="0">
                <a:latin typeface="Arial"/>
                <a:cs typeface="Arial"/>
              </a:rPr>
              <a:t>The </a:t>
            </a:r>
            <a:r>
              <a:rPr lang="en-US" u="none" dirty="0">
                <a:latin typeface="Arial"/>
                <a:cs typeface="Arial"/>
              </a:rPr>
              <a:t>Project Technical</a:t>
            </a:r>
            <a:r>
              <a:rPr lang="en-US" u="none" baseline="0" dirty="0">
                <a:latin typeface="Arial"/>
                <a:cs typeface="Arial"/>
              </a:rPr>
              <a:t> Manager is encouraged to communicate with the commenter </a:t>
            </a:r>
            <a:r>
              <a:rPr lang="en-US" u="none" strike="noStrike" dirty="0">
                <a:latin typeface="Arial"/>
                <a:cs typeface="Arial"/>
              </a:rPr>
              <a:t>to </a:t>
            </a:r>
            <a:r>
              <a:rPr lang="en-US" u="none" dirty="0">
                <a:latin typeface="Arial"/>
                <a:cs typeface="Arial"/>
              </a:rPr>
              <a:t>ensure their concerns have been addressed.</a:t>
            </a:r>
            <a:r>
              <a:rPr lang="en-US" dirty="0">
                <a:latin typeface="Arial"/>
                <a:cs typeface="Arial"/>
              </a:rPr>
              <a:t> </a:t>
            </a:r>
            <a:r>
              <a:rPr lang="en-US" u="none" dirty="0">
                <a:latin typeface="Arial"/>
                <a:cs typeface="Arial"/>
              </a:rPr>
              <a:t> If the voter has</a:t>
            </a:r>
            <a:r>
              <a:rPr lang="en-US" u="none" baseline="0" dirty="0">
                <a:latin typeface="Arial"/>
                <a:cs typeface="Arial"/>
              </a:rPr>
              <a:t> </a:t>
            </a:r>
            <a:r>
              <a:rPr lang="en-US" u="none" dirty="0">
                <a:latin typeface="Arial"/>
                <a:cs typeface="Arial"/>
              </a:rPr>
              <a:t>been satisfied before ballot closure, they can revisit the ballot and revise their vote.</a:t>
            </a:r>
            <a:r>
              <a:rPr lang="en-US" dirty="0">
                <a:latin typeface="Arial"/>
                <a:cs typeface="Arial"/>
              </a:rPr>
              <a:t> </a:t>
            </a:r>
            <a:endParaRPr lang="en-US" u="none" baseline="0" dirty="0">
              <a:cs typeface="Arial"/>
            </a:endParaRPr>
          </a:p>
          <a:p>
            <a:pPr marL="234950" indent="-234950" defTabSz="940826">
              <a:buFont typeface="+mj-lt"/>
              <a:buAutoNum type="arabicPeriod"/>
              <a:defRPr/>
            </a:pPr>
            <a:r>
              <a:rPr lang="en-US" u="none" strike="noStrike" baseline="0" dirty="0">
                <a:latin typeface="Arial"/>
                <a:cs typeface="Arial"/>
              </a:rPr>
              <a:t>Following ballot closure, if there are any unresolved negatives, the </a:t>
            </a:r>
            <a:r>
              <a:rPr lang="en-US" u="none" dirty="0">
                <a:latin typeface="Arial"/>
                <a:cs typeface="Arial"/>
              </a:rPr>
              <a:t>Negative voters should be asked if they are willing to withdraw their negatives in light of the response posted.</a:t>
            </a:r>
            <a:r>
              <a:rPr lang="en-US" dirty="0">
                <a:latin typeface="Arial"/>
                <a:cs typeface="Arial"/>
              </a:rPr>
              <a:t>        </a:t>
            </a:r>
            <a:endParaRPr lang="en-US" u="none" dirty="0">
              <a:cs typeface="Arial"/>
            </a:endParaRPr>
          </a:p>
          <a:p>
            <a:pPr marL="234950" indent="-234950">
              <a:buFont typeface="+mj-lt"/>
              <a:buAutoNum type="arabicPeriod"/>
              <a:defRPr/>
            </a:pPr>
            <a:r>
              <a:rPr lang="en-US" u="none" dirty="0">
                <a:latin typeface="Arial"/>
                <a:cs typeface="Arial"/>
              </a:rPr>
              <a:t>The proposal is then revised to incorporate</a:t>
            </a:r>
            <a:r>
              <a:rPr lang="en-US" u="none" baseline="0" dirty="0">
                <a:latin typeface="Arial"/>
                <a:cs typeface="Arial"/>
              </a:rPr>
              <a:t> any changes as a result of the responses to the ballot comments.</a:t>
            </a:r>
            <a:r>
              <a:rPr lang="en-US" strike="sngStrike" dirty="0">
                <a:latin typeface="Arial"/>
                <a:cs typeface="Arial"/>
              </a:rPr>
              <a:t> </a:t>
            </a:r>
            <a:endParaRPr lang="en-US" u="none" strike="sngStrike" dirty="0">
              <a:cs typeface="Arial"/>
            </a:endParaRP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u="none" dirty="0">
                <a:latin typeface="Arial"/>
                <a:cs typeface="Arial"/>
              </a:rPr>
              <a:t>It should be noted that if the proposal does not</a:t>
            </a:r>
            <a:r>
              <a:rPr lang="en-US" u="none" baseline="0" dirty="0">
                <a:latin typeface="Arial"/>
                <a:cs typeface="Arial"/>
              </a:rPr>
              <a:t> require any </a:t>
            </a:r>
            <a:r>
              <a:rPr lang="en-US" u="none" dirty="0">
                <a:latin typeface="Arial"/>
                <a:cs typeface="Arial"/>
              </a:rPr>
              <a:t>changes after the response</a:t>
            </a:r>
            <a:r>
              <a:rPr lang="en-US" u="none" baseline="0" dirty="0">
                <a:latin typeface="Arial"/>
                <a:cs typeface="Arial"/>
              </a:rPr>
              <a:t> to the </a:t>
            </a:r>
            <a:r>
              <a:rPr lang="en-US" u="none" dirty="0">
                <a:latin typeface="Arial"/>
                <a:cs typeface="Arial"/>
              </a:rPr>
              <a:t>ballot comments, then the proposal may</a:t>
            </a:r>
            <a:r>
              <a:rPr lang="en-US" u="none" baseline="0" dirty="0">
                <a:latin typeface="Arial"/>
                <a:cs typeface="Arial"/>
              </a:rPr>
              <a:t> proceed to the next level of balloting. </a:t>
            </a:r>
            <a:r>
              <a:rPr lang="en-US" u="none" dirty="0">
                <a:latin typeface="Arial"/>
                <a:cs typeface="Arial"/>
              </a:rPr>
              <a:t> </a:t>
            </a:r>
          </a:p>
        </p:txBody>
      </p:sp>
      <p:sp>
        <p:nvSpPr>
          <p:cNvPr id="4" name="Slide Number Placeholder 3"/>
          <p:cNvSpPr>
            <a:spLocks noGrp="1"/>
          </p:cNvSpPr>
          <p:nvPr>
            <p:ph type="sldNum" sz="quarter" idx="10"/>
          </p:nvPr>
        </p:nvSpPr>
        <p:spPr/>
        <p:txBody>
          <a:bodyPr/>
          <a:lstStyle/>
          <a:p>
            <a:fld id="{D8725F32-C477-4176-929C-BDC38B2B538B}" type="slidenum">
              <a:rPr lang="en-US" smtClean="0"/>
              <a:t>10</a:t>
            </a:fld>
            <a:endParaRPr lang="en-US"/>
          </a:p>
        </p:txBody>
      </p:sp>
    </p:spTree>
    <p:extLst>
      <p:ext uri="{BB962C8B-B14F-4D97-AF65-F5344CB8AC3E}">
        <p14:creationId xmlns:p14="http://schemas.microsoft.com/office/powerpoint/2010/main" val="1135079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40826">
              <a:buFont typeface="+mj-lt"/>
              <a:buNone/>
              <a:defRPr/>
            </a:pPr>
            <a:endParaRPr lang="en-US"/>
          </a:p>
          <a:p>
            <a:pPr marL="235207" indent="-235207">
              <a:buFont typeface="+mj-lt"/>
              <a:buAutoNum type="arabicPeriod" startAt="5"/>
            </a:pPr>
            <a:r>
              <a:rPr lang="en-US" u="none"/>
              <a:t>The revised proposal is then posted to the C&amp;S</a:t>
            </a:r>
            <a:r>
              <a:rPr lang="en-US" u="none" baseline="0"/>
              <a:t> Connect record proposal file by the Staff Secretary, Project Technical Manager or a committee officer.</a:t>
            </a:r>
            <a:r>
              <a:rPr lang="en-US" u="none" strike="sngStrike"/>
              <a:t> </a:t>
            </a:r>
          </a:p>
          <a:p>
            <a:pPr marL="235207" marR="0" lvl="0" indent="-235207" algn="l" defTabSz="914400" rtl="0" eaLnBrk="1" fontAlgn="base" latinLnBrk="0" hangingPunct="1">
              <a:lnSpc>
                <a:spcPct val="100000"/>
              </a:lnSpc>
              <a:spcBef>
                <a:spcPct val="30000"/>
              </a:spcBef>
              <a:spcAft>
                <a:spcPct val="0"/>
              </a:spcAft>
              <a:buClrTx/>
              <a:buSzTx/>
              <a:buFont typeface="+mj-lt"/>
              <a:buAutoNum type="arabicPeriod" startAt="5"/>
              <a:tabLst/>
              <a:defRPr/>
            </a:pPr>
            <a:r>
              <a:rPr lang="en-US" u="none"/>
              <a:t>The Staff Secretary in conjunction with committee officers or</a:t>
            </a:r>
            <a:r>
              <a:rPr lang="en-US" u="none" baseline="0"/>
              <a:t> Project Technical Manager </a:t>
            </a:r>
            <a:r>
              <a:rPr lang="en-US" u="none"/>
              <a:t>decides what the next level ballot is for the proposal. </a:t>
            </a:r>
            <a:r>
              <a:rPr lang="en-US" u="none" strike="noStrike"/>
              <a:t>For example, the next step could be a ballot at a subordinate</a:t>
            </a:r>
            <a:r>
              <a:rPr lang="en-US" u="none" strike="noStrike" baseline="0"/>
              <a:t> committee level, a</a:t>
            </a:r>
            <a:r>
              <a:rPr lang="en-US" u="none" strike="noStrike"/>
              <a:t> first consideration ballot, a recirculation ballot, or a ballot to the supervisory</a:t>
            </a:r>
            <a:r>
              <a:rPr lang="en-US" u="none" strike="noStrike" baseline="0"/>
              <a:t> </a:t>
            </a:r>
            <a:r>
              <a:rPr lang="en-US" u="none" strike="noStrike"/>
              <a:t> Board.</a:t>
            </a:r>
          </a:p>
          <a:p>
            <a:pPr marL="0" indent="0">
              <a:buFont typeface="+mj-lt"/>
              <a:buNone/>
            </a:pPr>
            <a:endParaRPr lang="en-US" strike="sngStrike"/>
          </a:p>
          <a:p>
            <a:endParaRPr lang="en-US"/>
          </a:p>
        </p:txBody>
      </p:sp>
      <p:sp>
        <p:nvSpPr>
          <p:cNvPr id="4" name="Slide Number Placeholder 3"/>
          <p:cNvSpPr>
            <a:spLocks noGrp="1"/>
          </p:cNvSpPr>
          <p:nvPr>
            <p:ph type="sldNum" sz="quarter" idx="10"/>
          </p:nvPr>
        </p:nvSpPr>
        <p:spPr/>
        <p:txBody>
          <a:bodyPr/>
          <a:lstStyle/>
          <a:p>
            <a:fld id="{D8725F32-C477-4176-929C-BDC38B2B538B}" type="slidenum">
              <a:rPr lang="en-US" smtClean="0"/>
              <a:t>11</a:t>
            </a:fld>
            <a:endParaRPr lang="en-US"/>
          </a:p>
        </p:txBody>
      </p:sp>
    </p:spTree>
    <p:extLst>
      <p:ext uri="{BB962C8B-B14F-4D97-AF65-F5344CB8AC3E}">
        <p14:creationId xmlns:p14="http://schemas.microsoft.com/office/powerpoint/2010/main" val="974459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5FED4715-01A3-40B2-BF3B-CCEB0066FE77}" type="slidenum">
              <a:rPr lang="en-US"/>
              <a:pPr/>
              <a:t>12</a:t>
            </a:fld>
            <a:endParaRPr lang="en-US"/>
          </a:p>
        </p:txBody>
      </p:sp>
      <p:sp>
        <p:nvSpPr>
          <p:cNvPr id="38914" name="Rectangle 2"/>
          <p:cNvSpPr>
            <a:spLocks noGrp="1" noRot="1" noChangeAspect="1" noChangeArrowheads="1" noTextEdit="1"/>
          </p:cNvSpPr>
          <p:nvPr>
            <p:ph type="sldImg"/>
          </p:nvPr>
        </p:nvSpPr>
        <p:spPr>
          <a:xfrm>
            <a:off x="1450975" y="471488"/>
            <a:ext cx="4537075" cy="3402012"/>
          </a:xfrm>
          <a:prstGeom prst="rect">
            <a:avLst/>
          </a:prstGeom>
          <a:ln/>
        </p:spPr>
      </p:sp>
      <p:sp>
        <p:nvSpPr>
          <p:cNvPr id="38915" name="Rectangle 3"/>
          <p:cNvSpPr>
            <a:spLocks noGrp="1" noChangeArrowheads="1"/>
          </p:cNvSpPr>
          <p:nvPr>
            <p:ph type="body" idx="1"/>
          </p:nvPr>
        </p:nvSpPr>
        <p:spPr>
          <a:xfrm>
            <a:off x="489374" y="4215529"/>
            <a:ext cx="6338146" cy="4927283"/>
          </a:xfrm>
          <a:prstGeom prst="rect">
            <a:avLst/>
          </a:prstGeom>
          <a:ln/>
        </p:spPr>
        <p:txBody>
          <a:bodyPr/>
          <a:lstStyle/>
          <a:p>
            <a:pPr marL="117603" lvl="1" indent="3267" defTabSz="940826">
              <a:defRPr/>
            </a:pPr>
            <a:r>
              <a:rPr lang="en-US" u="none" kern="1200"/>
              <a:t>As noted in S&amp;C Module B5 Consensus Process for Standard Development, after standards committee approval, the Staff Secretary, committee officers and the Project</a:t>
            </a:r>
            <a:r>
              <a:rPr lang="en-US" u="none" kern="1200" baseline="0"/>
              <a:t> Technical Manager </a:t>
            </a:r>
            <a:r>
              <a:rPr lang="en-US" u="none" kern="1200"/>
              <a:t>work together to complete the standards development steps of Public Review,</a:t>
            </a:r>
            <a:r>
              <a:rPr lang="en-US" u="none" kern="1200" baseline="0"/>
              <a:t> </a:t>
            </a:r>
            <a:r>
              <a:rPr lang="en-US" u="none" kern="1200"/>
              <a:t>Supervisory Board Approval,</a:t>
            </a:r>
            <a:r>
              <a:rPr lang="en-US" u="none" kern="1200" baseline="0"/>
              <a:t> </a:t>
            </a:r>
            <a:r>
              <a:rPr lang="en-US" u="none" kern="1200"/>
              <a:t>final ANSI Approval and publication.</a:t>
            </a:r>
          </a:p>
          <a:p>
            <a:pPr marL="241625" lvl="1" indent="-120813"/>
            <a:endParaRPr lang="en-US"/>
          </a:p>
        </p:txBody>
      </p:sp>
    </p:spTree>
    <p:extLst>
      <p:ext uri="{BB962C8B-B14F-4D97-AF65-F5344CB8AC3E}">
        <p14:creationId xmlns:p14="http://schemas.microsoft.com/office/powerpoint/2010/main" val="28919037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strike="noStrike"/>
              <a:t>The</a:t>
            </a:r>
            <a:r>
              <a:rPr lang="en-US" u="none" strike="noStrike" baseline="0"/>
              <a:t> staff secretary and selected committee members, which may include committee officers and Project Technical Managers, are responsible for verifying that the proposals are published as approved by the committee:</a:t>
            </a:r>
            <a:endParaRPr lang="en-US" u="none" strike="sngStrike"/>
          </a:p>
          <a:p>
            <a:br>
              <a:rPr lang="en-US" u="none"/>
            </a:br>
            <a:r>
              <a:rPr lang="en-US" u="none"/>
              <a:t>If afforded</a:t>
            </a:r>
            <a:r>
              <a:rPr lang="en-US" u="none" baseline="0"/>
              <a:t> the </a:t>
            </a:r>
            <a:r>
              <a:rPr lang="en-US" u="none"/>
              <a:t>opportunity, committee members</a:t>
            </a:r>
            <a:r>
              <a:rPr lang="en-US" u="none" baseline="0"/>
              <a:t> should</a:t>
            </a:r>
            <a:r>
              <a:rPr lang="en-US" u="none" strike="noStrike" baseline="0"/>
              <a:t> </a:t>
            </a:r>
            <a:r>
              <a:rPr lang="en-US" u="none"/>
              <a:t>review the manuscript prior to submittal</a:t>
            </a:r>
            <a:r>
              <a:rPr lang="en-US" u="none" baseline="0"/>
              <a:t> </a:t>
            </a:r>
            <a:r>
              <a:rPr lang="en-US" u="none"/>
              <a:t>to ASME Publishing to verify that the manuscript accurately reflects the approved proposal(s).</a:t>
            </a:r>
          </a:p>
          <a:p>
            <a:pPr marL="171450" marR="0" lvl="0" indent="-17145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u="none"/>
              <a:t>The published revision(s) should be verified against the approved proposal(s). Staff and applicable committee members should be notified of any deviations.</a:t>
            </a:r>
            <a:r>
              <a:rPr lang="en-US" u="none" baseline="0"/>
              <a:t> </a:t>
            </a:r>
            <a:endParaRPr lang="en-US" u="none"/>
          </a:p>
        </p:txBody>
      </p:sp>
      <p:sp>
        <p:nvSpPr>
          <p:cNvPr id="4" name="Slide Number Placeholder 3"/>
          <p:cNvSpPr>
            <a:spLocks noGrp="1"/>
          </p:cNvSpPr>
          <p:nvPr>
            <p:ph type="sldNum" sz="quarter" idx="10"/>
          </p:nvPr>
        </p:nvSpPr>
        <p:spPr/>
        <p:txBody>
          <a:bodyPr/>
          <a:lstStyle/>
          <a:p>
            <a:fld id="{D8725F32-C477-4176-929C-BDC38B2B538B}" type="slidenum">
              <a:rPr lang="en-US" smtClean="0"/>
              <a:t>13</a:t>
            </a:fld>
            <a:endParaRPr lang="en-US"/>
          </a:p>
        </p:txBody>
      </p:sp>
    </p:spTree>
    <p:extLst>
      <p:ext uri="{BB962C8B-B14F-4D97-AF65-F5344CB8AC3E}">
        <p14:creationId xmlns:p14="http://schemas.microsoft.com/office/powerpoint/2010/main" val="65378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5FED4715-01A3-40B2-BF3B-CCEB0066FE77}" type="slidenum">
              <a:rPr lang="en-US"/>
              <a:pPr/>
              <a:t>14</a:t>
            </a:fld>
            <a:endParaRPr lang="en-US"/>
          </a:p>
        </p:txBody>
      </p:sp>
      <p:sp>
        <p:nvSpPr>
          <p:cNvPr id="38914" name="Rectangle 2"/>
          <p:cNvSpPr>
            <a:spLocks noGrp="1" noRot="1" noChangeAspect="1" noChangeArrowheads="1" noTextEdit="1"/>
          </p:cNvSpPr>
          <p:nvPr>
            <p:ph type="sldImg"/>
          </p:nvPr>
        </p:nvSpPr>
        <p:spPr>
          <a:xfrm>
            <a:off x="1450975" y="471488"/>
            <a:ext cx="4537075" cy="3402012"/>
          </a:xfrm>
          <a:prstGeom prst="rect">
            <a:avLst/>
          </a:prstGeom>
          <a:ln/>
        </p:spPr>
      </p:sp>
      <p:sp>
        <p:nvSpPr>
          <p:cNvPr id="38915" name="Rectangle 3"/>
          <p:cNvSpPr>
            <a:spLocks noGrp="1" noChangeArrowheads="1"/>
          </p:cNvSpPr>
          <p:nvPr>
            <p:ph type="body" idx="1"/>
          </p:nvPr>
        </p:nvSpPr>
        <p:spPr>
          <a:xfrm>
            <a:off x="489374" y="4215529"/>
            <a:ext cx="6338146" cy="4927283"/>
          </a:xfrm>
          <a:prstGeom prst="rect">
            <a:avLst/>
          </a:prstGeom>
          <a:ln/>
        </p:spPr>
        <p:txBody>
          <a:bodyPr/>
          <a:lstStyle/>
          <a:p>
            <a:pPr marL="176405" indent="-176405">
              <a:buFont typeface="Arial" pitchFamily="34" charset="0"/>
              <a:buChar char="•"/>
            </a:pPr>
            <a:r>
              <a:rPr lang="en-US" u="none"/>
              <a:t>All standards-related proposals are managed by an assigned Project Team.</a:t>
            </a:r>
            <a:endParaRPr lang="en-US" u="none" strike="sngStrike"/>
          </a:p>
          <a:p>
            <a:pPr marL="176405" indent="-176405">
              <a:buFont typeface="Arial" pitchFamily="34" charset="0"/>
              <a:buChar char="•"/>
            </a:pPr>
            <a:r>
              <a:rPr lang="en-US" u="none"/>
              <a:t>The Project Technical Manager</a:t>
            </a:r>
            <a:r>
              <a:rPr lang="en-US" u="none" baseline="0"/>
              <a:t> </a:t>
            </a:r>
            <a:r>
              <a:rPr lang="en-US" u="none"/>
              <a:t>is vital in ensuring timely preparation and submittal of the proposal to the relevant technical groups and </a:t>
            </a:r>
            <a:r>
              <a:rPr lang="en-US" u="none" strike="noStrike"/>
              <a:t>ensuring all comments are addressed</a:t>
            </a:r>
            <a:r>
              <a:rPr lang="en-US" u="none"/>
              <a:t>.</a:t>
            </a:r>
          </a:p>
          <a:p>
            <a:pPr marL="176405" indent="-176405">
              <a:buFont typeface="Arial" pitchFamily="34" charset="0"/>
              <a:buChar char="•"/>
            </a:pPr>
            <a:r>
              <a:rPr lang="en-US" sz="1100" u="none" kern="1200">
                <a:solidFill>
                  <a:schemeClr val="tx1"/>
                </a:solidFill>
                <a:effectLst/>
                <a:latin typeface="Arial" charset="0"/>
                <a:ea typeface="+mn-ea"/>
                <a:cs typeface="+mn-cs"/>
              </a:rPr>
              <a:t>Familiarity with C&amp;S Connect is essential for the development, submittal, and approval of proposals. It’s highly recommended that committee members be well versed with C&amp;S Connect and its capabilities prior to taking on the role of Project Technical Manager.</a:t>
            </a:r>
          </a:p>
          <a:p>
            <a:pPr marL="0" indent="0">
              <a:buFont typeface="Arial" pitchFamily="34" charset="0"/>
              <a:buNone/>
            </a:pPr>
            <a:endParaRPr lang="en-US" sz="1100" u="none" kern="1200">
              <a:solidFill>
                <a:schemeClr val="tx1"/>
              </a:solidFill>
              <a:effectLst/>
              <a:latin typeface="Arial" charset="0"/>
              <a:ea typeface="+mn-ea"/>
              <a:cs typeface="+mn-cs"/>
            </a:endParaRPr>
          </a:p>
          <a:p>
            <a:pPr marL="0" indent="0">
              <a:buFont typeface="Arial" pitchFamily="34" charset="0"/>
              <a:buNone/>
            </a:pPr>
            <a:r>
              <a:rPr lang="en-US" sz="1100" u="none" kern="1200" baseline="0">
                <a:solidFill>
                  <a:schemeClr val="tx1"/>
                </a:solidFill>
                <a:effectLst/>
                <a:latin typeface="Arial" charset="0"/>
                <a:ea typeface="+mn-ea"/>
                <a:cs typeface="+mn-cs"/>
              </a:rPr>
              <a:t>      </a:t>
            </a:r>
            <a:r>
              <a:rPr lang="en-US" sz="1100" u="none" kern="1200">
                <a:solidFill>
                  <a:schemeClr val="tx1"/>
                </a:solidFill>
                <a:effectLst/>
                <a:latin typeface="Arial" charset="0"/>
                <a:ea typeface="+mn-ea"/>
                <a:cs typeface="+mn-cs"/>
              </a:rPr>
              <a:t>This can be accomplished by reviewing </a:t>
            </a:r>
            <a:r>
              <a:rPr lang="en-US" sz="1100" b="0" u="none" kern="1200">
                <a:solidFill>
                  <a:schemeClr val="tx1"/>
                </a:solidFill>
                <a:effectLst/>
                <a:latin typeface="Arial" charset="0"/>
                <a:ea typeface="+mn-ea"/>
                <a:cs typeface="+mn-cs"/>
              </a:rPr>
              <a:t>the Online Help for Committee Members (available on the C&amp;S Connect Help Tab) or by attending an Advanced C&amp;S     </a:t>
            </a:r>
          </a:p>
          <a:p>
            <a:pPr marL="0" indent="0">
              <a:buFont typeface="Arial" pitchFamily="34" charset="0"/>
              <a:buNone/>
            </a:pPr>
            <a:r>
              <a:rPr lang="en-US" sz="1100" b="0" u="none" kern="1200">
                <a:solidFill>
                  <a:schemeClr val="tx1"/>
                </a:solidFill>
                <a:effectLst/>
                <a:latin typeface="Arial" charset="0"/>
                <a:ea typeface="+mn-ea"/>
                <a:cs typeface="+mn-cs"/>
              </a:rPr>
              <a:t>      Connect training course, when offered by ASME staff.</a:t>
            </a:r>
          </a:p>
          <a:p>
            <a:pPr marL="241625" lvl="1" indent="-120813"/>
            <a:endParaRPr lang="en-US"/>
          </a:p>
        </p:txBody>
      </p:sp>
    </p:spTree>
    <p:extLst>
      <p:ext uri="{BB962C8B-B14F-4D97-AF65-F5344CB8AC3E}">
        <p14:creationId xmlns:p14="http://schemas.microsoft.com/office/powerpoint/2010/main" val="29215943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1E0D0390-F3F9-4510-A2DA-4F42AC845841}" type="slidenum">
              <a:rPr lang="en-US"/>
              <a:pPr/>
              <a:t>15</a:t>
            </a:fld>
            <a:endParaRPr lang="en-US"/>
          </a:p>
        </p:txBody>
      </p:sp>
      <p:sp>
        <p:nvSpPr>
          <p:cNvPr id="59394" name="Rectangle 2"/>
          <p:cNvSpPr>
            <a:spLocks noGrp="1" noRot="1" noChangeAspect="1" noChangeArrowheads="1" noTextEdit="1"/>
          </p:cNvSpPr>
          <p:nvPr>
            <p:ph type="sldImg"/>
          </p:nvPr>
        </p:nvSpPr>
        <p:spPr>
          <a:xfrm>
            <a:off x="1452563" y="471488"/>
            <a:ext cx="4537075" cy="3402012"/>
          </a:xfrm>
          <a:prstGeom prst="rect">
            <a:avLst/>
          </a:prstGeom>
          <a:ln/>
        </p:spPr>
      </p:sp>
      <p:sp>
        <p:nvSpPr>
          <p:cNvPr id="59395" name="Rectangle 3"/>
          <p:cNvSpPr>
            <a:spLocks noGrp="1" noChangeArrowheads="1"/>
          </p:cNvSpPr>
          <p:nvPr>
            <p:ph type="body" idx="1"/>
          </p:nvPr>
        </p:nvSpPr>
        <p:spPr>
          <a:xfrm>
            <a:off x="489374" y="4215529"/>
            <a:ext cx="6338146" cy="4927283"/>
          </a:xfrm>
          <a:prstGeom prst="rect">
            <a:avLst/>
          </a:prstGeom>
          <a:ln/>
        </p:spPr>
        <p:txBody>
          <a:bodyPr/>
          <a:lstStyle/>
          <a:p>
            <a:r>
              <a:rPr lang="en-US" b="1" dirty="0"/>
              <a:t> </a:t>
            </a:r>
          </a:p>
        </p:txBody>
      </p:sp>
    </p:spTree>
    <p:extLst>
      <p:ext uri="{BB962C8B-B14F-4D97-AF65-F5344CB8AC3E}">
        <p14:creationId xmlns:p14="http://schemas.microsoft.com/office/powerpoint/2010/main" val="1272436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AC7BF663-A82C-4A0D-993D-B20413BE4608}" type="slidenum">
              <a:rPr lang="en-US"/>
              <a:pPr/>
              <a:t>1</a:t>
            </a:fld>
            <a:endParaRPr lang="en-US"/>
          </a:p>
        </p:txBody>
      </p:sp>
      <p:sp>
        <p:nvSpPr>
          <p:cNvPr id="16386" name="Rectangle 2"/>
          <p:cNvSpPr>
            <a:spLocks noGrp="1" noRot="1" noChangeAspect="1" noChangeArrowheads="1" noTextEdit="1"/>
          </p:cNvSpPr>
          <p:nvPr>
            <p:ph type="sldImg"/>
          </p:nvPr>
        </p:nvSpPr>
        <p:spPr>
          <a:xfrm>
            <a:off x="1346200" y="477838"/>
            <a:ext cx="4594225" cy="3446462"/>
          </a:xfrm>
          <a:prstGeom prst="rect">
            <a:avLst/>
          </a:prstGeom>
          <a:ln/>
        </p:spPr>
      </p:sp>
      <p:sp>
        <p:nvSpPr>
          <p:cNvPr id="16387" name="Rectangle 3"/>
          <p:cNvSpPr>
            <a:spLocks noGrp="1" noChangeArrowheads="1"/>
          </p:cNvSpPr>
          <p:nvPr>
            <p:ph type="body" idx="1"/>
          </p:nvPr>
        </p:nvSpPr>
        <p:spPr>
          <a:xfrm>
            <a:off x="540174" y="4270535"/>
            <a:ext cx="6228080" cy="4990624"/>
          </a:xfrm>
          <a:prstGeom prst="rect">
            <a:avLst/>
          </a:prstGeom>
          <a:ln/>
        </p:spPr>
        <p:txBody>
          <a:bodyPr/>
          <a:lstStyle/>
          <a:p>
            <a:endParaRPr lang="en-US"/>
          </a:p>
        </p:txBody>
      </p:sp>
    </p:spTree>
    <p:extLst>
      <p:ext uri="{BB962C8B-B14F-4D97-AF65-F5344CB8AC3E}">
        <p14:creationId xmlns:p14="http://schemas.microsoft.com/office/powerpoint/2010/main" val="2914883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320675"/>
            <a:ext cx="4800600" cy="3600450"/>
          </a:xfrm>
          <a:prstGeom prst="rect">
            <a:avLst/>
          </a:prstGeom>
        </p:spPr>
      </p:sp>
      <p:sp>
        <p:nvSpPr>
          <p:cNvPr id="3" name="Notes Placeholder 2"/>
          <p:cNvSpPr>
            <a:spLocks noGrp="1"/>
          </p:cNvSpPr>
          <p:nvPr>
            <p:ph type="body" idx="1"/>
          </p:nvPr>
        </p:nvSpPr>
        <p:spPr>
          <a:xfrm>
            <a:off x="731521" y="4240531"/>
            <a:ext cx="5852160" cy="4960620"/>
          </a:xfrm>
          <a:prstGeom prst="rect">
            <a:avLst/>
          </a:prstGeom>
        </p:spPr>
        <p:txBody>
          <a:bodyPr/>
          <a:lstStyle/>
          <a:p>
            <a:endParaRPr lang="en-US"/>
          </a:p>
        </p:txBody>
      </p:sp>
      <p:sp>
        <p:nvSpPr>
          <p:cNvPr id="4" name="Slide Number Placeholder 3"/>
          <p:cNvSpPr>
            <a:spLocks noGrp="1"/>
          </p:cNvSpPr>
          <p:nvPr>
            <p:ph type="sldNum" sz="quarter" idx="10"/>
          </p:nvPr>
        </p:nvSpPr>
        <p:spPr>
          <a:xfrm>
            <a:off x="4143587" y="9119474"/>
            <a:ext cx="3169921" cy="480060"/>
          </a:xfrm>
          <a:prstGeom prst="rect">
            <a:avLst/>
          </a:prstGeom>
        </p:spPr>
        <p:txBody>
          <a:bodyPr/>
          <a:lstStyle/>
          <a:p>
            <a:pPr>
              <a:defRPr/>
            </a:pPr>
            <a:fld id="{83E48DBB-187F-4625-94D2-320195BC1BCC}"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3740853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B0D92F3F-39A9-40D7-9419-0235EBAE9BC1}" type="slidenum">
              <a:rPr lang="en-US"/>
              <a:pPr/>
              <a:t>3</a:t>
            </a:fld>
            <a:endParaRPr lang="en-US"/>
          </a:p>
        </p:txBody>
      </p:sp>
      <p:sp>
        <p:nvSpPr>
          <p:cNvPr id="20482" name="Rectangle 2"/>
          <p:cNvSpPr>
            <a:spLocks noGrp="1" noRot="1" noChangeAspect="1" noChangeArrowheads="1" noTextEdit="1"/>
          </p:cNvSpPr>
          <p:nvPr>
            <p:ph type="sldImg"/>
          </p:nvPr>
        </p:nvSpPr>
        <p:spPr>
          <a:xfrm>
            <a:off x="1446213" y="457200"/>
            <a:ext cx="4537075" cy="3402013"/>
          </a:xfrm>
          <a:prstGeom prst="rect">
            <a:avLst/>
          </a:prstGeom>
          <a:ln/>
        </p:spPr>
      </p:sp>
      <p:sp>
        <p:nvSpPr>
          <p:cNvPr id="20483" name="Rectangle 3"/>
          <p:cNvSpPr>
            <a:spLocks noGrp="1" noChangeArrowheads="1"/>
          </p:cNvSpPr>
          <p:nvPr>
            <p:ph type="body" idx="1"/>
          </p:nvPr>
        </p:nvSpPr>
        <p:spPr>
          <a:xfrm>
            <a:off x="489374" y="4215529"/>
            <a:ext cx="6338146" cy="4927283"/>
          </a:xfrm>
          <a:prstGeom prst="rect">
            <a:avLst/>
          </a:prstGeom>
          <a:ln/>
        </p:spPr>
        <p:txBody>
          <a:bodyPr/>
          <a:lstStyle/>
          <a:p>
            <a:pPr marL="344448" indent="-298416"/>
            <a:r>
              <a:rPr lang="en-US">
                <a:solidFill>
                  <a:schemeClr val="tx1"/>
                </a:solidFill>
              </a:rPr>
              <a:t>At the end of this module, you will be able to:</a:t>
            </a:r>
          </a:p>
          <a:p>
            <a:pPr marL="628650" lvl="1" indent="-171450">
              <a:buFont typeface="Arial" pitchFamily="34" charset="0"/>
              <a:buChar char="•"/>
            </a:pPr>
            <a:r>
              <a:rPr lang="en-US">
                <a:solidFill>
                  <a:schemeClr val="tx1"/>
                </a:solidFill>
              </a:rPr>
              <a:t>Understand the responsibilities of </a:t>
            </a:r>
            <a:r>
              <a:rPr lang="en-US" u="none">
                <a:solidFill>
                  <a:schemeClr val="tx1"/>
                </a:solidFill>
              </a:rPr>
              <a:t>Standards</a:t>
            </a:r>
            <a:r>
              <a:rPr lang="en-US" u="none" baseline="0">
                <a:solidFill>
                  <a:schemeClr val="tx1"/>
                </a:solidFill>
              </a:rPr>
              <a:t> </a:t>
            </a:r>
            <a:r>
              <a:rPr lang="en-US" u="none">
                <a:solidFill>
                  <a:schemeClr val="tx1"/>
                </a:solidFill>
              </a:rPr>
              <a:t>&amp; Certification </a:t>
            </a:r>
            <a:r>
              <a:rPr lang="en-US">
                <a:solidFill>
                  <a:schemeClr val="tx1"/>
                </a:solidFill>
              </a:rPr>
              <a:t>Project Management</a:t>
            </a:r>
          </a:p>
          <a:p>
            <a:pPr marL="628650" lvl="1" indent="-171450">
              <a:buFont typeface="Arial" pitchFamily="34" charset="0"/>
              <a:buChar char="•"/>
            </a:pPr>
            <a:r>
              <a:rPr lang="en-US">
                <a:solidFill>
                  <a:schemeClr val="tx1"/>
                </a:solidFill>
              </a:rPr>
              <a:t>Understand the roles and responsibilities of the Project Technical Manager</a:t>
            </a:r>
          </a:p>
          <a:p>
            <a:pPr marL="628650" lvl="1" indent="-171450">
              <a:buFont typeface="Arial" pitchFamily="34" charset="0"/>
              <a:buChar char="•"/>
            </a:pPr>
            <a:r>
              <a:rPr lang="en-US">
                <a:solidFill>
                  <a:schemeClr val="tx1"/>
                </a:solidFill>
              </a:rPr>
              <a:t>Learn how to prepare and submit proposals for approval</a:t>
            </a:r>
          </a:p>
          <a:p>
            <a:pPr marL="628650" lvl="1" indent="-171450">
              <a:buFont typeface="Arial" pitchFamily="34" charset="0"/>
              <a:buChar char="•"/>
            </a:pPr>
            <a:r>
              <a:rPr lang="en-US">
                <a:solidFill>
                  <a:schemeClr val="tx1"/>
                </a:solidFill>
              </a:rPr>
              <a:t>Understand the various options for the committee approval process, as well as the advantages and disadvantages of each.</a:t>
            </a:r>
          </a:p>
          <a:p>
            <a:endParaRPr lang="en-US">
              <a:solidFill>
                <a:schemeClr val="tx1"/>
              </a:solidFill>
            </a:endParaRPr>
          </a:p>
        </p:txBody>
      </p:sp>
    </p:spTree>
    <p:extLst>
      <p:ext uri="{BB962C8B-B14F-4D97-AF65-F5344CB8AC3E}">
        <p14:creationId xmlns:p14="http://schemas.microsoft.com/office/powerpoint/2010/main" val="3375727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C6E716F1-C972-4D8D-9AC7-6B0CEA6491F5}" type="slidenum">
              <a:rPr lang="en-US"/>
              <a:pPr/>
              <a:t>4</a:t>
            </a:fld>
            <a:endParaRPr lang="en-US"/>
          </a:p>
        </p:txBody>
      </p:sp>
      <p:sp>
        <p:nvSpPr>
          <p:cNvPr id="26626" name="Rectangle 2"/>
          <p:cNvSpPr>
            <a:spLocks noGrp="1" noRot="1" noChangeAspect="1" noChangeArrowheads="1" noTextEdit="1"/>
          </p:cNvSpPr>
          <p:nvPr>
            <p:ph type="sldImg"/>
          </p:nvPr>
        </p:nvSpPr>
        <p:spPr>
          <a:xfrm>
            <a:off x="1452563" y="471488"/>
            <a:ext cx="4537075" cy="3402012"/>
          </a:xfrm>
          <a:prstGeom prst="rect">
            <a:avLst/>
          </a:prstGeom>
          <a:ln/>
        </p:spPr>
      </p:sp>
      <p:sp>
        <p:nvSpPr>
          <p:cNvPr id="26627" name="Rectangle 3"/>
          <p:cNvSpPr>
            <a:spLocks noGrp="1" noChangeArrowheads="1"/>
          </p:cNvSpPr>
          <p:nvPr>
            <p:ph type="body" idx="1"/>
          </p:nvPr>
        </p:nvSpPr>
        <p:spPr>
          <a:xfrm>
            <a:off x="489374" y="4215529"/>
            <a:ext cx="6338146" cy="4927283"/>
          </a:xfrm>
          <a:prstGeom prst="rect">
            <a:avLst/>
          </a:prstGeom>
          <a:ln/>
        </p:spPr>
        <p:txBody>
          <a:bodyPr/>
          <a:lstStyle/>
          <a:p>
            <a:r>
              <a:rPr lang="en-US" u="none" dirty="0">
                <a:solidFill>
                  <a:schemeClr val="tx1"/>
                </a:solidFill>
              </a:rPr>
              <a:t>Project Team</a:t>
            </a:r>
          </a:p>
          <a:p>
            <a:pPr marL="171450" marR="0" indent="-171450" algn="l" defTabSz="940826" rtl="0" eaLnBrk="1" fontAlgn="base" latinLnBrk="0" hangingPunct="1">
              <a:lnSpc>
                <a:spcPct val="100000"/>
              </a:lnSpc>
              <a:spcBef>
                <a:spcPct val="30000"/>
              </a:spcBef>
              <a:spcAft>
                <a:spcPct val="0"/>
              </a:spcAft>
              <a:buClrTx/>
              <a:buSzTx/>
              <a:buFont typeface="Arial" pitchFamily="34" charset="0"/>
              <a:buChar char="•"/>
              <a:tabLst/>
              <a:defRPr/>
            </a:pPr>
            <a:r>
              <a:rPr lang="en-US" u="none" dirty="0">
                <a:solidFill>
                  <a:schemeClr val="tx1"/>
                </a:solidFill>
              </a:rPr>
              <a:t>Each standards action is assigned to a Project Team</a:t>
            </a:r>
          </a:p>
          <a:p>
            <a:pPr marL="171450" indent="-171450">
              <a:buFont typeface="Arial" pitchFamily="34" charset="0"/>
              <a:buChar char="•"/>
            </a:pPr>
            <a:r>
              <a:rPr lang="en-US" u="none" dirty="0">
                <a:solidFill>
                  <a:schemeClr val="tx1"/>
                </a:solidFill>
              </a:rPr>
              <a:t>The Project Team will consist of a Project Technical Manager (PTM), a Project Administrative Manager (normally ASME Technical Staff) and, as necessary, additional members who may be committee members or technically knowledgeable members of the public, including those responsible for requesting the action.</a:t>
            </a:r>
          </a:p>
          <a:p>
            <a:pPr marL="641863" lvl="1" indent="-171450">
              <a:buFont typeface="Arial" pitchFamily="34" charset="0"/>
              <a:buChar char="•"/>
            </a:pPr>
            <a:r>
              <a:rPr lang="en-US" u="none" dirty="0">
                <a:solidFill>
                  <a:schemeClr val="tx1"/>
                </a:solidFill>
              </a:rPr>
              <a:t>If a Project Team is assigned by the standards committee, the PTM is normally a technically knowledgeable committee member. </a:t>
            </a:r>
          </a:p>
          <a:p>
            <a:pPr marL="641863" lvl="1" indent="-171450">
              <a:buFont typeface="Arial" pitchFamily="34" charset="0"/>
              <a:buChar char="•"/>
            </a:pPr>
            <a:r>
              <a:rPr lang="en-US" u="none" dirty="0">
                <a:solidFill>
                  <a:schemeClr val="tx1"/>
                </a:solidFill>
              </a:rPr>
              <a:t>When committees are used as Project Teams, the PTM would be the officer of the standards committee or subcommittee. </a:t>
            </a:r>
          </a:p>
          <a:p>
            <a:pPr marL="641863" marR="0" lvl="1" indent="-17145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u="none" baseline="0" dirty="0">
                <a:solidFill>
                  <a:schemeClr val="tx1"/>
                </a:solidFill>
              </a:rPr>
              <a:t>Project Teams could</a:t>
            </a:r>
            <a:r>
              <a:rPr lang="en-US" u="none" dirty="0">
                <a:solidFill>
                  <a:schemeClr val="tx1"/>
                </a:solidFill>
              </a:rPr>
              <a:t> consist of the standards committees itself (a common method in smaller standards committees),</a:t>
            </a:r>
            <a:r>
              <a:rPr lang="en-US" u="none" baseline="0" dirty="0">
                <a:solidFill>
                  <a:schemeClr val="tx1"/>
                </a:solidFill>
              </a:rPr>
              <a:t> or a </a:t>
            </a:r>
            <a:r>
              <a:rPr lang="en-US" u="none" dirty="0">
                <a:solidFill>
                  <a:schemeClr val="tx1"/>
                </a:solidFill>
              </a:rPr>
              <a:t>subcommittee</a:t>
            </a:r>
            <a:r>
              <a:rPr lang="en-US" u="none" baseline="0" dirty="0">
                <a:solidFill>
                  <a:schemeClr val="tx1"/>
                </a:solidFill>
              </a:rPr>
              <a:t>.</a:t>
            </a:r>
          </a:p>
          <a:p>
            <a:pPr marL="641863" marR="0" lvl="1" indent="-17145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u="none" dirty="0"/>
              <a:t>Technically knowledgeable members of the public, provided each submit a PAF could participate on a Project Team</a:t>
            </a:r>
            <a:endParaRPr lang="en-US" u="none" dirty="0">
              <a:solidFill>
                <a:schemeClr val="tx1"/>
              </a:solidFill>
            </a:endParaRPr>
          </a:p>
          <a:p>
            <a:pPr marL="171450" marR="0" lvl="0" indent="-17145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u="none" strike="noStrike" dirty="0">
                <a:solidFill>
                  <a:schemeClr val="tx1"/>
                </a:solidFill>
              </a:rPr>
              <a:t>The primary tasks of the Project Team are to develop proposals and to address</a:t>
            </a:r>
            <a:r>
              <a:rPr lang="en-US" u="none" strike="noStrike" baseline="0" dirty="0">
                <a:solidFill>
                  <a:schemeClr val="tx1"/>
                </a:solidFill>
              </a:rPr>
              <a:t> any comments received on those proposals. </a:t>
            </a:r>
            <a:endParaRPr lang="en-US" u="none" strike="sngStrike" dirty="0">
              <a:solidFill>
                <a:schemeClr val="tx1"/>
              </a:solidFill>
            </a:endParaRPr>
          </a:p>
        </p:txBody>
      </p:sp>
    </p:spTree>
    <p:extLst>
      <p:ext uri="{BB962C8B-B14F-4D97-AF65-F5344CB8AC3E}">
        <p14:creationId xmlns:p14="http://schemas.microsoft.com/office/powerpoint/2010/main" val="3005664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35422C49-2A27-4627-B6F8-26873C714616}" type="slidenum">
              <a:rPr lang="en-US"/>
              <a:pPr/>
              <a:t>5</a:t>
            </a:fld>
            <a:endParaRPr lang="en-US"/>
          </a:p>
        </p:txBody>
      </p:sp>
      <p:sp>
        <p:nvSpPr>
          <p:cNvPr id="30722" name="Rectangle 2"/>
          <p:cNvSpPr>
            <a:spLocks noGrp="1" noRot="1" noChangeAspect="1" noChangeArrowheads="1" noTextEdit="1"/>
          </p:cNvSpPr>
          <p:nvPr>
            <p:ph type="sldImg"/>
          </p:nvPr>
        </p:nvSpPr>
        <p:spPr>
          <a:xfrm>
            <a:off x="1452563" y="471488"/>
            <a:ext cx="4537075" cy="3402012"/>
          </a:xfrm>
          <a:prstGeom prst="rect">
            <a:avLst/>
          </a:prstGeom>
          <a:ln/>
        </p:spPr>
      </p:sp>
      <p:sp>
        <p:nvSpPr>
          <p:cNvPr id="30723" name="Rectangle 3"/>
          <p:cNvSpPr>
            <a:spLocks noGrp="1" noChangeArrowheads="1"/>
          </p:cNvSpPr>
          <p:nvPr>
            <p:ph type="body" idx="1"/>
          </p:nvPr>
        </p:nvSpPr>
        <p:spPr>
          <a:xfrm>
            <a:off x="489374" y="4215529"/>
            <a:ext cx="6338146" cy="4927283"/>
          </a:xfrm>
          <a:prstGeom prst="rect">
            <a:avLst/>
          </a:prstGeom>
          <a:ln/>
        </p:spPr>
        <p:txBody>
          <a:bodyPr/>
          <a:lstStyle/>
          <a:p>
            <a:pPr marL="0" lvl="1"/>
            <a:r>
              <a:rPr lang="en-US" sz="1100" u="none" dirty="0">
                <a:solidFill>
                  <a:schemeClr val="tx1"/>
                </a:solidFill>
              </a:rPr>
              <a:t>Project Technical Manager</a:t>
            </a:r>
          </a:p>
          <a:p>
            <a:pPr marL="175895" indent="-175895">
              <a:buFont typeface="Arial" pitchFamily="34" charset="0"/>
              <a:buChar char="•"/>
            </a:pPr>
            <a:r>
              <a:rPr lang="en-US" sz="1100" u="none" dirty="0">
                <a:solidFill>
                  <a:schemeClr val="tx1"/>
                </a:solidFill>
                <a:latin typeface="Arial"/>
                <a:cs typeface="Arial"/>
              </a:rPr>
              <a:t>PTM is responsible for </a:t>
            </a:r>
            <a:r>
              <a:rPr lang="en-US" sz="1100" u="none" strike="noStrike" kern="1200" dirty="0">
                <a:solidFill>
                  <a:schemeClr val="tx1"/>
                </a:solidFill>
                <a:latin typeface="Arial"/>
                <a:ea typeface="+mn-ea"/>
                <a:cs typeface="Arial"/>
              </a:rPr>
              <a:t>managing the work with tasks such as setting a schedule, arranging for meetings, consulting with specialists and technical experts, and working with Technical Staff to submit the proposal(s) for balloting. The Project Team is responsible for responding to comments, including any public review comments, and if necessary, deciding what changes to make to the proposal in response to the comments.</a:t>
            </a:r>
          </a:p>
          <a:p>
            <a:pPr marL="633605" marR="0" lvl="1" indent="-176405"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sz="1100" u="none" strike="noStrike" kern="1200" dirty="0">
                <a:solidFill>
                  <a:schemeClr val="tx1"/>
                </a:solidFill>
                <a:latin typeface="Arial"/>
                <a:ea typeface="+mn-ea"/>
                <a:cs typeface="Arial"/>
              </a:rPr>
              <a:t>Most proposals require multiple levels of balloting creating the potential for multiple sets of comments.  The PTM is responsible for guiding the proposal through these levels and should develop an approval plan depending on the complexity and urgency of the proposal.</a:t>
            </a:r>
          </a:p>
          <a:p>
            <a:pPr marL="176405" indent="-176405">
              <a:buFont typeface="Arial" pitchFamily="34" charset="0"/>
              <a:buChar char="•"/>
            </a:pPr>
            <a:r>
              <a:rPr lang="en-US" sz="1100" u="none" strike="noStrike" kern="1200" dirty="0">
                <a:solidFill>
                  <a:schemeClr val="tx1"/>
                </a:solidFill>
                <a:latin typeface="Arial"/>
                <a:ea typeface="+mn-ea"/>
                <a:cs typeface="Arial"/>
              </a:rPr>
              <a:t>The PTM controls the pace the item is moved through the approval process.  If the Project Team responds to comments in a timely manner and effectively  communicates with the committee members proposals can move forward fairly quickly.  </a:t>
            </a:r>
          </a:p>
          <a:p>
            <a:pPr marL="176405" indent="-176405">
              <a:buFont typeface="Arial" pitchFamily="34" charset="0"/>
              <a:buChar char="•"/>
            </a:pPr>
            <a:r>
              <a:rPr lang="en-US" sz="1100" u="none" strike="noStrike" kern="1200" dirty="0">
                <a:solidFill>
                  <a:schemeClr val="tx1"/>
                </a:solidFill>
                <a:latin typeface="Arial"/>
                <a:ea typeface="+mn-ea"/>
                <a:cs typeface="Arial"/>
              </a:rPr>
              <a:t>The PTM should learn about committee rules and customs for preparation, submission, and the approval process, which may be more restrictive than those described on the following slides. </a:t>
            </a:r>
          </a:p>
          <a:p>
            <a:pPr lvl="1"/>
            <a:endParaRPr lang="en-US" sz="1100" u="none" strike="noStrike" kern="1200" dirty="0">
              <a:solidFill>
                <a:schemeClr val="tx1"/>
              </a:solidFill>
              <a:latin typeface="Arial"/>
              <a:ea typeface="+mn-ea"/>
              <a:cs typeface="Arial"/>
            </a:endParaRPr>
          </a:p>
          <a:p>
            <a:endParaRPr lang="en-US" sz="1100" dirty="0">
              <a:solidFill>
                <a:schemeClr val="tx1"/>
              </a:solidFill>
            </a:endParaRPr>
          </a:p>
        </p:txBody>
      </p:sp>
    </p:spTree>
    <p:extLst>
      <p:ext uri="{BB962C8B-B14F-4D97-AF65-F5344CB8AC3E}">
        <p14:creationId xmlns:p14="http://schemas.microsoft.com/office/powerpoint/2010/main" val="3306965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u="none" strike="noStrike">
                <a:solidFill>
                  <a:schemeClr val="tx1"/>
                </a:solidFill>
              </a:rPr>
              <a:t>Proposal Development</a:t>
            </a:r>
            <a:endParaRPr lang="en-US" b="0" u="none" strike="sngStrike">
              <a:solidFill>
                <a:schemeClr val="tx1"/>
              </a:solidFill>
            </a:endParaRPr>
          </a:p>
          <a:p>
            <a:pPr marL="171450" lvl="1" indent="-171450">
              <a:buFont typeface="Arial" pitchFamily="34" charset="0"/>
              <a:buChar char="•"/>
            </a:pPr>
            <a:r>
              <a:rPr lang="en-US" b="0" u="none">
                <a:solidFill>
                  <a:schemeClr val="tx1"/>
                </a:solidFill>
              </a:rPr>
              <a:t>For revisions to an existing standard, the relevant existing material should be shown, along with a clear indication of what is to be changed.  Changes to</a:t>
            </a:r>
            <a:r>
              <a:rPr lang="en-US" b="0" u="none" baseline="0">
                <a:solidFill>
                  <a:schemeClr val="tx1"/>
                </a:solidFill>
              </a:rPr>
              <a:t> </a:t>
            </a:r>
            <a:r>
              <a:rPr lang="en-US" b="0" u="none">
                <a:solidFill>
                  <a:schemeClr val="tx1"/>
                </a:solidFill>
              </a:rPr>
              <a:t>a previous revision being reviewed by the same group should also be </a:t>
            </a:r>
            <a:r>
              <a:rPr lang="en-US" b="0" u="none" strike="noStrike" baseline="0">
                <a:solidFill>
                  <a:schemeClr val="tx1"/>
                </a:solidFill>
              </a:rPr>
              <a:t>distinctly identified</a:t>
            </a:r>
            <a:r>
              <a:rPr lang="en-US" b="0" u="none">
                <a:solidFill>
                  <a:schemeClr val="tx1"/>
                </a:solidFill>
              </a:rPr>
              <a:t>.  For specific guidance on acceptable proposal formats, refer to the </a:t>
            </a:r>
            <a:r>
              <a:rPr lang="en-US" sz="1100" b="0" u="none">
                <a:solidFill>
                  <a:schemeClr val="tx1"/>
                </a:solidFill>
              </a:rPr>
              <a:t>Guidelines for Presenting Proposed Revisions for Ballot and Submittal of Approved Revision to C&amp;S Publishing</a:t>
            </a:r>
            <a:br>
              <a:rPr lang="en-US" b="0" u="none">
                <a:solidFill>
                  <a:schemeClr val="tx1"/>
                </a:solidFill>
              </a:rPr>
            </a:br>
            <a:endParaRPr lang="en-US" b="0" u="none">
              <a:solidFill>
                <a:schemeClr val="tx1"/>
              </a:solidFill>
            </a:endParaRPr>
          </a:p>
          <a:p>
            <a:pPr marL="171450" lvl="1" indent="-171450">
              <a:buFont typeface="Arial" pitchFamily="34" charset="0"/>
              <a:buChar char="•"/>
            </a:pPr>
            <a:r>
              <a:rPr lang="en-US" b="0" u="none">
                <a:solidFill>
                  <a:schemeClr val="tx1"/>
                </a:solidFill>
              </a:rPr>
              <a:t>For a new standard or case, the entire</a:t>
            </a:r>
            <a:r>
              <a:rPr lang="en-US" b="0" u="none" baseline="0">
                <a:solidFill>
                  <a:schemeClr val="tx1"/>
                </a:solidFill>
              </a:rPr>
              <a:t> </a:t>
            </a:r>
            <a:r>
              <a:rPr lang="en-US" b="0" u="none">
                <a:solidFill>
                  <a:schemeClr val="tx1"/>
                </a:solidFill>
              </a:rPr>
              <a:t>document should be included in the proposal.  For assistance with proper</a:t>
            </a:r>
            <a:r>
              <a:rPr lang="en-US" b="0" u="none" baseline="0">
                <a:solidFill>
                  <a:schemeClr val="tx1"/>
                </a:solidFill>
              </a:rPr>
              <a:t> formatting and grammar used in ASME Codes and Standards, the </a:t>
            </a:r>
            <a:r>
              <a:rPr lang="en-US" b="0" u="none">
                <a:solidFill>
                  <a:schemeClr val="tx1"/>
                </a:solidFill>
              </a:rPr>
              <a:t>Project</a:t>
            </a:r>
            <a:r>
              <a:rPr lang="en-US" b="0" u="none" baseline="0">
                <a:solidFill>
                  <a:schemeClr val="tx1"/>
                </a:solidFill>
              </a:rPr>
              <a:t> Technical Manager should refer </a:t>
            </a:r>
            <a:r>
              <a:rPr lang="en-US" b="0" u="none">
                <a:solidFill>
                  <a:schemeClr val="tx1"/>
                </a:solidFill>
              </a:rPr>
              <a:t>to the C&amp;S Writing and Style Guide</a:t>
            </a:r>
            <a:r>
              <a:rPr lang="en-US" b="0" u="none" strike="noStrike" baseline="0">
                <a:solidFill>
                  <a:schemeClr val="tx1"/>
                </a:solidFill>
              </a:rPr>
              <a:t>. </a:t>
            </a:r>
            <a:endParaRPr lang="en-US" b="0" u="none" strike="sngStrike">
              <a:solidFill>
                <a:schemeClr val="tx1"/>
              </a:solidFill>
            </a:endParaRPr>
          </a:p>
          <a:p>
            <a:pPr marL="171450" marR="0" lvl="1" indent="-171450" algn="l" defTabSz="914400" rtl="0" eaLnBrk="1" fontAlgn="base" latinLnBrk="0" hangingPunct="1">
              <a:lnSpc>
                <a:spcPct val="100000"/>
              </a:lnSpc>
              <a:spcBef>
                <a:spcPct val="30000"/>
              </a:spcBef>
              <a:spcAft>
                <a:spcPct val="0"/>
              </a:spcAft>
              <a:buClrTx/>
              <a:buSzTx/>
              <a:buFont typeface="Arial" pitchFamily="34" charset="0"/>
              <a:buChar char="•"/>
              <a:tabLst/>
              <a:defRPr/>
            </a:pPr>
            <a:endParaRPr lang="en-US" b="0" u="none">
              <a:solidFill>
                <a:schemeClr val="tx1"/>
              </a:solidFill>
            </a:endParaRPr>
          </a:p>
          <a:p>
            <a:pPr marL="171450" marR="0" lvl="1" indent="-17145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b="0" u="none">
                <a:solidFill>
                  <a:schemeClr val="tx1"/>
                </a:solidFill>
              </a:rPr>
              <a:t>Proposal files should contain the C&amp;S Connect record number and revision date or number in the header.</a:t>
            </a:r>
          </a:p>
          <a:p>
            <a:pPr marL="171450" marR="0" lvl="1" indent="-171450" algn="l" defTabSz="914400" rtl="0" eaLnBrk="1" fontAlgn="base" latinLnBrk="0" hangingPunct="1">
              <a:lnSpc>
                <a:spcPct val="100000"/>
              </a:lnSpc>
              <a:spcBef>
                <a:spcPct val="30000"/>
              </a:spcBef>
              <a:spcAft>
                <a:spcPct val="0"/>
              </a:spcAft>
              <a:buClrTx/>
              <a:buSzTx/>
              <a:buFont typeface="Arial" pitchFamily="34" charset="0"/>
              <a:buChar char="•"/>
              <a:tabLst/>
              <a:defRPr/>
            </a:pPr>
            <a:endParaRPr lang="en-US" b="0" u="none">
              <a:solidFill>
                <a:schemeClr val="tx1"/>
              </a:solidFill>
            </a:endParaRPr>
          </a:p>
          <a:p>
            <a:pPr marL="171450" marR="0" lvl="1" indent="-17145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b="0" u="none">
                <a:solidFill>
                  <a:schemeClr val="tx1"/>
                </a:solidFill>
              </a:rPr>
              <a:t>For all</a:t>
            </a:r>
            <a:r>
              <a:rPr lang="en-US" b="0" u="none" baseline="0">
                <a:solidFill>
                  <a:schemeClr val="tx1"/>
                </a:solidFill>
              </a:rPr>
              <a:t> proposals, </a:t>
            </a:r>
            <a:r>
              <a:rPr lang="en-US" b="0" u="none">
                <a:solidFill>
                  <a:schemeClr val="tx1"/>
                </a:solidFill>
              </a:rPr>
              <a:t>a rationale statement for</a:t>
            </a:r>
            <a:r>
              <a:rPr lang="en-US" b="0" u="none" baseline="0">
                <a:solidFill>
                  <a:schemeClr val="tx1"/>
                </a:solidFill>
              </a:rPr>
              <a:t> the proposal </a:t>
            </a:r>
            <a:r>
              <a:rPr lang="en-US" b="0" i="0" u="none">
                <a:solidFill>
                  <a:schemeClr val="tx1"/>
                </a:solidFill>
              </a:rPr>
              <a:t>should</a:t>
            </a:r>
            <a:r>
              <a:rPr lang="en-US" b="0" i="0" u="none" baseline="0">
                <a:solidFill>
                  <a:schemeClr val="tx1"/>
                </a:solidFill>
              </a:rPr>
              <a:t> be included as </a:t>
            </a:r>
            <a:r>
              <a:rPr lang="en-US" b="0" u="none">
                <a:solidFill>
                  <a:schemeClr val="tx1"/>
                </a:solidFill>
              </a:rPr>
              <a:t>part of the explanation field in the C&amp;S Connect record. </a:t>
            </a:r>
            <a:r>
              <a:rPr lang="en-US" b="0" u="none" strike="noStrike">
                <a:solidFill>
                  <a:schemeClr val="tx1"/>
                </a:solidFill>
              </a:rPr>
              <a:t>If</a:t>
            </a:r>
            <a:r>
              <a:rPr lang="en-US" b="0" u="none" strike="noStrike" baseline="0">
                <a:solidFill>
                  <a:schemeClr val="tx1"/>
                </a:solidFill>
              </a:rPr>
              <a:t> necessary, a</a:t>
            </a:r>
            <a:r>
              <a:rPr lang="en-US" b="0" u="none" strike="noStrike">
                <a:solidFill>
                  <a:schemeClr val="tx1"/>
                </a:solidFill>
              </a:rPr>
              <a:t>dditional </a:t>
            </a:r>
            <a:r>
              <a:rPr lang="en-US" b="0" u="none">
                <a:solidFill>
                  <a:schemeClr val="tx1"/>
                </a:solidFill>
              </a:rPr>
              <a:t>background</a:t>
            </a:r>
            <a:r>
              <a:rPr lang="en-US" b="0" u="none" baseline="0">
                <a:solidFill>
                  <a:schemeClr val="tx1"/>
                </a:solidFill>
              </a:rPr>
              <a:t> or justification for the proposal may be included in the background file on the record</a:t>
            </a:r>
            <a:endParaRPr lang="en-US" b="0" u="none">
              <a:solidFill>
                <a:schemeClr val="tx1"/>
              </a:solidFill>
            </a:endParaRPr>
          </a:p>
        </p:txBody>
      </p:sp>
      <p:sp>
        <p:nvSpPr>
          <p:cNvPr id="4" name="Slide Number Placeholder 3"/>
          <p:cNvSpPr>
            <a:spLocks noGrp="1"/>
          </p:cNvSpPr>
          <p:nvPr>
            <p:ph type="sldNum" sz="quarter" idx="10"/>
          </p:nvPr>
        </p:nvSpPr>
        <p:spPr/>
        <p:txBody>
          <a:bodyPr/>
          <a:lstStyle/>
          <a:p>
            <a:fld id="{D8725F32-C477-4176-929C-BDC38B2B538B}" type="slidenum">
              <a:rPr lang="en-US" smtClean="0"/>
              <a:t>6</a:t>
            </a:fld>
            <a:endParaRPr lang="en-US"/>
          </a:p>
        </p:txBody>
      </p:sp>
    </p:spTree>
    <p:extLst>
      <p:ext uri="{BB962C8B-B14F-4D97-AF65-F5344CB8AC3E}">
        <p14:creationId xmlns:p14="http://schemas.microsoft.com/office/powerpoint/2010/main" val="3166626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5FED4715-01A3-40B2-BF3B-CCEB0066FE77}" type="slidenum">
              <a:rPr lang="en-US"/>
              <a:pPr/>
              <a:t>7</a:t>
            </a:fld>
            <a:endParaRPr lang="en-US"/>
          </a:p>
        </p:txBody>
      </p:sp>
      <p:sp>
        <p:nvSpPr>
          <p:cNvPr id="38914" name="Rectangle 2"/>
          <p:cNvSpPr>
            <a:spLocks noGrp="1" noRot="1" noChangeAspect="1" noChangeArrowheads="1" noTextEdit="1"/>
          </p:cNvSpPr>
          <p:nvPr>
            <p:ph type="sldImg"/>
          </p:nvPr>
        </p:nvSpPr>
        <p:spPr>
          <a:xfrm>
            <a:off x="1450975" y="471488"/>
            <a:ext cx="4537075" cy="3402012"/>
          </a:xfrm>
          <a:prstGeom prst="rect">
            <a:avLst/>
          </a:prstGeom>
          <a:ln/>
        </p:spPr>
      </p:sp>
      <p:sp>
        <p:nvSpPr>
          <p:cNvPr id="38915" name="Rectangle 3"/>
          <p:cNvSpPr>
            <a:spLocks noGrp="1" noChangeArrowheads="1"/>
          </p:cNvSpPr>
          <p:nvPr>
            <p:ph type="body" idx="1"/>
          </p:nvPr>
        </p:nvSpPr>
        <p:spPr>
          <a:xfrm>
            <a:off x="489374" y="4215529"/>
            <a:ext cx="6338146" cy="4927283"/>
          </a:xfrm>
          <a:prstGeom prst="rect">
            <a:avLst/>
          </a:prstGeom>
          <a:ln/>
        </p:spPr>
        <p:txBody>
          <a:bodyPr/>
          <a:lstStyle/>
          <a:p>
            <a:pPr lvl="0"/>
            <a:r>
              <a:rPr lang="en-US" u="none"/>
              <a:t>It is important to provide the right information in a way that can be easily understood</a:t>
            </a:r>
            <a:r>
              <a:rPr lang="en-US" u="none" baseline="0"/>
              <a:t> </a:t>
            </a:r>
            <a:r>
              <a:rPr lang="en-US" u="none"/>
              <a:t>by the reviewers.  The following</a:t>
            </a:r>
            <a:r>
              <a:rPr lang="en-US" u="none" baseline="0"/>
              <a:t> text fields should be filled in on C&amp;S connect with the following i</a:t>
            </a:r>
            <a:r>
              <a:rPr lang="en-US" u="none"/>
              <a:t>nformation:</a:t>
            </a:r>
          </a:p>
          <a:p>
            <a:pPr marL="171450" indent="-171450">
              <a:buFont typeface="Arial" pitchFamily="34" charset="0"/>
              <a:buChar char="•"/>
            </a:pPr>
            <a:r>
              <a:rPr lang="en-US" b="0" u="none"/>
              <a:t>The</a:t>
            </a:r>
            <a:r>
              <a:rPr lang="en-US" b="0" u="none" baseline="0"/>
              <a:t> </a:t>
            </a:r>
            <a:r>
              <a:rPr lang="en-US" b="0" u="none"/>
              <a:t>Subject</a:t>
            </a:r>
            <a:r>
              <a:rPr lang="en-US" b="0" u="none" baseline="0"/>
              <a:t> </a:t>
            </a:r>
            <a:r>
              <a:rPr lang="en-US" b="0" u="none"/>
              <a:t>should be </a:t>
            </a:r>
            <a:r>
              <a:rPr lang="en-US" b="0" u="none" strike="noStrike" baseline="0"/>
              <a:t>a concise statement</a:t>
            </a:r>
            <a:r>
              <a:rPr lang="en-US" b="0" u="none"/>
              <a:t> that describes what is being addressed by the proposal</a:t>
            </a:r>
          </a:p>
          <a:p>
            <a:pPr marL="171450" indent="-171450">
              <a:buFont typeface="Arial" pitchFamily="34" charset="0"/>
              <a:buChar char="•"/>
            </a:pPr>
            <a:r>
              <a:rPr lang="en-US" b="0" u="none"/>
              <a:t>The Proposal should be one or two sentences that describe the contents of the proposal file.</a:t>
            </a:r>
            <a:r>
              <a:rPr lang="en-US" b="0" u="none" baseline="0"/>
              <a:t> </a:t>
            </a:r>
            <a:endParaRPr lang="en-US" b="0" u="none" strike="sngStrike"/>
          </a:p>
          <a:p>
            <a:pPr marL="171450" indent="-171450" defTabSz="914295">
              <a:buFont typeface="Arial" pitchFamily="34" charset="0"/>
              <a:buChar char="•"/>
            </a:pPr>
            <a:r>
              <a:rPr lang="en-US" b="0" u="none"/>
              <a:t>The Explanation should be </a:t>
            </a:r>
            <a:r>
              <a:rPr lang="en-US" b="0" u="none" strike="noStrike"/>
              <a:t>a brief </a:t>
            </a:r>
            <a:r>
              <a:rPr lang="en-US" b="0" u="none"/>
              <a:t>paragraph explaining why the proposal is being presented.  If a longer explanation </a:t>
            </a:r>
            <a:r>
              <a:rPr lang="en-US" b="0" i="0" u="none"/>
              <a:t>is</a:t>
            </a:r>
            <a:r>
              <a:rPr lang="en-US" b="0" i="0" u="none" baseline="0"/>
              <a:t> </a:t>
            </a:r>
            <a:r>
              <a:rPr lang="en-US" b="0" u="none"/>
              <a:t>needed, it should be included as part of background material and</a:t>
            </a:r>
            <a:r>
              <a:rPr lang="en-US" b="0" u="none" baseline="0"/>
              <a:t> referenced in this field. </a:t>
            </a:r>
            <a:endParaRPr lang="en-US" b="0" u="none"/>
          </a:p>
          <a:p>
            <a:pPr marL="171450" indent="-171450">
              <a:buFont typeface="Arial" pitchFamily="34" charset="0"/>
              <a:buChar char="•"/>
            </a:pPr>
            <a:endParaRPr lang="en-US"/>
          </a:p>
          <a:p>
            <a:pPr lvl="0"/>
            <a:endParaRPr lang="en-US"/>
          </a:p>
        </p:txBody>
      </p:sp>
    </p:spTree>
    <p:extLst>
      <p:ext uri="{BB962C8B-B14F-4D97-AF65-F5344CB8AC3E}">
        <p14:creationId xmlns:p14="http://schemas.microsoft.com/office/powerpoint/2010/main" val="3045962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u="none" dirty="0"/>
              <a:t>There are three categories</a:t>
            </a:r>
            <a:r>
              <a:rPr lang="en-US" b="0" u="none" baseline="0" dirty="0"/>
              <a:t> of files that can be uploaded into a record:</a:t>
            </a:r>
          </a:p>
          <a:p>
            <a:endParaRPr lang="en-US" b="0" u="none" baseline="0" dirty="0"/>
          </a:p>
          <a:p>
            <a:pPr marL="171450" indent="-171450">
              <a:buFont typeface="Arial" panose="020B0604020202020204" pitchFamily="34" charset="0"/>
              <a:buChar char="•"/>
            </a:pPr>
            <a:r>
              <a:rPr lang="en-US" b="0" u="none" dirty="0"/>
              <a:t>The</a:t>
            </a:r>
            <a:r>
              <a:rPr lang="en-US" b="0" u="none" baseline="0" dirty="0"/>
              <a:t> </a:t>
            </a:r>
            <a:r>
              <a:rPr lang="en-US" b="0" u="none" dirty="0"/>
              <a:t>Proposal File shall contain the most recent (latest) version of proposal/document/revision to be reviewed. </a:t>
            </a:r>
          </a:p>
          <a:p>
            <a:r>
              <a:rPr lang="en-US" b="0" u="none" dirty="0"/>
              <a:t>      Note:</a:t>
            </a:r>
          </a:p>
          <a:p>
            <a:pPr marL="228600"/>
            <a:r>
              <a:rPr lang="en-US" b="0" u="none" dirty="0"/>
              <a:t>a) Proposal files should not contain material which is not subject to consensus approval. See background material and committee correspondence fields described below.</a:t>
            </a:r>
          </a:p>
          <a:p>
            <a:pPr marL="228600"/>
            <a:r>
              <a:rPr lang="en-US" b="0" u="none" dirty="0"/>
              <a:t>b) It is essential that the correct proposal</a:t>
            </a:r>
            <a:r>
              <a:rPr lang="en-US" b="0" u="none" baseline="0" dirty="0"/>
              <a:t> </a:t>
            </a:r>
            <a:r>
              <a:rPr lang="en-US" b="0" u="none" dirty="0"/>
              <a:t>file is attached to the record before it is added to a ballot</a:t>
            </a:r>
            <a:r>
              <a:rPr lang="en-US" b="0" u="none" strike="noStrike" baseline="0" dirty="0"/>
              <a:t> </a:t>
            </a:r>
            <a:r>
              <a:rPr lang="en-US" b="0" u="none" dirty="0"/>
              <a:t>since files</a:t>
            </a:r>
            <a:r>
              <a:rPr lang="en-US" b="0" u="none" baseline="0" dirty="0"/>
              <a:t> </a:t>
            </a:r>
            <a:r>
              <a:rPr lang="en-US" b="0" u="none" dirty="0"/>
              <a:t>CANNOT be revised while the record is linked to an opened ballot.</a:t>
            </a:r>
          </a:p>
          <a:p>
            <a:pPr marL="228600"/>
            <a:r>
              <a:rPr lang="en-US" b="0" u="none" dirty="0"/>
              <a:t>c) Once a new file is uploaded, it is automatically labeled “CURRENT PROPOSAL FILE”, and the previous file is archived. </a:t>
            </a:r>
          </a:p>
          <a:p>
            <a:pPr marL="228600"/>
            <a:r>
              <a:rPr lang="en-US" b="0" u="none" dirty="0"/>
              <a:t>d) A link</a:t>
            </a:r>
            <a:r>
              <a:rPr lang="en-US" b="0" u="none" baseline="0" dirty="0"/>
              <a:t> to the proposal file </a:t>
            </a:r>
            <a:r>
              <a:rPr lang="en-US" b="0" u="none" dirty="0"/>
              <a:t>will be available under the “Proposal” section on the ballot form.</a:t>
            </a:r>
          </a:p>
          <a:p>
            <a:r>
              <a:rPr lang="en-US" b="0" u="none" dirty="0"/>
              <a:t> </a:t>
            </a:r>
          </a:p>
          <a:p>
            <a:pPr marL="171450" indent="-171450">
              <a:buFont typeface="Arial" panose="020B0604020202020204" pitchFamily="34" charset="0"/>
              <a:buChar char="•"/>
            </a:pPr>
            <a:r>
              <a:rPr lang="en-US" b="0" u="none" dirty="0"/>
              <a:t>The Background Material File</a:t>
            </a:r>
            <a:r>
              <a:rPr lang="en-US" b="0" u="none" baseline="0" dirty="0"/>
              <a:t> </a:t>
            </a:r>
            <a:r>
              <a:rPr lang="en-US" b="0" u="none" dirty="0"/>
              <a:t>SHOULD contain a file (or files) providing background information</a:t>
            </a:r>
            <a:r>
              <a:rPr lang="en-US" b="0" u="none" baseline="0" dirty="0"/>
              <a:t> </a:t>
            </a:r>
            <a:r>
              <a:rPr lang="en-US" b="0" u="none" strike="noStrike" dirty="0"/>
              <a:t>including but </a:t>
            </a:r>
            <a:r>
              <a:rPr lang="en-US" b="0" u="none" dirty="0"/>
              <a:t>not limited to</a:t>
            </a:r>
            <a:r>
              <a:rPr lang="en-US" b="0" u="none" strike="noStrike" baseline="0" dirty="0"/>
              <a:t> </a:t>
            </a:r>
            <a:r>
              <a:rPr lang="en-US" b="0" u="none" dirty="0"/>
              <a:t>technical papers, business plans, sample</a:t>
            </a:r>
            <a:r>
              <a:rPr lang="en-US" b="0" u="none" baseline="0" dirty="0"/>
              <a:t> </a:t>
            </a:r>
            <a:r>
              <a:rPr lang="en-US" b="0" u="none" dirty="0"/>
              <a:t>calculations, tables, figures, and any supporting information that is pertinent to the record.</a:t>
            </a:r>
          </a:p>
          <a:p>
            <a:endParaRPr lang="en-US" b="0" u="none" dirty="0"/>
          </a:p>
          <a:p>
            <a:pPr marL="171450" indent="-171450">
              <a:buFont typeface="Arial" panose="020B0604020202020204" pitchFamily="34" charset="0"/>
              <a:buChar char="•"/>
            </a:pPr>
            <a:r>
              <a:rPr lang="en-US" b="0" u="none" dirty="0"/>
              <a:t>The Committee Correspondence File</a:t>
            </a:r>
            <a:r>
              <a:rPr lang="en-US" b="0" u="none" baseline="0" dirty="0"/>
              <a:t> </a:t>
            </a:r>
            <a:r>
              <a:rPr lang="en-US" b="0" u="none" dirty="0"/>
              <a:t>SHOULD contain any communications by committee members</a:t>
            </a:r>
            <a:r>
              <a:rPr lang="en-US" b="0" u="none" baseline="0" dirty="0"/>
              <a:t> </a:t>
            </a:r>
            <a:r>
              <a:rPr lang="en-US" b="0" u="none" dirty="0"/>
              <a:t>pertaining to the proposal that should be </a:t>
            </a:r>
            <a:r>
              <a:rPr lang="en-US" b="0" u="none" baseline="0" dirty="0"/>
              <a:t>retained for the lifetime of the record</a:t>
            </a:r>
            <a:r>
              <a:rPr lang="en-US" b="0" u="none" dirty="0"/>
              <a:t>.</a:t>
            </a:r>
          </a:p>
          <a:p>
            <a:endParaRPr lang="en-US" b="0" u="none" dirty="0"/>
          </a:p>
          <a:p>
            <a:pPr defTabSz="914295"/>
            <a:r>
              <a:rPr lang="en-US" b="0" u="none" dirty="0"/>
              <a:t>Additional </a:t>
            </a:r>
            <a:r>
              <a:rPr lang="en-US" b="0" u="none" strike="noStrike" dirty="0"/>
              <a:t>g</a:t>
            </a:r>
            <a:r>
              <a:rPr lang="en-US" b="0" u="none" dirty="0"/>
              <a:t>uidance on how to develop a component record can be found through the C&amp;S Connect Help Tab.</a:t>
            </a:r>
          </a:p>
          <a:p>
            <a:endParaRPr lang="en-US" b="0" dirty="0"/>
          </a:p>
        </p:txBody>
      </p:sp>
      <p:sp>
        <p:nvSpPr>
          <p:cNvPr id="4" name="Slide Number Placeholder 3"/>
          <p:cNvSpPr>
            <a:spLocks noGrp="1"/>
          </p:cNvSpPr>
          <p:nvPr>
            <p:ph type="sldNum" sz="quarter" idx="10"/>
          </p:nvPr>
        </p:nvSpPr>
        <p:spPr/>
        <p:txBody>
          <a:bodyPr/>
          <a:lstStyle/>
          <a:p>
            <a:fld id="{D8725F32-C477-4176-929C-BDC38B2B538B}" type="slidenum">
              <a:rPr lang="en-US" smtClean="0"/>
              <a:t>8</a:t>
            </a:fld>
            <a:endParaRPr lang="en-US"/>
          </a:p>
        </p:txBody>
      </p:sp>
    </p:spTree>
    <p:extLst>
      <p:ext uri="{BB962C8B-B14F-4D97-AF65-F5344CB8AC3E}">
        <p14:creationId xmlns:p14="http://schemas.microsoft.com/office/powerpoint/2010/main" val="2826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lvl1pPr>
              <a:defRPr/>
            </a:lvl1pPr>
          </a:lstStyle>
          <a:p>
            <a:r>
              <a:rPr lang="en-US"/>
              <a:t>ASME S&amp;C Training Module B5A Standards &amp; Certification Project Management</a:t>
            </a:r>
          </a:p>
        </p:txBody>
      </p:sp>
      <p:sp>
        <p:nvSpPr>
          <p:cNvPr id="5" name="Slide Number Placeholder 4"/>
          <p:cNvSpPr>
            <a:spLocks noGrp="1"/>
          </p:cNvSpPr>
          <p:nvPr>
            <p:ph type="sldNum" sz="quarter" idx="11"/>
          </p:nvPr>
        </p:nvSpPr>
        <p:spPr/>
        <p:txBody>
          <a:bodyPr/>
          <a:lstStyle>
            <a:lvl1pPr>
              <a:defRPr/>
            </a:lvl1pPr>
          </a:lstStyle>
          <a:p>
            <a:fld id="{6C43C965-B3AD-4836-A6C6-98E1C6D57A15}" type="slidenum">
              <a:rPr lang="en-US" smtClean="0"/>
              <a:pPr/>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37091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ASME S&amp;C Training Module B5A Standards &amp; Certification Project Management</a:t>
            </a:r>
          </a:p>
        </p:txBody>
      </p:sp>
      <p:sp>
        <p:nvSpPr>
          <p:cNvPr id="6" name="Slide Number Placeholder 5"/>
          <p:cNvSpPr>
            <a:spLocks noGrp="1"/>
          </p:cNvSpPr>
          <p:nvPr>
            <p:ph type="sldNum" sz="quarter" idx="11"/>
          </p:nvPr>
        </p:nvSpPr>
        <p:spPr/>
        <p:txBody>
          <a:bodyPr/>
          <a:lstStyle>
            <a:lvl1pPr>
              <a:defRPr/>
            </a:lvl1pPr>
          </a:lstStyle>
          <a:p>
            <a:fld id="{8D660834-740C-49C5-8E2E-DD16742170B0}" type="slidenum">
              <a:rPr lang="en-US" smtClean="0"/>
              <a:pPr/>
              <a:t>‹#›</a:t>
            </a:fld>
            <a:endParaRPr lang="en-US"/>
          </a:p>
        </p:txBody>
      </p:sp>
    </p:spTree>
    <p:extLst>
      <p:ext uri="{BB962C8B-B14F-4D97-AF65-F5344CB8AC3E}">
        <p14:creationId xmlns:p14="http://schemas.microsoft.com/office/powerpoint/2010/main" val="3493055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a:xfrm>
            <a:off x="1397000" y="6476999"/>
            <a:ext cx="6096000" cy="244475"/>
          </a:xfrm>
        </p:spPr>
        <p:txBody>
          <a:bodyPr/>
          <a:lstStyle>
            <a:lvl1pPr>
              <a:defRPr/>
            </a:lvl1pPr>
          </a:lstStyle>
          <a:p>
            <a:r>
              <a:rPr lang="en-US"/>
              <a:t>ASME S&amp;C Training Module B5A Standards &amp; Certification Project Management</a:t>
            </a:r>
          </a:p>
        </p:txBody>
      </p:sp>
      <p:sp>
        <p:nvSpPr>
          <p:cNvPr id="5" name="Slide Number Placeholder 4"/>
          <p:cNvSpPr>
            <a:spLocks noGrp="1"/>
          </p:cNvSpPr>
          <p:nvPr>
            <p:ph type="sldNum" sz="quarter" idx="11"/>
          </p:nvPr>
        </p:nvSpPr>
        <p:spPr/>
        <p:txBody>
          <a:bodyPr/>
          <a:lstStyle>
            <a:lvl1pPr>
              <a:defRPr/>
            </a:lvl1pPr>
          </a:lstStyle>
          <a:p>
            <a:fld id="{0A37F96D-5217-4621-8A17-FD606798CBD0}" type="slidenum">
              <a:rPr lang="en-US" smtClean="0"/>
              <a:pPr/>
              <a:t>‹#›</a:t>
            </a:fld>
            <a:endParaRPr lang="en-US"/>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54300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r>
              <a:rPr lang="en-US"/>
              <a:t>ASME S&amp;C Training Module B5A Standards &amp; Certification Project Management</a:t>
            </a:r>
          </a:p>
        </p:txBody>
      </p:sp>
      <p:sp>
        <p:nvSpPr>
          <p:cNvPr id="4" name="Slide Number Placeholder 3"/>
          <p:cNvSpPr>
            <a:spLocks noGrp="1"/>
          </p:cNvSpPr>
          <p:nvPr>
            <p:ph type="sldNum" sz="quarter" idx="11"/>
          </p:nvPr>
        </p:nvSpPr>
        <p:spPr/>
        <p:txBody>
          <a:bodyPr/>
          <a:lstStyle/>
          <a:p>
            <a:fld id="{6C43C965-B3AD-4836-A6C6-98E1C6D57A15}" type="slidenum">
              <a:rPr lang="en-US" smtClean="0"/>
              <a:pPr/>
              <a:t>‹#›</a:t>
            </a:fld>
            <a:endParaRPr lang="en-US"/>
          </a:p>
        </p:txBody>
      </p:sp>
    </p:spTree>
    <p:extLst>
      <p:ext uri="{BB962C8B-B14F-4D97-AF65-F5344CB8AC3E}">
        <p14:creationId xmlns:p14="http://schemas.microsoft.com/office/powerpoint/2010/main" val="916050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r>
              <a:rPr lang="en-US"/>
              <a:t>ASME S&amp;C Training Module B5A Standards &amp; Certification Project Management</a:t>
            </a:r>
          </a:p>
        </p:txBody>
      </p:sp>
      <p:sp>
        <p:nvSpPr>
          <p:cNvPr id="4" name="Slide Number Placeholder 3"/>
          <p:cNvSpPr>
            <a:spLocks noGrp="1"/>
          </p:cNvSpPr>
          <p:nvPr>
            <p:ph type="sldNum" sz="quarter" idx="11"/>
          </p:nvPr>
        </p:nvSpPr>
        <p:spPr/>
        <p:txBody>
          <a:bodyPr/>
          <a:lstStyle/>
          <a:p>
            <a:fld id="{6C43C965-B3AD-4836-A6C6-98E1C6D57A15}" type="slidenum">
              <a:rPr lang="en-US" smtClean="0"/>
              <a:pPr/>
              <a:t>‹#›</a:t>
            </a:fld>
            <a:endParaRPr lang="en-US"/>
          </a:p>
        </p:txBody>
      </p:sp>
    </p:spTree>
    <p:extLst>
      <p:ext uri="{BB962C8B-B14F-4D97-AF65-F5344CB8AC3E}">
        <p14:creationId xmlns:p14="http://schemas.microsoft.com/office/powerpoint/2010/main" val="3912162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pPr algn="ctr"/>
            <a:r>
              <a:rPr lang="en-US"/>
              <a:t>ASME S&amp;C Training Module B5A Standards &amp; Certification Project Management</a:t>
            </a:r>
          </a:p>
        </p:txBody>
      </p:sp>
      <p:sp>
        <p:nvSpPr>
          <p:cNvPr id="4" name="Slide Number Placeholder 3"/>
          <p:cNvSpPr>
            <a:spLocks noGrp="1"/>
          </p:cNvSpPr>
          <p:nvPr>
            <p:ph type="sldNum" sz="quarter" idx="11"/>
          </p:nvPr>
        </p:nvSpPr>
        <p:spPr/>
        <p:txBody>
          <a:bodyPr/>
          <a:lstStyle/>
          <a:p>
            <a:fld id="{6C43C965-B3AD-4836-A6C6-98E1C6D57A15}" type="slidenum">
              <a:rPr lang="en-US" smtClean="0"/>
              <a:pPr/>
              <a:t>‹#›</a:t>
            </a:fld>
            <a:endParaRPr lang="en-US"/>
          </a:p>
        </p:txBody>
      </p:sp>
      <p:sp>
        <p:nvSpPr>
          <p:cNvPr id="6" name="Text Placeholder 5"/>
          <p:cNvSpPr>
            <a:spLocks noGrp="1"/>
          </p:cNvSpPr>
          <p:nvPr>
            <p:ph type="body" sz="quarter" idx="12" hasCustomPrompt="1"/>
          </p:nvPr>
        </p:nvSpPr>
        <p:spPr>
          <a:xfrm>
            <a:off x="850900" y="6613228"/>
            <a:ext cx="457200" cy="228600"/>
          </a:xfrm>
        </p:spPr>
        <p:txBody>
          <a:bodyPr vert="wordArtVert"/>
          <a:lstStyle>
            <a:lvl1pPr marL="0" indent="0" algn="l">
              <a:buNone/>
              <a:defRPr sz="700">
                <a:latin typeface="Arial Black" panose="020B0A04020102020204" pitchFamily="34" charset="0"/>
              </a:defRPr>
            </a:lvl1pPr>
          </a:lstStyle>
          <a:p>
            <a:pPr lvl="0"/>
            <a:r>
              <a:rPr lang="en-US"/>
              <a:t>2016</a:t>
            </a:r>
          </a:p>
        </p:txBody>
      </p:sp>
    </p:spTree>
    <p:extLst>
      <p:ext uri="{BB962C8B-B14F-4D97-AF65-F5344CB8AC3E}">
        <p14:creationId xmlns:p14="http://schemas.microsoft.com/office/powerpoint/2010/main" val="1998350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en-US"/>
              <a:t>ASME S&amp;C Training Module B5A Standards &amp; Certification Project Management</a:t>
            </a:r>
          </a:p>
        </p:txBody>
      </p:sp>
      <p:sp>
        <p:nvSpPr>
          <p:cNvPr id="6" name="Slide Number Placeholder 5"/>
          <p:cNvSpPr>
            <a:spLocks noGrp="1"/>
          </p:cNvSpPr>
          <p:nvPr>
            <p:ph type="sldNum" sz="quarter" idx="11"/>
          </p:nvPr>
        </p:nvSpPr>
        <p:spPr/>
        <p:txBody>
          <a:bodyPr/>
          <a:lstStyle>
            <a:lvl1pPr>
              <a:defRPr/>
            </a:lvl1pPr>
          </a:lstStyle>
          <a:p>
            <a:fld id="{7CA2F6A7-9A99-4BC9-8BC9-C685444444C9}" type="slidenum">
              <a:rPr lang="en-US" smtClean="0"/>
              <a:pPr/>
              <a:t>‹#›</a:t>
            </a:fld>
            <a:endParaRPr lang="en-US"/>
          </a:p>
        </p:txBody>
      </p:sp>
    </p:spTree>
    <p:extLst>
      <p:ext uri="{BB962C8B-B14F-4D97-AF65-F5344CB8AC3E}">
        <p14:creationId xmlns:p14="http://schemas.microsoft.com/office/powerpoint/2010/main" val="2442508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a:t>ASME S&amp;C Training Module B5A Standards &amp; Certification Project Management</a:t>
            </a:r>
          </a:p>
        </p:txBody>
      </p:sp>
      <p:sp>
        <p:nvSpPr>
          <p:cNvPr id="8" name="Slide Number Placeholder 7"/>
          <p:cNvSpPr>
            <a:spLocks noGrp="1"/>
          </p:cNvSpPr>
          <p:nvPr>
            <p:ph type="sldNum" sz="quarter" idx="11"/>
          </p:nvPr>
        </p:nvSpPr>
        <p:spPr/>
        <p:txBody>
          <a:bodyPr/>
          <a:lstStyle>
            <a:lvl1pPr>
              <a:defRPr/>
            </a:lvl1pPr>
          </a:lstStyle>
          <a:p>
            <a:fld id="{A9EBAD81-A111-4588-BE4B-55CC9E4FA5AA}" type="slidenum">
              <a:rPr lang="en-US" smtClean="0"/>
              <a:pPr/>
              <a:t>‹#›</a:t>
            </a:fld>
            <a:endParaRPr lang="en-US"/>
          </a:p>
        </p:txBody>
      </p:sp>
    </p:spTree>
    <p:extLst>
      <p:ext uri="{BB962C8B-B14F-4D97-AF65-F5344CB8AC3E}">
        <p14:creationId xmlns:p14="http://schemas.microsoft.com/office/powerpoint/2010/main" val="1297097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US"/>
              <a:t>ASME S&amp;C Training Module B5A Standards &amp; Certification Project Management</a:t>
            </a:r>
          </a:p>
        </p:txBody>
      </p:sp>
      <p:sp>
        <p:nvSpPr>
          <p:cNvPr id="4" name="Slide Number Placeholder 3"/>
          <p:cNvSpPr>
            <a:spLocks noGrp="1"/>
          </p:cNvSpPr>
          <p:nvPr>
            <p:ph type="sldNum" sz="quarter" idx="11"/>
          </p:nvPr>
        </p:nvSpPr>
        <p:spPr/>
        <p:txBody>
          <a:bodyPr/>
          <a:lstStyle>
            <a:lvl1pPr>
              <a:defRPr/>
            </a:lvl1pPr>
          </a:lstStyle>
          <a:p>
            <a:fld id="{9B68247C-D7EB-4F86-8C72-69F67755D4B2}" type="slidenum">
              <a:rPr lang="en-US" smtClean="0"/>
              <a:pPr/>
              <a:t>‹#›</a:t>
            </a:fld>
            <a:endParaRPr lang="en-US"/>
          </a:p>
        </p:txBody>
      </p:sp>
    </p:spTree>
    <p:extLst>
      <p:ext uri="{BB962C8B-B14F-4D97-AF65-F5344CB8AC3E}">
        <p14:creationId xmlns:p14="http://schemas.microsoft.com/office/powerpoint/2010/main" val="2236804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lgn="ctr"/>
            <a:r>
              <a:rPr lang="en-US"/>
              <a:t>ASME S&amp;C Training Module B5A Standards &amp; Certification Project Management</a:t>
            </a:r>
          </a:p>
        </p:txBody>
      </p:sp>
      <p:sp>
        <p:nvSpPr>
          <p:cNvPr id="3" name="Slide Number Placeholder 2"/>
          <p:cNvSpPr>
            <a:spLocks noGrp="1"/>
          </p:cNvSpPr>
          <p:nvPr>
            <p:ph type="sldNum" sz="quarter" idx="11"/>
          </p:nvPr>
        </p:nvSpPr>
        <p:spPr/>
        <p:txBody>
          <a:bodyPr/>
          <a:lstStyle>
            <a:lvl1pPr>
              <a:defRPr/>
            </a:lvl1pPr>
          </a:lstStyle>
          <a:p>
            <a:fld id="{8D3B81DA-1D40-40EC-BE1F-8D78EE62FA07}" type="slidenum">
              <a:rPr lang="en-US" smtClean="0"/>
              <a:pPr/>
              <a:t>‹#›</a:t>
            </a:fld>
            <a:endParaRPr lang="en-US"/>
          </a:p>
        </p:txBody>
      </p:sp>
    </p:spTree>
    <p:extLst>
      <p:ext uri="{BB962C8B-B14F-4D97-AF65-F5344CB8AC3E}">
        <p14:creationId xmlns:p14="http://schemas.microsoft.com/office/powerpoint/2010/main" val="2353356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a:t>Fifth level</a:t>
            </a:r>
          </a:p>
        </p:txBody>
      </p:sp>
      <p:sp>
        <p:nvSpPr>
          <p:cNvPr id="1100805" name="Rectangle 5"/>
          <p:cNvSpPr>
            <a:spLocks noGrp="1" noChangeArrowheads="1"/>
          </p:cNvSpPr>
          <p:nvPr>
            <p:ph type="ftr" sz="quarter" idx="3"/>
          </p:nvPr>
        </p:nvSpPr>
        <p:spPr bwMode="auto">
          <a:xfrm>
            <a:off x="1397000" y="6483349"/>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r>
              <a:rPr lang="en-US"/>
              <a:t>ASME S&amp;C Training Module B5A Standards &amp; Certification Project Management</a:t>
            </a:r>
          </a:p>
        </p:txBody>
      </p:sp>
      <p:sp>
        <p:nvSpPr>
          <p:cNvPr id="1100806" name="Rectangle 6"/>
          <p:cNvSpPr>
            <a:spLocks noGrp="1" noChangeArrowheads="1"/>
          </p:cNvSpPr>
          <p:nvPr>
            <p:ph type="sldNum" sz="quarter" idx="4"/>
          </p:nvPr>
        </p:nvSpPr>
        <p:spPr bwMode="auto">
          <a:xfrm>
            <a:off x="787400" y="6400800"/>
            <a:ext cx="431800" cy="2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6C43C965-B3AD-4836-A6C6-98E1C6D57A15}" type="slidenum">
              <a:rPr lang="en-US" smtClean="0"/>
              <a:pPr/>
              <a:t>‹#›</a:t>
            </a:fld>
            <a:endParaRPr lang="en-US"/>
          </a:p>
        </p:txBody>
      </p:sp>
      <p:pic>
        <p:nvPicPr>
          <p:cNvPr id="1100807" name="Picture 7" descr="Picture2"/>
          <p:cNvPicPr>
            <a:picLocks noChangeAspect="1" noChangeArrowheads="1"/>
          </p:cNvPicPr>
          <p:nvPr>
            <p:custDataLst>
              <p:tags r:id="rId12"/>
            </p:custDataLst>
          </p:nvPr>
        </p:nvPicPr>
        <p:blipFill>
          <a:blip r:embed="rId13" cstate="print">
            <a:extLst>
              <a:ext uri="{28A0092B-C50C-407E-A947-70E740481C1C}">
                <a14:useLocalDpi xmlns:a14="http://schemas.microsoft.com/office/drawing/2010/main" val="0"/>
              </a:ext>
            </a:extLst>
          </a:blip>
          <a:srcRect/>
          <a:stretch>
            <a:fillRect/>
          </a:stretch>
        </p:blipFill>
        <p:spPr bwMode="auto">
          <a:xfrm>
            <a:off x="7907338" y="6373516"/>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344941"/>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0809" name="Rectangle 9"/>
          <p:cNvSpPr>
            <a:spLocks noChangeArrowheads="1"/>
          </p:cNvSpPr>
          <p:nvPr/>
        </p:nvSpPr>
        <p:spPr bwMode="auto">
          <a:xfrm>
            <a:off x="412750" y="6400800"/>
            <a:ext cx="70644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200">
                <a:solidFill>
                  <a:srgbClr val="003399"/>
                </a:solidFill>
                <a:latin typeface="Tahoma" pitchFamily="34" charset="0"/>
              </a:rPr>
              <a:t>Page</a:t>
            </a:r>
          </a:p>
        </p:txBody>
      </p:sp>
      <p:sp>
        <p:nvSpPr>
          <p:cNvPr id="9" name="TextBox 8"/>
          <p:cNvSpPr txBox="1"/>
          <p:nvPr/>
        </p:nvSpPr>
        <p:spPr>
          <a:xfrm>
            <a:off x="479777" y="6674785"/>
            <a:ext cx="620363" cy="123111"/>
          </a:xfrm>
          <a:prstGeom prst="rect">
            <a:avLst/>
          </a:prstGeom>
          <a:noFill/>
        </p:spPr>
        <p:txBody>
          <a:bodyPr wrap="none" lIns="0" tIns="0" rIns="0" bIns="0" rtlCol="0">
            <a:spAutoFit/>
          </a:bodyPr>
          <a:lstStyle/>
          <a:p>
            <a:pPr algn="l"/>
            <a:r>
              <a:rPr lang="en-US" sz="800" dirty="0">
                <a:solidFill>
                  <a:srgbClr val="003399"/>
                </a:solidFill>
              </a:rPr>
              <a:t>© ASME 2024</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9" r:id="rId3"/>
    <p:sldLayoutId id="2147483670" r:id="rId4"/>
    <p:sldLayoutId id="2147483671" r:id="rId5"/>
    <p:sldLayoutId id="2147483664" r:id="rId6"/>
    <p:sldLayoutId id="2147483665" r:id="rId7"/>
    <p:sldLayoutId id="2147483666" r:id="rId8"/>
    <p:sldLayoutId id="2147483667" r:id="rId9"/>
    <p:sldLayoutId id="2147483668" r:id="rId10"/>
  </p:sldLayoutIdLst>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000">
          <a:solidFill>
            <a:srgbClr val="003399"/>
          </a:solidFill>
          <a:latin typeface="+mn-lt"/>
        </a:defRPr>
      </a:lvl2pPr>
      <a:lvl3pPr marL="1143000" indent="-228600" algn="l" rtl="0" eaLnBrk="1" fontAlgn="base" hangingPunct="1">
        <a:spcBef>
          <a:spcPct val="20000"/>
        </a:spcBef>
        <a:spcAft>
          <a:spcPct val="0"/>
        </a:spcAft>
        <a:buChar char="•"/>
        <a:defRPr>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cstools.asme.org/csconnect/FileUpload.cfm?View=yes&amp;ID=48367"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www.asme.org/about-asme/standards/standards-certification-member-training-resources/standards-certification-leadership-training" TargetMode="External"/><Relationship Id="rId5" Type="http://schemas.openxmlformats.org/officeDocument/2006/relationships/hyperlink" Target="https://cstools.asme.org/csconnect/News.cfm?AnnouncementTypeID=4&amp;AnnouncementFormID=1" TargetMode="External"/><Relationship Id="rId4" Type="http://schemas.openxmlformats.org/officeDocument/2006/relationships/hyperlink" Target="https://cstools.asme.org/csconnect/FileUpload.cfm?View=yes&amp;ID=53924"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130425"/>
            <a:ext cx="7772400" cy="1870075"/>
          </a:xfrm>
        </p:spPr>
        <p:txBody>
          <a:bodyPr/>
          <a:lstStyle/>
          <a:p>
            <a:r>
              <a:rPr lang="en-US" b="1"/>
              <a:t>Standards and Certification</a:t>
            </a:r>
            <a:br>
              <a:rPr lang="en-US" b="1"/>
            </a:br>
            <a:r>
              <a:rPr lang="en-US" b="1"/>
              <a:t>Training</a:t>
            </a:r>
            <a:endParaRPr lang="en-US" sz="2800" b="1"/>
          </a:p>
        </p:txBody>
      </p:sp>
      <p:sp>
        <p:nvSpPr>
          <p:cNvPr id="7" name="Subtitle 6"/>
          <p:cNvSpPr>
            <a:spLocks noGrp="1"/>
          </p:cNvSpPr>
          <p:nvPr>
            <p:ph type="subTitle" idx="1"/>
          </p:nvPr>
        </p:nvSpPr>
        <p:spPr>
          <a:xfrm>
            <a:off x="152400" y="4229100"/>
            <a:ext cx="8686800" cy="1409700"/>
          </a:xfrm>
        </p:spPr>
        <p:txBody>
          <a:bodyPr/>
          <a:lstStyle/>
          <a:p>
            <a:r>
              <a:rPr lang="en-US" sz="2800"/>
              <a:t>Module B – Process</a:t>
            </a:r>
          </a:p>
          <a:p>
            <a:r>
              <a:rPr lang="en-US" sz="2800"/>
              <a:t>B5A	Standards &amp; Certification Project Management</a:t>
            </a:r>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06921" y="342900"/>
            <a:ext cx="2622233" cy="1563374"/>
          </a:xfrm>
          <a:prstGeom prst="rect">
            <a:avLst/>
          </a:prstGeom>
        </p:spPr>
      </p:pic>
    </p:spTree>
    <p:extLst>
      <p:ext uri="{BB962C8B-B14F-4D97-AF65-F5344CB8AC3E}">
        <p14:creationId xmlns:p14="http://schemas.microsoft.com/office/powerpoint/2010/main" val="3593453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lgn="ctr"/>
            <a:r>
              <a:rPr lang="en-US"/>
              <a:t>ASME S&amp;C Training Module B5A Standards &amp; Certification Project Management</a:t>
            </a:r>
          </a:p>
        </p:txBody>
      </p:sp>
      <p:sp>
        <p:nvSpPr>
          <p:cNvPr id="6" name="Rectangle 3"/>
          <p:cNvSpPr>
            <a:spLocks noGrp="1" noChangeArrowheads="1"/>
          </p:cNvSpPr>
          <p:nvPr>
            <p:ph idx="1"/>
          </p:nvPr>
        </p:nvSpPr>
        <p:spPr>
          <a:xfrm>
            <a:off x="500062" y="1173014"/>
            <a:ext cx="8643938" cy="5334000"/>
          </a:xfrm>
        </p:spPr>
        <p:txBody>
          <a:bodyPr/>
          <a:lstStyle/>
          <a:p>
            <a:pPr marL="346075" indent="-346075"/>
            <a:r>
              <a:rPr lang="en-US" dirty="0"/>
              <a:t>Review and Comment Ballots (optional)  </a:t>
            </a:r>
          </a:p>
          <a:p>
            <a:pPr marL="917575" lvl="1"/>
            <a:r>
              <a:rPr lang="en-US" dirty="0"/>
              <a:t>Proposal provided to “technically affected parties” to solicit comments from those groups in order to address concerns as early as possible in the balloting process.  Following the closure of the ballot, all comments should</a:t>
            </a:r>
            <a:r>
              <a:rPr lang="en-US" u="sng" dirty="0"/>
              <a:t> </a:t>
            </a:r>
            <a:r>
              <a:rPr lang="en-US" dirty="0"/>
              <a:t>be addressed, then the item may be balloted using either the tiered, or concurrent voting process </a:t>
            </a:r>
          </a:p>
          <a:p>
            <a:r>
              <a:rPr lang="en-US" dirty="0"/>
              <a:t>Tiered Voting  </a:t>
            </a:r>
          </a:p>
          <a:p>
            <a:pPr lvl="1"/>
            <a:r>
              <a:rPr lang="en-US" dirty="0"/>
              <a:t>Proposal reviewed and approved in a hierarchal manner, starting with </a:t>
            </a:r>
            <a:r>
              <a:rPr lang="en-US" dirty="0" err="1"/>
              <a:t>subtier</a:t>
            </a:r>
            <a:r>
              <a:rPr lang="en-US" dirty="0"/>
              <a:t> groups and proceeding to the next higher tier groups </a:t>
            </a:r>
            <a:endParaRPr lang="en-US" strike="sngStrike" dirty="0"/>
          </a:p>
          <a:p>
            <a:r>
              <a:rPr lang="en-US" dirty="0"/>
              <a:t>Concurrent Voting   </a:t>
            </a:r>
          </a:p>
          <a:p>
            <a:pPr lvl="1"/>
            <a:r>
              <a:rPr lang="en-US" dirty="0"/>
              <a:t>Proposal submitted for ballot of two tiers at once; some committees may ballot one tier for approval and submit the proposal to the upper tier for review and comment</a:t>
            </a:r>
          </a:p>
          <a:p>
            <a:pPr lvl="2"/>
            <a:endParaRPr lang="en-US" sz="1600" dirty="0"/>
          </a:p>
          <a:p>
            <a:pPr lvl="2"/>
            <a:endParaRPr lang="en-US" sz="1600" dirty="0"/>
          </a:p>
        </p:txBody>
      </p:sp>
      <p:sp>
        <p:nvSpPr>
          <p:cNvPr id="8" name="Rectangle 2"/>
          <p:cNvSpPr txBox="1">
            <a:spLocks noChangeArrowheads="1"/>
          </p:cNvSpPr>
          <p:nvPr/>
        </p:nvSpPr>
        <p:spPr bwMode="auto">
          <a:xfrm>
            <a:off x="288131" y="-228600"/>
            <a:ext cx="8458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a:lstStyle>
          <a:p>
            <a:br>
              <a:rPr lang="en-US"/>
            </a:br>
            <a:r>
              <a:rPr lang="en-US"/>
              <a:t>APPROVAL PROCESS OPTIONS</a:t>
            </a:r>
          </a:p>
        </p:txBody>
      </p:sp>
      <p:sp>
        <p:nvSpPr>
          <p:cNvPr id="2" name="Slide Number Placeholder 1"/>
          <p:cNvSpPr>
            <a:spLocks noGrp="1"/>
          </p:cNvSpPr>
          <p:nvPr>
            <p:ph type="sldNum" sz="quarter" idx="11"/>
          </p:nvPr>
        </p:nvSpPr>
        <p:spPr/>
        <p:txBody>
          <a:bodyPr/>
          <a:lstStyle/>
          <a:p>
            <a:fld id="{0A37F96D-5217-4621-8A17-FD606798CBD0}" type="slidenum">
              <a:rPr lang="en-US" smtClean="0"/>
              <a:pPr/>
              <a:t>9</a:t>
            </a:fld>
            <a:endParaRPr lang="en-US"/>
          </a:p>
        </p:txBody>
      </p:sp>
    </p:spTree>
    <p:extLst>
      <p:ext uri="{BB962C8B-B14F-4D97-AF65-F5344CB8AC3E}">
        <p14:creationId xmlns:p14="http://schemas.microsoft.com/office/powerpoint/2010/main" val="4073722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420100" cy="4602163"/>
          </a:xfrm>
        </p:spPr>
        <p:txBody>
          <a:bodyPr/>
          <a:lstStyle/>
          <a:p>
            <a:pPr marL="457200" indent="-457200">
              <a:buFont typeface="+mj-lt"/>
              <a:buAutoNum type="arabicPeriod"/>
            </a:pPr>
            <a:r>
              <a:rPr lang="en-US" dirty="0"/>
              <a:t>Ballot is opened by Staff Secretary or committee officers for their respective committees. </a:t>
            </a:r>
          </a:p>
          <a:p>
            <a:pPr marL="457200" indent="-457200">
              <a:buFont typeface="+mj-lt"/>
              <a:buAutoNum type="arabicPeriod"/>
            </a:pPr>
            <a:r>
              <a:rPr lang="en-US" kern="1200" dirty="0"/>
              <a:t>The PTM should post a response to all comments.</a:t>
            </a:r>
            <a:endParaRPr lang="en-US" kern="1200" dirty="0">
              <a:ea typeface="Tahoma"/>
              <a:cs typeface="Tahoma"/>
            </a:endParaRPr>
          </a:p>
          <a:p>
            <a:pPr marL="457200" indent="-457200">
              <a:buFont typeface="+mj-lt"/>
              <a:buAutoNum type="arabicPeriod"/>
            </a:pPr>
            <a:r>
              <a:rPr lang="en-US" kern="1200" dirty="0"/>
              <a:t>Negative voters should be asked if they are willing to withdraw their negatives in light of the response posted. </a:t>
            </a:r>
            <a:endParaRPr lang="en-US" kern="1200" dirty="0">
              <a:ea typeface="Tahoma"/>
              <a:cs typeface="Tahoma"/>
            </a:endParaRPr>
          </a:p>
          <a:p>
            <a:pPr marL="457200" indent="-457200">
              <a:buFont typeface="+mj-lt"/>
              <a:buAutoNum type="arabicPeriod"/>
            </a:pPr>
            <a:r>
              <a:rPr lang="en-US" kern="1200" dirty="0"/>
              <a:t>The proposal is then revised to incorporate all changes as a result of the responses to the ballot comments.</a:t>
            </a:r>
            <a:r>
              <a:rPr lang="en-US" strike="sngStrike" kern="1200" dirty="0"/>
              <a:t> </a:t>
            </a:r>
            <a:endParaRPr lang="en-US" strike="sngStrike" kern="1200" dirty="0">
              <a:ea typeface="Tahoma"/>
              <a:cs typeface="Tahoma"/>
            </a:endParaRPr>
          </a:p>
          <a:p>
            <a:pPr marL="857250" lvl="1" indent="-457200">
              <a:buFont typeface="Tahoma" panose="020B0604030504040204" pitchFamily="34" charset="0"/>
              <a:buChar char="−"/>
            </a:pPr>
            <a:r>
              <a:rPr lang="en-US" sz="2200" kern="1200" dirty="0"/>
              <a:t>If no changes are required, the proposal may proceed to the next level of balloting </a:t>
            </a:r>
            <a:endParaRPr lang="en-US" sz="2200" kern="1200" dirty="0">
              <a:ea typeface="Tahoma"/>
              <a:cs typeface="Tahoma"/>
            </a:endParaRPr>
          </a:p>
        </p:txBody>
      </p:sp>
      <p:sp>
        <p:nvSpPr>
          <p:cNvPr id="3" name="Footer Placeholder 2"/>
          <p:cNvSpPr>
            <a:spLocks noGrp="1"/>
          </p:cNvSpPr>
          <p:nvPr>
            <p:ph type="ftr" sz="quarter" idx="10"/>
          </p:nvPr>
        </p:nvSpPr>
        <p:spPr/>
        <p:txBody>
          <a:bodyPr/>
          <a:lstStyle/>
          <a:p>
            <a:pPr algn="ctr"/>
            <a:r>
              <a:rPr lang="en-US"/>
              <a:t>ASME S&amp;C Training Module B5A Standards &amp; Certification Project Management</a:t>
            </a:r>
          </a:p>
        </p:txBody>
      </p:sp>
      <p:sp>
        <p:nvSpPr>
          <p:cNvPr id="4" name="Slide Number Placeholder 3"/>
          <p:cNvSpPr>
            <a:spLocks noGrp="1"/>
          </p:cNvSpPr>
          <p:nvPr>
            <p:ph type="sldNum" sz="quarter" idx="11"/>
          </p:nvPr>
        </p:nvSpPr>
        <p:spPr/>
        <p:txBody>
          <a:bodyPr/>
          <a:lstStyle/>
          <a:p>
            <a:fld id="{0A37F96D-5217-4621-8A17-FD606798CBD0}" type="slidenum">
              <a:rPr lang="en-US" smtClean="0"/>
              <a:pPr/>
              <a:t>10</a:t>
            </a:fld>
            <a:endParaRPr lang="en-US"/>
          </a:p>
        </p:txBody>
      </p:sp>
      <p:sp>
        <p:nvSpPr>
          <p:cNvPr id="5" name="Title 4"/>
          <p:cNvSpPr>
            <a:spLocks noGrp="1"/>
          </p:cNvSpPr>
          <p:nvPr>
            <p:ph type="title"/>
          </p:nvPr>
        </p:nvSpPr>
        <p:spPr>
          <a:xfrm>
            <a:off x="330200" y="-76200"/>
            <a:ext cx="8229600" cy="1143000"/>
          </a:xfrm>
        </p:spPr>
        <p:txBody>
          <a:bodyPr/>
          <a:lstStyle/>
          <a:p>
            <a:r>
              <a:rPr lang="en-US" dirty="0"/>
              <a:t>BALLOT PROCESS</a:t>
            </a:r>
          </a:p>
        </p:txBody>
      </p:sp>
    </p:spTree>
    <p:extLst>
      <p:ext uri="{BB962C8B-B14F-4D97-AF65-F5344CB8AC3E}">
        <p14:creationId xmlns:p14="http://schemas.microsoft.com/office/powerpoint/2010/main" val="822593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1624" y="1242219"/>
            <a:ext cx="8153400" cy="4602163"/>
          </a:xfrm>
        </p:spPr>
        <p:txBody>
          <a:bodyPr/>
          <a:lstStyle/>
          <a:p>
            <a:pPr marL="457200" indent="-457200">
              <a:buFont typeface="+mj-lt"/>
              <a:buAutoNum type="arabicPeriod" startAt="5"/>
            </a:pPr>
            <a:r>
              <a:rPr lang="en-US" kern="1200"/>
              <a:t>The revised proposal is then uploaded to the C&amp;S Connect record proposal file.</a:t>
            </a:r>
          </a:p>
          <a:p>
            <a:pPr marL="457200" indent="-457200">
              <a:buFont typeface="+mj-lt"/>
              <a:buAutoNum type="arabicPeriod" startAt="5"/>
            </a:pPr>
            <a:r>
              <a:rPr lang="en-US" kern="1200"/>
              <a:t>The ASME Staff Secretary in conjunction with committee officers or PTM decides what the next level ballot is for the proposal. </a:t>
            </a:r>
            <a:endParaRPr lang="en-US" strike="sngStrike"/>
          </a:p>
        </p:txBody>
      </p:sp>
      <p:sp>
        <p:nvSpPr>
          <p:cNvPr id="3" name="Footer Placeholder 2"/>
          <p:cNvSpPr>
            <a:spLocks noGrp="1"/>
          </p:cNvSpPr>
          <p:nvPr>
            <p:ph type="ftr" sz="quarter" idx="10"/>
          </p:nvPr>
        </p:nvSpPr>
        <p:spPr/>
        <p:txBody>
          <a:bodyPr/>
          <a:lstStyle/>
          <a:p>
            <a:pPr algn="ctr"/>
            <a:r>
              <a:rPr lang="en-US"/>
              <a:t>ASME S&amp;C Training Module B5A Standards &amp; Certification Project Management</a:t>
            </a:r>
          </a:p>
        </p:txBody>
      </p:sp>
      <p:sp>
        <p:nvSpPr>
          <p:cNvPr id="4" name="Slide Number Placeholder 3"/>
          <p:cNvSpPr>
            <a:spLocks noGrp="1"/>
          </p:cNvSpPr>
          <p:nvPr>
            <p:ph type="sldNum" sz="quarter" idx="11"/>
          </p:nvPr>
        </p:nvSpPr>
        <p:spPr/>
        <p:txBody>
          <a:bodyPr/>
          <a:lstStyle/>
          <a:p>
            <a:fld id="{0A37F96D-5217-4621-8A17-FD606798CBD0}" type="slidenum">
              <a:rPr lang="en-US" smtClean="0"/>
              <a:pPr/>
              <a:t>11</a:t>
            </a:fld>
            <a:endParaRPr lang="en-US"/>
          </a:p>
        </p:txBody>
      </p:sp>
      <p:sp>
        <p:nvSpPr>
          <p:cNvPr id="5" name="Title 4"/>
          <p:cNvSpPr>
            <a:spLocks noGrp="1"/>
          </p:cNvSpPr>
          <p:nvPr>
            <p:ph type="title"/>
          </p:nvPr>
        </p:nvSpPr>
        <p:spPr>
          <a:xfrm>
            <a:off x="457200" y="274638"/>
            <a:ext cx="8229600" cy="487362"/>
          </a:xfrm>
        </p:spPr>
        <p:txBody>
          <a:bodyPr/>
          <a:lstStyle/>
          <a:p>
            <a:r>
              <a:rPr lang="en-US"/>
              <a:t>BALLOT PROCESS</a:t>
            </a:r>
          </a:p>
        </p:txBody>
      </p:sp>
    </p:spTree>
    <p:extLst>
      <p:ext uri="{BB962C8B-B14F-4D97-AF65-F5344CB8AC3E}">
        <p14:creationId xmlns:p14="http://schemas.microsoft.com/office/powerpoint/2010/main" val="325076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lgn="ctr"/>
            <a:r>
              <a:rPr lang="en-US"/>
              <a:t>ASME S&amp;C Training Module B5A Standards &amp; Certification Project Management</a:t>
            </a:r>
          </a:p>
        </p:txBody>
      </p:sp>
      <p:sp>
        <p:nvSpPr>
          <p:cNvPr id="6" name="Rectangle 3"/>
          <p:cNvSpPr>
            <a:spLocks noGrp="1" noChangeArrowheads="1"/>
          </p:cNvSpPr>
          <p:nvPr>
            <p:ph idx="1"/>
          </p:nvPr>
        </p:nvSpPr>
        <p:spPr>
          <a:xfrm>
            <a:off x="901700" y="1259159"/>
            <a:ext cx="7772400" cy="4495800"/>
          </a:xfrm>
        </p:spPr>
        <p:txBody>
          <a:bodyPr/>
          <a:lstStyle/>
          <a:p>
            <a:pPr marL="0" lvl="0" indent="0">
              <a:buNone/>
            </a:pPr>
            <a:r>
              <a:rPr lang="en-US" kern="1200"/>
              <a:t>Following standards committee approval, the Staff Secretary, committee officers and PTM work together to complete the standards development steps noted in Module B5 Consensus Process for Standard Development including:</a:t>
            </a:r>
          </a:p>
          <a:p>
            <a:pPr lvl="1"/>
            <a:r>
              <a:rPr lang="en-US" sz="2200" kern="1200"/>
              <a:t>Public Review</a:t>
            </a:r>
          </a:p>
          <a:p>
            <a:pPr lvl="1"/>
            <a:r>
              <a:rPr lang="en-US" sz="2200" kern="1200"/>
              <a:t>Supervisory Board Approval</a:t>
            </a:r>
          </a:p>
          <a:p>
            <a:pPr lvl="1"/>
            <a:r>
              <a:rPr lang="en-US" sz="2200" kern="1200"/>
              <a:t>Appeals Hearings (if any)</a:t>
            </a:r>
          </a:p>
          <a:p>
            <a:pPr lvl="1"/>
            <a:r>
              <a:rPr lang="en-US" sz="2200" kern="1200"/>
              <a:t>ANSI Approval</a:t>
            </a:r>
          </a:p>
          <a:p>
            <a:pPr lvl="1"/>
            <a:r>
              <a:rPr lang="en-US" sz="2200" kern="1200"/>
              <a:t>Publication</a:t>
            </a:r>
          </a:p>
        </p:txBody>
      </p:sp>
      <p:sp>
        <p:nvSpPr>
          <p:cNvPr id="8" name="Rectangle 2"/>
          <p:cNvSpPr txBox="1">
            <a:spLocks noChangeArrowheads="1"/>
          </p:cNvSpPr>
          <p:nvPr/>
        </p:nvSpPr>
        <p:spPr bwMode="auto">
          <a:xfrm>
            <a:off x="215900" y="-256478"/>
            <a:ext cx="8458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a:lstStyle>
          <a:p>
            <a:r>
              <a:rPr lang="en-US"/>
              <a:t>CONSENSUS PROCESS</a:t>
            </a:r>
          </a:p>
        </p:txBody>
      </p:sp>
      <p:sp>
        <p:nvSpPr>
          <p:cNvPr id="2" name="Slide Number Placeholder 1"/>
          <p:cNvSpPr>
            <a:spLocks noGrp="1"/>
          </p:cNvSpPr>
          <p:nvPr>
            <p:ph type="sldNum" sz="quarter" idx="11"/>
          </p:nvPr>
        </p:nvSpPr>
        <p:spPr/>
        <p:txBody>
          <a:bodyPr/>
          <a:lstStyle/>
          <a:p>
            <a:fld id="{0A37F96D-5217-4621-8A17-FD606798CBD0}" type="slidenum">
              <a:rPr lang="en-US" smtClean="0"/>
              <a:pPr/>
              <a:t>12</a:t>
            </a:fld>
            <a:endParaRPr lang="en-US"/>
          </a:p>
        </p:txBody>
      </p:sp>
    </p:spTree>
    <p:extLst>
      <p:ext uri="{BB962C8B-B14F-4D97-AF65-F5344CB8AC3E}">
        <p14:creationId xmlns:p14="http://schemas.microsoft.com/office/powerpoint/2010/main" val="646367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189038"/>
            <a:ext cx="8229600" cy="4525963"/>
          </a:xfrm>
        </p:spPr>
        <p:txBody>
          <a:bodyPr/>
          <a:lstStyle/>
          <a:p>
            <a:r>
              <a:rPr lang="en-US"/>
              <a:t>Manuscript/Proofs</a:t>
            </a:r>
          </a:p>
          <a:p>
            <a:pPr lvl="1"/>
            <a:r>
              <a:rPr lang="en-US" sz="2200"/>
              <a:t>If PTM has opportunity to review manuscript prior to submittal to ASME Publishing, they should verify that the manuscript accurately reflects the approved proposal(s)</a:t>
            </a:r>
          </a:p>
          <a:p>
            <a:r>
              <a:rPr lang="en-US"/>
              <a:t>The published revision(s) should be verified against the approved proposal(s). Staff and applicable committee members should be notified of any deviations</a:t>
            </a:r>
          </a:p>
          <a:p>
            <a:endParaRPr lang="en-US"/>
          </a:p>
        </p:txBody>
      </p:sp>
      <p:sp>
        <p:nvSpPr>
          <p:cNvPr id="3" name="Footer Placeholder 2"/>
          <p:cNvSpPr>
            <a:spLocks noGrp="1"/>
          </p:cNvSpPr>
          <p:nvPr>
            <p:ph type="ftr" sz="quarter" idx="10"/>
          </p:nvPr>
        </p:nvSpPr>
        <p:spPr/>
        <p:txBody>
          <a:bodyPr/>
          <a:lstStyle/>
          <a:p>
            <a:pPr algn="ctr"/>
            <a:r>
              <a:rPr lang="en-US"/>
              <a:t>ASME S&amp;C Training Module B5A Standards &amp; Certification Project Management</a:t>
            </a:r>
          </a:p>
        </p:txBody>
      </p:sp>
      <p:sp>
        <p:nvSpPr>
          <p:cNvPr id="4" name="Slide Number Placeholder 3"/>
          <p:cNvSpPr>
            <a:spLocks noGrp="1"/>
          </p:cNvSpPr>
          <p:nvPr>
            <p:ph type="sldNum" sz="quarter" idx="11"/>
          </p:nvPr>
        </p:nvSpPr>
        <p:spPr/>
        <p:txBody>
          <a:bodyPr/>
          <a:lstStyle/>
          <a:p>
            <a:fld id="{0A37F96D-5217-4621-8A17-FD606798CBD0}" type="slidenum">
              <a:rPr lang="en-US" smtClean="0"/>
              <a:pPr/>
              <a:t>13</a:t>
            </a:fld>
            <a:endParaRPr lang="en-US"/>
          </a:p>
        </p:txBody>
      </p:sp>
      <p:sp>
        <p:nvSpPr>
          <p:cNvPr id="5" name="Title 4"/>
          <p:cNvSpPr>
            <a:spLocks noGrp="1"/>
          </p:cNvSpPr>
          <p:nvPr>
            <p:ph type="title"/>
          </p:nvPr>
        </p:nvSpPr>
        <p:spPr>
          <a:xfrm>
            <a:off x="330200" y="381000"/>
            <a:ext cx="8229600" cy="808038"/>
          </a:xfrm>
        </p:spPr>
        <p:txBody>
          <a:bodyPr/>
          <a:lstStyle/>
          <a:p>
            <a:r>
              <a:rPr lang="en-US"/>
              <a:t>PUBLICATION</a:t>
            </a:r>
            <a:r>
              <a:rPr lang="en-US" u="sng"/>
              <a:t> </a:t>
            </a:r>
            <a:br>
              <a:rPr lang="en-US">
                <a:solidFill>
                  <a:srgbClr val="FF0000"/>
                </a:solidFill>
              </a:rPr>
            </a:br>
            <a:endParaRPr lang="en-US">
              <a:solidFill>
                <a:srgbClr val="FF0000"/>
              </a:solidFill>
            </a:endParaRPr>
          </a:p>
        </p:txBody>
      </p:sp>
    </p:spTree>
    <p:extLst>
      <p:ext uri="{BB962C8B-B14F-4D97-AF65-F5344CB8AC3E}">
        <p14:creationId xmlns:p14="http://schemas.microsoft.com/office/powerpoint/2010/main" val="1847055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lgn="ctr"/>
            <a:r>
              <a:rPr lang="en-US"/>
              <a:t>ASME S&amp;C Training Module B5A Standards &amp; Certification Project Management</a:t>
            </a:r>
          </a:p>
        </p:txBody>
      </p:sp>
      <p:sp>
        <p:nvSpPr>
          <p:cNvPr id="6" name="Rectangle 3"/>
          <p:cNvSpPr>
            <a:spLocks noGrp="1" noChangeArrowheads="1"/>
          </p:cNvSpPr>
          <p:nvPr>
            <p:ph idx="1"/>
          </p:nvPr>
        </p:nvSpPr>
        <p:spPr>
          <a:xfrm>
            <a:off x="533400" y="1219200"/>
            <a:ext cx="7239000" cy="4572000"/>
          </a:xfrm>
        </p:spPr>
        <p:txBody>
          <a:bodyPr/>
          <a:lstStyle/>
          <a:p>
            <a:r>
              <a:rPr lang="en-US"/>
              <a:t>All standards-related proposals are managed by an assigned Project Team</a:t>
            </a:r>
          </a:p>
          <a:p>
            <a:r>
              <a:rPr lang="en-US"/>
              <a:t>The Project Technical Manager is vital in ensuring timely preparation and submittal of the proposal to the relevant technical groups and ensuring all comments are addressed</a:t>
            </a:r>
          </a:p>
          <a:p>
            <a:r>
              <a:rPr lang="en-US"/>
              <a:t>Familiarity with C&amp;S Connect is essential for the development, submittal, approval of proposals.</a:t>
            </a:r>
          </a:p>
          <a:p>
            <a:pPr lvl="1"/>
            <a:r>
              <a:rPr lang="en-US" sz="2200"/>
              <a:t>C&amp;S Connect Online Help for Volunteers</a:t>
            </a:r>
          </a:p>
          <a:p>
            <a:pPr lvl="1"/>
            <a:r>
              <a:rPr lang="en-US" sz="2200"/>
              <a:t>Staff Lead Training Courses </a:t>
            </a:r>
          </a:p>
        </p:txBody>
      </p:sp>
      <p:sp>
        <p:nvSpPr>
          <p:cNvPr id="8" name="Rectangle 2"/>
          <p:cNvSpPr txBox="1">
            <a:spLocks noChangeArrowheads="1"/>
          </p:cNvSpPr>
          <p:nvPr/>
        </p:nvSpPr>
        <p:spPr bwMode="auto">
          <a:xfrm>
            <a:off x="347663" y="0"/>
            <a:ext cx="84582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defPPr>
              <a:defRPr lang="en-US"/>
            </a:defPPr>
            <a:lvl1pPr algn="ctr" eaLnBrk="1" hangingPunct="1">
              <a:defRPr sz="3200">
                <a:solidFill>
                  <a:srgbClr val="003399"/>
                </a:solidFill>
                <a:latin typeface="+mj-lt"/>
                <a:ea typeface="+mj-ea"/>
                <a:cs typeface="+mj-cs"/>
              </a:defRPr>
            </a:lvl1pPr>
            <a:lvl2pPr algn="ctr" eaLnBrk="1" hangingPunct="1">
              <a:defRPr sz="3600">
                <a:solidFill>
                  <a:srgbClr val="003399"/>
                </a:solidFill>
                <a:latin typeface="Tahoma" pitchFamily="34" charset="0"/>
              </a:defRPr>
            </a:lvl2pPr>
            <a:lvl3pPr algn="ctr" eaLnBrk="1" hangingPunct="1">
              <a:defRPr sz="3600">
                <a:solidFill>
                  <a:srgbClr val="003399"/>
                </a:solidFill>
                <a:latin typeface="Tahoma" pitchFamily="34" charset="0"/>
              </a:defRPr>
            </a:lvl3pPr>
            <a:lvl4pPr algn="ctr" eaLnBrk="1" hangingPunct="1">
              <a:defRPr sz="3600">
                <a:solidFill>
                  <a:srgbClr val="003399"/>
                </a:solidFill>
                <a:latin typeface="Tahoma" pitchFamily="34" charset="0"/>
              </a:defRPr>
            </a:lvl4pPr>
            <a:lvl5pPr algn="ctr" eaLnBrk="1" hangingPunct="1">
              <a:defRPr sz="3600">
                <a:solidFill>
                  <a:srgbClr val="003399"/>
                </a:solidFill>
                <a:latin typeface="Tahoma" pitchFamily="34" charset="0"/>
              </a:defRPr>
            </a:lvl5pPr>
            <a:lvl6pPr marL="457200" algn="ctr" fontAlgn="base">
              <a:spcBef>
                <a:spcPct val="0"/>
              </a:spcBef>
              <a:spcAft>
                <a:spcPct val="0"/>
              </a:spcAft>
              <a:defRPr sz="3600">
                <a:solidFill>
                  <a:srgbClr val="003399"/>
                </a:solidFill>
                <a:latin typeface="Tahoma" pitchFamily="34" charset="0"/>
              </a:defRPr>
            </a:lvl6pPr>
            <a:lvl7pPr marL="914400" algn="ctr" fontAlgn="base">
              <a:spcBef>
                <a:spcPct val="0"/>
              </a:spcBef>
              <a:spcAft>
                <a:spcPct val="0"/>
              </a:spcAft>
              <a:defRPr sz="3600">
                <a:solidFill>
                  <a:srgbClr val="003399"/>
                </a:solidFill>
                <a:latin typeface="Tahoma" pitchFamily="34" charset="0"/>
              </a:defRPr>
            </a:lvl7pPr>
            <a:lvl8pPr marL="1371600" algn="ctr" fontAlgn="base">
              <a:spcBef>
                <a:spcPct val="0"/>
              </a:spcBef>
              <a:spcAft>
                <a:spcPct val="0"/>
              </a:spcAft>
              <a:defRPr sz="3600">
                <a:solidFill>
                  <a:srgbClr val="003399"/>
                </a:solidFill>
                <a:latin typeface="Tahoma" pitchFamily="34" charset="0"/>
              </a:defRPr>
            </a:lvl8pPr>
            <a:lvl9pPr marL="1828800" algn="ctr" fontAlgn="base">
              <a:spcBef>
                <a:spcPct val="0"/>
              </a:spcBef>
              <a:spcAft>
                <a:spcPct val="0"/>
              </a:spcAft>
              <a:defRPr sz="3600">
                <a:solidFill>
                  <a:srgbClr val="003399"/>
                </a:solidFill>
                <a:latin typeface="Tahoma" pitchFamily="34" charset="0"/>
              </a:defRPr>
            </a:lvl9pPr>
          </a:lstStyle>
          <a:p>
            <a:r>
              <a:rPr lang="en-US" sz="3600"/>
              <a:t>MODULE SUMMARY</a:t>
            </a:r>
          </a:p>
        </p:txBody>
      </p:sp>
      <p:sp>
        <p:nvSpPr>
          <p:cNvPr id="2" name="Slide Number Placeholder 1"/>
          <p:cNvSpPr>
            <a:spLocks noGrp="1"/>
          </p:cNvSpPr>
          <p:nvPr>
            <p:ph type="sldNum" sz="quarter" idx="11"/>
          </p:nvPr>
        </p:nvSpPr>
        <p:spPr/>
        <p:txBody>
          <a:bodyPr/>
          <a:lstStyle/>
          <a:p>
            <a:fld id="{0A37F96D-5217-4621-8A17-FD606798CBD0}" type="slidenum">
              <a:rPr lang="en-US" smtClean="0"/>
              <a:pPr/>
              <a:t>14</a:t>
            </a:fld>
            <a:endParaRPr lang="en-US"/>
          </a:p>
        </p:txBody>
      </p:sp>
    </p:spTree>
    <p:extLst>
      <p:ext uri="{BB962C8B-B14F-4D97-AF65-F5344CB8AC3E}">
        <p14:creationId xmlns:p14="http://schemas.microsoft.com/office/powerpoint/2010/main" val="3252548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336550" y="0"/>
            <a:ext cx="8458200" cy="1219200"/>
          </a:xfrm>
        </p:spPr>
        <p:txBody>
          <a:bodyPr/>
          <a:lstStyle/>
          <a:p>
            <a:r>
              <a:rPr lang="en-US" sz="3200"/>
              <a:t>REFERENCES</a:t>
            </a:r>
          </a:p>
        </p:txBody>
      </p:sp>
      <p:sp>
        <p:nvSpPr>
          <p:cNvPr id="58371" name="Rectangle 3"/>
          <p:cNvSpPr>
            <a:spLocks noGrp="1" noChangeArrowheads="1"/>
          </p:cNvSpPr>
          <p:nvPr>
            <p:ph idx="1"/>
          </p:nvPr>
        </p:nvSpPr>
        <p:spPr>
          <a:xfrm>
            <a:off x="488950" y="1219200"/>
            <a:ext cx="8305800" cy="3810000"/>
          </a:xfrm>
        </p:spPr>
        <p:txBody>
          <a:bodyPr/>
          <a:lstStyle/>
          <a:p>
            <a:pPr marL="0" indent="457200">
              <a:spcBef>
                <a:spcPts val="0"/>
              </a:spcBef>
            </a:pPr>
            <a:r>
              <a:rPr lang="en-US" dirty="0"/>
              <a:t>Guidelines for Presenting Proposed Revisions for Ballot and Submittal of Approved Revision to C&amp;S Publishing</a:t>
            </a:r>
            <a:endParaRPr lang="en-US" strike="sngStrike" dirty="0"/>
          </a:p>
          <a:p>
            <a:pPr marL="0" indent="0">
              <a:spcBef>
                <a:spcPts val="0"/>
              </a:spcBef>
              <a:buNone/>
            </a:pPr>
            <a:r>
              <a:rPr lang="en-US" sz="1600" dirty="0">
                <a:hlinkClick r:id="rId3"/>
              </a:rPr>
              <a:t>https://cstools.asme.org/csconnect/FileUpload.cfm?View=yes&amp;ID=48367</a:t>
            </a:r>
            <a:endParaRPr lang="en-US" sz="1600" strike="sngStrike" dirty="0"/>
          </a:p>
          <a:p>
            <a:pPr marL="0" indent="457200">
              <a:spcBef>
                <a:spcPts val="600"/>
              </a:spcBef>
            </a:pPr>
            <a:r>
              <a:rPr lang="en-US" dirty="0"/>
              <a:t>C&amp;S Writing &amp; Style Guide January 2023</a:t>
            </a:r>
            <a:br>
              <a:rPr lang="en-US" sz="1800" strike="sngStrike" dirty="0"/>
            </a:br>
            <a:r>
              <a:rPr lang="en-US" sz="1600" dirty="0">
                <a:hlinkClick r:id="rId4"/>
              </a:rPr>
              <a:t>https://cstools.asme.org/csconnect/FileUpload.cfm?View=yes&amp;ID=53924</a:t>
            </a:r>
            <a:r>
              <a:rPr lang="en-US" sz="1600" dirty="0"/>
              <a:t>  </a:t>
            </a:r>
            <a:endParaRPr lang="en-US" sz="1600" dirty="0">
              <a:ea typeface="Tahoma"/>
              <a:cs typeface="Tahoma"/>
            </a:endParaRPr>
          </a:p>
          <a:p>
            <a:pPr marL="0" indent="457200">
              <a:spcBef>
                <a:spcPts val="600"/>
              </a:spcBef>
            </a:pPr>
            <a:r>
              <a:rPr lang="en-US" dirty="0"/>
              <a:t>C&amp;S Connect Volunteer Training Resources </a:t>
            </a:r>
          </a:p>
          <a:p>
            <a:pPr marL="0" indent="0">
              <a:spcBef>
                <a:spcPts val="600"/>
              </a:spcBef>
              <a:buNone/>
            </a:pPr>
            <a:r>
              <a:rPr lang="en-US" sz="1600" dirty="0">
                <a:hlinkClick r:id="rId5"/>
              </a:rPr>
              <a:t>https://cstools.asme.org/csconnect/News.cfm?AnnouncementTypeID=4&amp;AnnouncementFormID=1</a:t>
            </a:r>
            <a:endParaRPr lang="en-US" sz="1600" dirty="0"/>
          </a:p>
          <a:p>
            <a:pPr marL="0" indent="457200">
              <a:spcBef>
                <a:spcPts val="600"/>
              </a:spcBef>
            </a:pPr>
            <a:r>
              <a:rPr lang="en-US" dirty="0"/>
              <a:t>S&amp;C Module B5 </a:t>
            </a:r>
            <a:r>
              <a:rPr lang="en-US" kern="1200" dirty="0"/>
              <a:t>Consensus Process for Standard Development </a:t>
            </a:r>
          </a:p>
          <a:p>
            <a:pPr marL="0" indent="0">
              <a:spcBef>
                <a:spcPts val="0"/>
              </a:spcBef>
              <a:buNone/>
            </a:pPr>
            <a:r>
              <a:rPr lang="en-US" sz="1600" dirty="0">
                <a:hlinkClick r:id="rId6"/>
              </a:rPr>
              <a:t>https://www.asme.org/about-asme/standards/standards-certification-member-training-resources/standards-certification-leadership-training</a:t>
            </a:r>
            <a:endParaRPr lang="en-US" sz="1600" dirty="0"/>
          </a:p>
          <a:p>
            <a:pPr marL="0" indent="0">
              <a:spcBef>
                <a:spcPts val="0"/>
              </a:spcBef>
              <a:buNone/>
            </a:pPr>
            <a:endParaRPr lang="en-US" sz="1600" dirty="0"/>
          </a:p>
          <a:p>
            <a:pPr marL="0" indent="0">
              <a:spcBef>
                <a:spcPts val="0"/>
              </a:spcBef>
              <a:buNone/>
            </a:pPr>
            <a:endParaRPr lang="en-US" sz="1600" dirty="0"/>
          </a:p>
          <a:p>
            <a:pPr marL="0" indent="0">
              <a:spcBef>
                <a:spcPts val="0"/>
              </a:spcBef>
              <a:buNone/>
            </a:pPr>
            <a:endParaRPr lang="en-US" dirty="0"/>
          </a:p>
        </p:txBody>
      </p:sp>
      <p:sp>
        <p:nvSpPr>
          <p:cNvPr id="4" name="Footer Placeholder 3"/>
          <p:cNvSpPr>
            <a:spLocks noGrp="1"/>
          </p:cNvSpPr>
          <p:nvPr>
            <p:ph type="ftr" sz="quarter" idx="10"/>
          </p:nvPr>
        </p:nvSpPr>
        <p:spPr/>
        <p:txBody>
          <a:bodyPr/>
          <a:lstStyle/>
          <a:p>
            <a:pPr algn="ctr"/>
            <a:r>
              <a:rPr lang="en-US"/>
              <a:t>ASME S&amp;C Training Module B5A Standards &amp; Certification Project Management</a:t>
            </a:r>
          </a:p>
        </p:txBody>
      </p:sp>
      <p:sp>
        <p:nvSpPr>
          <p:cNvPr id="2" name="Slide Number Placeholder 1"/>
          <p:cNvSpPr>
            <a:spLocks noGrp="1"/>
          </p:cNvSpPr>
          <p:nvPr>
            <p:ph type="sldNum" sz="quarter" idx="11"/>
          </p:nvPr>
        </p:nvSpPr>
        <p:spPr/>
        <p:txBody>
          <a:bodyPr/>
          <a:lstStyle/>
          <a:p>
            <a:fld id="{0A37F96D-5217-4621-8A17-FD606798CBD0}" type="slidenum">
              <a:rPr lang="en-US" smtClean="0"/>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
          <p:cNvSpPr>
            <a:spLocks noGrp="1"/>
          </p:cNvSpPr>
          <p:nvPr>
            <p:ph type="ftr" sz="quarter" idx="10"/>
          </p:nvPr>
        </p:nvSpPr>
        <p:spPr/>
        <p:txBody>
          <a:bodyPr/>
          <a:lstStyle/>
          <a:p>
            <a:pPr algn="ctr"/>
            <a:r>
              <a:rPr lang="en-US"/>
              <a:t>ASME S&amp;C Training Module B5A Standards &amp; Certification Project Management</a:t>
            </a:r>
          </a:p>
        </p:txBody>
      </p:sp>
      <p:sp>
        <p:nvSpPr>
          <p:cNvPr id="15362" name="Rectangle 2"/>
          <p:cNvSpPr>
            <a:spLocks noGrp="1" noChangeArrowheads="1"/>
          </p:cNvSpPr>
          <p:nvPr>
            <p:ph type="title" idx="4294967295"/>
          </p:nvPr>
        </p:nvSpPr>
        <p:spPr>
          <a:xfrm>
            <a:off x="571500" y="155873"/>
            <a:ext cx="8001000" cy="762000"/>
          </a:xfrm>
        </p:spPr>
        <p:txBody>
          <a:bodyPr/>
          <a:lstStyle/>
          <a:p>
            <a:r>
              <a:rPr lang="en-US" sz="3200"/>
              <a:t>REVISIONS</a:t>
            </a:r>
          </a:p>
        </p:txBody>
      </p:sp>
      <p:sp>
        <p:nvSpPr>
          <p:cNvPr id="15363" name="Rectangle 3"/>
          <p:cNvSpPr>
            <a:spLocks noChangeArrowheads="1"/>
          </p:cNvSpPr>
          <p:nvPr/>
        </p:nvSpPr>
        <p:spPr bwMode="auto">
          <a:xfrm>
            <a:off x="1600200" y="1185070"/>
            <a:ext cx="59436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b="1">
                <a:solidFill>
                  <a:srgbClr val="003399"/>
                </a:solidFill>
                <a:latin typeface="Arial" charset="0"/>
              </a:rPr>
              <a:t>CHANGE </a:t>
            </a:r>
          </a:p>
        </p:txBody>
      </p:sp>
      <p:sp>
        <p:nvSpPr>
          <p:cNvPr id="15365" name="Rectangle 5"/>
          <p:cNvSpPr>
            <a:spLocks noChangeArrowheads="1"/>
          </p:cNvSpPr>
          <p:nvPr/>
        </p:nvSpPr>
        <p:spPr bwMode="auto">
          <a:xfrm>
            <a:off x="357129" y="118507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b="1">
                <a:solidFill>
                  <a:srgbClr val="003399"/>
                </a:solidFill>
                <a:latin typeface="Arial" charset="0"/>
              </a:rPr>
              <a:t>DATE</a:t>
            </a:r>
          </a:p>
        </p:txBody>
      </p:sp>
      <p:sp>
        <p:nvSpPr>
          <p:cNvPr id="15366" name="Line 6"/>
          <p:cNvSpPr>
            <a:spLocks noChangeShapeType="1"/>
          </p:cNvSpPr>
          <p:nvPr/>
        </p:nvSpPr>
        <p:spPr bwMode="auto">
          <a:xfrm>
            <a:off x="1711325" y="1143000"/>
            <a:ext cx="0" cy="5127625"/>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9"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a:solidFill>
                <a:srgbClr val="003399"/>
              </a:solidFill>
              <a:latin typeface="Arial" charset="0"/>
            </a:endParaRP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sp>
        <p:nvSpPr>
          <p:cNvPr id="15371" name="Rectangle 11"/>
          <p:cNvSpPr>
            <a:spLocks noChangeArrowheads="1"/>
          </p:cNvSpPr>
          <p:nvPr/>
        </p:nvSpPr>
        <p:spPr bwMode="auto">
          <a:xfrm>
            <a:off x="401637" y="1657066"/>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a:p>
            <a:r>
              <a:rPr lang="en-US" sz="1200" b="1" dirty="0">
                <a:solidFill>
                  <a:srgbClr val="003399"/>
                </a:solidFill>
                <a:latin typeface="+mj-lt"/>
              </a:rPr>
              <a:t>09/13/24</a:t>
            </a:r>
          </a:p>
          <a:p>
            <a:endParaRPr lang="en-US" sz="1200" b="1" dirty="0">
              <a:solidFill>
                <a:srgbClr val="003399"/>
              </a:solidFill>
              <a:latin typeface="+mj-lt"/>
            </a:endParaRPr>
          </a:p>
          <a:p>
            <a:endParaRPr lang="en-US" sz="1200" b="1" dirty="0">
              <a:solidFill>
                <a:srgbClr val="003399"/>
              </a:solidFill>
              <a:latin typeface="+mj-lt"/>
            </a:endParaRPr>
          </a:p>
          <a:p>
            <a:endParaRPr lang="en-US" sz="1200" b="1" dirty="0">
              <a:solidFill>
                <a:srgbClr val="003399"/>
              </a:solidFill>
              <a:latin typeface="+mj-lt"/>
            </a:endParaRPr>
          </a:p>
          <a:p>
            <a:r>
              <a:rPr lang="en-US" sz="1200" b="1" dirty="0">
                <a:solidFill>
                  <a:srgbClr val="003399"/>
                </a:solidFill>
                <a:latin typeface="+mj-lt"/>
              </a:rPr>
              <a:t>04/18/2017	</a:t>
            </a:r>
          </a:p>
          <a:p>
            <a:endParaRPr lang="en-US" sz="1200" b="1" dirty="0">
              <a:solidFill>
                <a:srgbClr val="003399"/>
              </a:solidFill>
              <a:latin typeface="+mj-lt"/>
            </a:endParaRPr>
          </a:p>
          <a:p>
            <a:endParaRPr lang="en-US" sz="1200" b="1" dirty="0">
              <a:solidFill>
                <a:srgbClr val="003399"/>
              </a:solidFill>
              <a:latin typeface="+mj-lt"/>
            </a:endParaRPr>
          </a:p>
          <a:p>
            <a:r>
              <a:rPr lang="en-US" sz="1200" b="1" dirty="0">
                <a:solidFill>
                  <a:srgbClr val="003399"/>
                </a:solidFill>
                <a:latin typeface="+mj-lt"/>
              </a:rPr>
              <a:t>03/14/2013</a:t>
            </a:r>
          </a:p>
          <a:p>
            <a:endParaRPr lang="en-US" sz="1600" b="1" dirty="0">
              <a:solidFill>
                <a:srgbClr val="003399"/>
              </a:solidFill>
              <a:latin typeface="Arial" charset="0"/>
            </a:endParaRPr>
          </a:p>
          <a:p>
            <a:r>
              <a:rPr lang="en-US" sz="1600" b="1" dirty="0">
                <a:solidFill>
                  <a:srgbClr val="003399"/>
                </a:solidFill>
                <a:latin typeface="Arial" charset="0"/>
              </a:rPr>
              <a:t>	</a:t>
            </a: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p:txBody>
      </p:sp>
      <p:sp>
        <p:nvSpPr>
          <p:cNvPr id="15372" name="Line 12"/>
          <p:cNvSpPr>
            <a:spLocks noChangeShapeType="1"/>
          </p:cNvSpPr>
          <p:nvPr/>
        </p:nvSpPr>
        <p:spPr bwMode="auto">
          <a:xfrm>
            <a:off x="381000" y="1676400"/>
            <a:ext cx="8763000" cy="0"/>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Slide Number Placeholder 1"/>
          <p:cNvSpPr>
            <a:spLocks noGrp="1"/>
          </p:cNvSpPr>
          <p:nvPr>
            <p:ph type="sldNum" sz="quarter" idx="11"/>
          </p:nvPr>
        </p:nvSpPr>
        <p:spPr/>
        <p:txBody>
          <a:bodyPr/>
          <a:lstStyle/>
          <a:p>
            <a:fld id="{8D3B81DA-1D40-40EC-BE1F-8D78EE62FA07}" type="slidenum">
              <a:rPr lang="en-US" smtClean="0"/>
              <a:pPr/>
              <a:t>1</a:t>
            </a:fld>
            <a:endParaRPr lang="en-US"/>
          </a:p>
        </p:txBody>
      </p:sp>
      <p:sp>
        <p:nvSpPr>
          <p:cNvPr id="15" name="Rectangle 11"/>
          <p:cNvSpPr>
            <a:spLocks noChangeArrowheads="1"/>
          </p:cNvSpPr>
          <p:nvPr/>
        </p:nvSpPr>
        <p:spPr bwMode="auto">
          <a:xfrm>
            <a:off x="1711325" y="1657066"/>
            <a:ext cx="636587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a:p>
            <a:r>
              <a:rPr lang="en-US" sz="1200" b="1" dirty="0">
                <a:solidFill>
                  <a:srgbClr val="003399"/>
                </a:solidFill>
                <a:latin typeface="+mn-lt"/>
              </a:rPr>
              <a:t>Updated to align to Rev. 19 of Operating Procedures for ASME Codes and Standards Development Committees</a:t>
            </a:r>
          </a:p>
          <a:p>
            <a:endParaRPr lang="en-US" sz="1200" b="1" dirty="0">
              <a:solidFill>
                <a:srgbClr val="003399"/>
              </a:solidFill>
              <a:latin typeface="+mn-lt"/>
            </a:endParaRPr>
          </a:p>
          <a:p>
            <a:endParaRPr lang="en-US" sz="1200" b="1" dirty="0">
              <a:solidFill>
                <a:srgbClr val="003399"/>
              </a:solidFill>
              <a:latin typeface="+mn-lt"/>
            </a:endParaRPr>
          </a:p>
          <a:p>
            <a:r>
              <a:rPr lang="en-US" sz="1200" b="1" dirty="0">
                <a:solidFill>
                  <a:srgbClr val="003399"/>
                </a:solidFill>
                <a:latin typeface="+mn-lt"/>
              </a:rPr>
              <a:t>Editorially revised and restructured presentation</a:t>
            </a:r>
          </a:p>
          <a:p>
            <a:endParaRPr lang="en-US" sz="1200" b="1" dirty="0">
              <a:solidFill>
                <a:srgbClr val="003399"/>
              </a:solidFill>
              <a:latin typeface="+mn-lt"/>
            </a:endParaRPr>
          </a:p>
          <a:p>
            <a:endParaRPr lang="en-US" sz="1200" b="1" dirty="0">
              <a:solidFill>
                <a:srgbClr val="003399"/>
              </a:solidFill>
              <a:latin typeface="+mn-lt"/>
            </a:endParaRPr>
          </a:p>
          <a:p>
            <a:endParaRPr lang="en-US" sz="1200" b="1" dirty="0">
              <a:solidFill>
                <a:srgbClr val="003399"/>
              </a:solidFill>
              <a:latin typeface="+mn-lt"/>
            </a:endParaRPr>
          </a:p>
          <a:p>
            <a:r>
              <a:rPr lang="en-US" sz="1200" b="1" dirty="0">
                <a:solidFill>
                  <a:srgbClr val="003399"/>
                </a:solidFill>
                <a:latin typeface="+mn-lt"/>
              </a:rPr>
              <a:t>First edition</a:t>
            </a:r>
          </a:p>
          <a:p>
            <a:endParaRPr lang="en-US" sz="1600" b="1" dirty="0">
              <a:solidFill>
                <a:srgbClr val="003399"/>
              </a:solidFill>
              <a:latin typeface="Arial" charset="0"/>
            </a:endParaRPr>
          </a:p>
          <a:p>
            <a:r>
              <a:rPr lang="en-US" sz="1600" b="1" dirty="0">
                <a:solidFill>
                  <a:srgbClr val="003399"/>
                </a:solidFill>
                <a:latin typeface="Arial" charset="0"/>
              </a:rPr>
              <a:t>	</a:t>
            </a: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5576"/>
            <a:ext cx="8229600" cy="1066800"/>
          </a:xfrm>
        </p:spPr>
        <p:txBody>
          <a:bodyPr/>
          <a:lstStyle/>
          <a:p>
            <a:r>
              <a:rPr lang="en-US"/>
              <a:t>Module B Course Outline</a:t>
            </a:r>
          </a:p>
        </p:txBody>
      </p:sp>
      <p:sp>
        <p:nvSpPr>
          <p:cNvPr id="7" name="Content Placeholder 6"/>
          <p:cNvSpPr>
            <a:spLocks noGrp="1"/>
          </p:cNvSpPr>
          <p:nvPr>
            <p:ph idx="1"/>
          </p:nvPr>
        </p:nvSpPr>
        <p:spPr>
          <a:xfrm>
            <a:off x="762000" y="1181100"/>
            <a:ext cx="7924800" cy="4495800"/>
          </a:xfrm>
        </p:spPr>
        <p:txBody>
          <a:bodyPr/>
          <a:lstStyle/>
          <a:p>
            <a:pPr marL="569913" indent="-569913">
              <a:spcBef>
                <a:spcPts val="600"/>
              </a:spcBef>
              <a:buNone/>
              <a:tabLst>
                <a:tab pos="569913" algn="l"/>
              </a:tabLst>
            </a:pPr>
            <a:r>
              <a:rPr lang="en-US" sz="1800">
                <a:cs typeface="Arial" charset="0"/>
              </a:rPr>
              <a:t>B1. 	ASME Organizational Structure</a:t>
            </a:r>
          </a:p>
          <a:p>
            <a:pPr marL="569913" indent="-569913">
              <a:spcBef>
                <a:spcPts val="600"/>
              </a:spcBef>
              <a:buNone/>
              <a:tabLst>
                <a:tab pos="569913" algn="l"/>
              </a:tabLst>
            </a:pPr>
            <a:r>
              <a:rPr lang="en-US" sz="1800">
                <a:cs typeface="Arial" charset="0"/>
              </a:rPr>
              <a:t>B2. 	Standards Development: Staff and Volunteer Roles and Responsibilities</a:t>
            </a:r>
          </a:p>
          <a:p>
            <a:pPr marL="569913" indent="-569913">
              <a:spcBef>
                <a:spcPts val="600"/>
              </a:spcBef>
              <a:buNone/>
              <a:tabLst>
                <a:tab pos="569913" algn="l"/>
              </a:tabLst>
            </a:pPr>
            <a:r>
              <a:rPr lang="en-US" sz="1800">
                <a:cs typeface="Arial" charset="0"/>
              </a:rPr>
              <a:t>B3.	Conformity Assessment: Staff and Volunteer Roles and Responsibilities</a:t>
            </a:r>
          </a:p>
          <a:p>
            <a:pPr marL="569913" indent="-569913">
              <a:spcBef>
                <a:spcPts val="600"/>
              </a:spcBef>
              <a:buNone/>
              <a:tabLst>
                <a:tab pos="569913" algn="l"/>
              </a:tabLst>
            </a:pPr>
            <a:r>
              <a:rPr lang="en-US" sz="1800">
                <a:cs typeface="Arial" charset="0"/>
              </a:rPr>
              <a:t>B4.	Initiating and Terminating Standards Projects</a:t>
            </a:r>
          </a:p>
          <a:p>
            <a:pPr marL="569913" indent="-569913">
              <a:spcBef>
                <a:spcPts val="600"/>
              </a:spcBef>
              <a:buNone/>
              <a:tabLst>
                <a:tab pos="569913" algn="l"/>
              </a:tabLst>
            </a:pPr>
            <a:r>
              <a:rPr lang="en-US" sz="1800">
                <a:cs typeface="Arial" charset="0"/>
              </a:rPr>
              <a:t>B5.	Consensus Process for Standards Development</a:t>
            </a:r>
          </a:p>
          <a:p>
            <a:pPr marL="569913" indent="-569913">
              <a:spcBef>
                <a:spcPts val="600"/>
              </a:spcBef>
              <a:buNone/>
              <a:tabLst>
                <a:tab pos="569913" algn="l"/>
              </a:tabLst>
            </a:pPr>
            <a:r>
              <a:rPr lang="en-US" sz="1800" b="1">
                <a:cs typeface="Arial" charset="0"/>
              </a:rPr>
              <a:t>B5A.  Standards &amp; Certification Project Management</a:t>
            </a:r>
          </a:p>
          <a:p>
            <a:pPr marL="569913" indent="-569913">
              <a:spcBef>
                <a:spcPts val="600"/>
              </a:spcBef>
              <a:buNone/>
              <a:tabLst>
                <a:tab pos="569913" algn="l"/>
              </a:tabLst>
            </a:pPr>
            <a:r>
              <a:rPr lang="en-US" sz="1800">
                <a:cs typeface="Arial" charset="0"/>
              </a:rPr>
              <a:t>B6.	The Basics of Parliamentary Procedure</a:t>
            </a:r>
          </a:p>
          <a:p>
            <a:pPr marL="569913" indent="-569913">
              <a:spcBef>
                <a:spcPts val="600"/>
              </a:spcBef>
              <a:buNone/>
              <a:tabLst>
                <a:tab pos="569913" algn="l"/>
              </a:tabLst>
            </a:pPr>
            <a:r>
              <a:rPr lang="en-US" sz="1800">
                <a:cs typeface="Arial" charset="0"/>
              </a:rPr>
              <a:t>B7.	The Appeals Process</a:t>
            </a:r>
          </a:p>
          <a:p>
            <a:pPr marL="569913" indent="-569913">
              <a:spcBef>
                <a:spcPts val="600"/>
              </a:spcBef>
              <a:buNone/>
              <a:tabLst>
                <a:tab pos="569913" algn="l"/>
              </a:tabLst>
            </a:pPr>
            <a:r>
              <a:rPr lang="en-US" sz="1800">
                <a:cs typeface="Arial" charset="0"/>
              </a:rPr>
              <a:t>B8.	International Standards Development</a:t>
            </a:r>
          </a:p>
          <a:p>
            <a:pPr marL="569913" indent="-569913">
              <a:spcBef>
                <a:spcPts val="600"/>
              </a:spcBef>
              <a:buNone/>
              <a:tabLst>
                <a:tab pos="569913" algn="l"/>
              </a:tabLst>
            </a:pPr>
            <a:r>
              <a:rPr lang="en-US" sz="1800">
                <a:cs typeface="Arial" charset="0"/>
              </a:rPr>
              <a:t>B9.	ASME Conformity Assessment Programs</a:t>
            </a:r>
          </a:p>
          <a:p>
            <a:pPr marL="569913" indent="-569913">
              <a:spcBef>
                <a:spcPts val="600"/>
              </a:spcBef>
              <a:buNone/>
              <a:tabLst>
                <a:tab pos="569913" algn="l"/>
              </a:tabLst>
            </a:pPr>
            <a:r>
              <a:rPr lang="en-US" sz="1800">
                <a:cs typeface="Arial" charset="0"/>
              </a:rPr>
              <a:t>B10.	Performance Based Standards</a:t>
            </a:r>
          </a:p>
          <a:p>
            <a:pPr marL="569913" indent="-569913">
              <a:spcBef>
                <a:spcPts val="600"/>
              </a:spcBef>
              <a:buNone/>
              <a:tabLst>
                <a:tab pos="569913" algn="l"/>
              </a:tabLst>
            </a:pPr>
            <a:r>
              <a:rPr lang="en-US" sz="1800">
                <a:cs typeface="Arial" charset="0"/>
              </a:rPr>
              <a:t>B11. 	Consensus Process for Standards Interpretation and Code Cases</a:t>
            </a:r>
          </a:p>
        </p:txBody>
      </p:sp>
      <p:sp>
        <p:nvSpPr>
          <p:cNvPr id="8" name="Footer Placeholder 3"/>
          <p:cNvSpPr>
            <a:spLocks noGrp="1"/>
          </p:cNvSpPr>
          <p:nvPr>
            <p:ph type="ftr" sz="quarter" idx="10"/>
          </p:nvPr>
        </p:nvSpPr>
        <p:spPr>
          <a:xfrm>
            <a:off x="1397000" y="6461125"/>
            <a:ext cx="6096000" cy="244475"/>
          </a:xfrm>
        </p:spPr>
        <p:txBody>
          <a:bodyPr/>
          <a:lstStyle/>
          <a:p>
            <a:pPr algn="ctr"/>
            <a:r>
              <a:rPr lang="en-US"/>
              <a:t>ASME S&amp;C Training Module B5A Standards &amp; Certification Project Management</a:t>
            </a:r>
          </a:p>
        </p:txBody>
      </p:sp>
      <p:sp>
        <p:nvSpPr>
          <p:cNvPr id="2" name="Slide Number Placeholder 1"/>
          <p:cNvSpPr>
            <a:spLocks noGrp="1"/>
          </p:cNvSpPr>
          <p:nvPr>
            <p:ph type="sldNum" sz="quarter" idx="11"/>
          </p:nvPr>
        </p:nvSpPr>
        <p:spPr/>
        <p:txBody>
          <a:bodyPr/>
          <a:lstStyle/>
          <a:p>
            <a:fld id="{0A37F96D-5217-4621-8A17-FD606798CBD0}" type="slidenum">
              <a:rPr lang="en-US" smtClean="0"/>
              <a:pPr/>
              <a:t>2</a:t>
            </a:fld>
            <a:endParaRPr lang="en-US"/>
          </a:p>
        </p:txBody>
      </p:sp>
    </p:spTree>
    <p:extLst>
      <p:ext uri="{BB962C8B-B14F-4D97-AF65-F5344CB8AC3E}">
        <p14:creationId xmlns:p14="http://schemas.microsoft.com/office/powerpoint/2010/main" val="231828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44500" y="76200"/>
            <a:ext cx="8001000" cy="838200"/>
          </a:xfrm>
        </p:spPr>
        <p:txBody>
          <a:bodyPr/>
          <a:lstStyle/>
          <a:p>
            <a:r>
              <a:rPr lang="en-US"/>
              <a:t>LEARNING OBJECTIVES</a:t>
            </a:r>
          </a:p>
        </p:txBody>
      </p:sp>
      <p:sp>
        <p:nvSpPr>
          <p:cNvPr id="19459" name="Rectangle 3"/>
          <p:cNvSpPr>
            <a:spLocks noGrp="1" noChangeArrowheads="1"/>
          </p:cNvSpPr>
          <p:nvPr>
            <p:ph idx="1"/>
          </p:nvPr>
        </p:nvSpPr>
        <p:spPr>
          <a:xfrm>
            <a:off x="450076" y="1181100"/>
            <a:ext cx="8001000" cy="4495800"/>
          </a:xfrm>
        </p:spPr>
        <p:txBody>
          <a:bodyPr/>
          <a:lstStyle/>
          <a:p>
            <a:pPr marL="344488" indent="-298450">
              <a:buNone/>
            </a:pPr>
            <a:r>
              <a:rPr lang="en-US"/>
              <a:t>At the end of this module, you will be able to:</a:t>
            </a:r>
          </a:p>
          <a:p>
            <a:pPr lvl="1"/>
            <a:r>
              <a:rPr lang="en-US" sz="2200"/>
              <a:t>Understand the responsibilities of Standards &amp;</a:t>
            </a:r>
            <a:r>
              <a:rPr lang="en-US" sz="2200" u="sng"/>
              <a:t> </a:t>
            </a:r>
            <a:r>
              <a:rPr lang="en-US" sz="2200"/>
              <a:t>Certification Project Management</a:t>
            </a:r>
          </a:p>
          <a:p>
            <a:pPr lvl="1"/>
            <a:r>
              <a:rPr lang="en-US" sz="2200"/>
              <a:t>Understand the roles and responsibilities of the Project Technical Manager</a:t>
            </a:r>
          </a:p>
          <a:p>
            <a:pPr lvl="1"/>
            <a:r>
              <a:rPr lang="en-US" sz="2200"/>
              <a:t>Learn how to prepare and submit proposals for approval</a:t>
            </a:r>
          </a:p>
          <a:p>
            <a:pPr lvl="1"/>
            <a:r>
              <a:rPr lang="en-US" sz="2200"/>
              <a:t>Understand the various options for the committee approval process</a:t>
            </a:r>
          </a:p>
          <a:p>
            <a:pPr lvl="1"/>
            <a:endParaRPr lang="en-US"/>
          </a:p>
        </p:txBody>
      </p:sp>
      <p:sp>
        <p:nvSpPr>
          <p:cNvPr id="4" name="Footer Placeholder 3"/>
          <p:cNvSpPr>
            <a:spLocks noGrp="1"/>
          </p:cNvSpPr>
          <p:nvPr>
            <p:ph type="ftr" sz="quarter" idx="10"/>
          </p:nvPr>
        </p:nvSpPr>
        <p:spPr/>
        <p:txBody>
          <a:bodyPr/>
          <a:lstStyle/>
          <a:p>
            <a:pPr algn="ctr"/>
            <a:r>
              <a:rPr lang="en-US"/>
              <a:t>ASME S&amp;C Training Module B5A Standards &amp; Certification Project Management</a:t>
            </a:r>
          </a:p>
        </p:txBody>
      </p:sp>
      <p:sp>
        <p:nvSpPr>
          <p:cNvPr id="2" name="Slide Number Placeholder 1"/>
          <p:cNvSpPr>
            <a:spLocks noGrp="1"/>
          </p:cNvSpPr>
          <p:nvPr>
            <p:ph type="sldNum" sz="quarter" idx="11"/>
          </p:nvPr>
        </p:nvSpPr>
        <p:spPr/>
        <p:txBody>
          <a:bodyPr/>
          <a:lstStyle/>
          <a:p>
            <a:fld id="{0A37F96D-5217-4621-8A17-FD606798CBD0}" type="slidenum">
              <a:rPr lang="en-US" smtClean="0"/>
              <a:pPr/>
              <a:t>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15900" y="-173018"/>
            <a:ext cx="8458200" cy="782617"/>
          </a:xfrm>
        </p:spPr>
        <p:txBody>
          <a:bodyPr/>
          <a:lstStyle/>
          <a:p>
            <a:br>
              <a:rPr lang="en-US"/>
            </a:br>
            <a:r>
              <a:rPr lang="en-US"/>
              <a:t>PROJECT TEAM</a:t>
            </a:r>
            <a:endParaRPr lang="en-US" strike="sngStrike"/>
          </a:p>
        </p:txBody>
      </p:sp>
      <p:sp>
        <p:nvSpPr>
          <p:cNvPr id="25603" name="Rectangle 3"/>
          <p:cNvSpPr>
            <a:spLocks noGrp="1" noChangeArrowheads="1"/>
          </p:cNvSpPr>
          <p:nvPr>
            <p:ph idx="1"/>
          </p:nvPr>
        </p:nvSpPr>
        <p:spPr>
          <a:xfrm>
            <a:off x="533400" y="1209906"/>
            <a:ext cx="8610600" cy="5257800"/>
          </a:xfrm>
        </p:spPr>
        <p:txBody>
          <a:bodyPr/>
          <a:lstStyle/>
          <a:p>
            <a:r>
              <a:rPr lang="en-US" dirty="0"/>
              <a:t>Each standards action is assigned to a Project Team</a:t>
            </a:r>
          </a:p>
          <a:p>
            <a:r>
              <a:rPr lang="en-US" dirty="0"/>
              <a:t>Membership includes; Project Technical Manager; Project Administrative Manager; additional members, as necessary, including those requesting the action</a:t>
            </a:r>
          </a:p>
          <a:p>
            <a:pPr lvl="1"/>
            <a:r>
              <a:rPr lang="en-US" dirty="0"/>
              <a:t>Depending on the committee, a subcommittee or the standards committee itself may act as the Project Team</a:t>
            </a:r>
          </a:p>
          <a:p>
            <a:pPr lvl="1"/>
            <a:r>
              <a:rPr lang="en-US" dirty="0"/>
              <a:t>Technically knowledgeable members of the public, provided each submit a PAF may participate on a Project Team</a:t>
            </a:r>
          </a:p>
          <a:p>
            <a:r>
              <a:rPr lang="en-US" dirty="0"/>
              <a:t>Primary tasks are to develop proposals and address any comments received on those proposals </a:t>
            </a:r>
          </a:p>
        </p:txBody>
      </p:sp>
      <p:sp>
        <p:nvSpPr>
          <p:cNvPr id="4" name="Footer Placeholder 3"/>
          <p:cNvSpPr>
            <a:spLocks noGrp="1"/>
          </p:cNvSpPr>
          <p:nvPr>
            <p:ph type="ftr" sz="quarter" idx="10"/>
          </p:nvPr>
        </p:nvSpPr>
        <p:spPr/>
        <p:txBody>
          <a:bodyPr/>
          <a:lstStyle/>
          <a:p>
            <a:pPr algn="ctr"/>
            <a:r>
              <a:rPr lang="en-US"/>
              <a:t>ASME S&amp;C Training Module B5A Standards &amp; Certification Project Management</a:t>
            </a:r>
          </a:p>
        </p:txBody>
      </p:sp>
      <p:sp>
        <p:nvSpPr>
          <p:cNvPr id="2" name="Slide Number Placeholder 1"/>
          <p:cNvSpPr>
            <a:spLocks noGrp="1"/>
          </p:cNvSpPr>
          <p:nvPr>
            <p:ph type="sldNum" sz="quarter" idx="11"/>
          </p:nvPr>
        </p:nvSpPr>
        <p:spPr/>
        <p:txBody>
          <a:bodyPr/>
          <a:lstStyle/>
          <a:p>
            <a:fld id="{0A37F96D-5217-4621-8A17-FD606798CBD0}" type="slidenum">
              <a:rPr lang="en-US" smtClean="0"/>
              <a:pPr/>
              <a:t>4</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531851" y="1213625"/>
            <a:ext cx="8459749" cy="4876800"/>
          </a:xfrm>
        </p:spPr>
        <p:txBody>
          <a:bodyPr/>
          <a:lstStyle/>
          <a:p>
            <a:pPr>
              <a:spcBef>
                <a:spcPts val="600"/>
              </a:spcBef>
            </a:pPr>
            <a:r>
              <a:rPr lang="en-US" dirty="0"/>
              <a:t>Responsible for management of the work:</a:t>
            </a:r>
          </a:p>
          <a:p>
            <a:pPr lvl="1">
              <a:spcBef>
                <a:spcPts val="600"/>
              </a:spcBef>
            </a:pPr>
            <a:r>
              <a:rPr lang="en-US" dirty="0"/>
              <a:t>Setting a schedule </a:t>
            </a:r>
          </a:p>
          <a:p>
            <a:pPr lvl="1">
              <a:spcBef>
                <a:spcPts val="600"/>
              </a:spcBef>
            </a:pPr>
            <a:r>
              <a:rPr lang="en-US" dirty="0"/>
              <a:t>Arranging meetings</a:t>
            </a:r>
          </a:p>
          <a:p>
            <a:pPr lvl="1">
              <a:spcBef>
                <a:spcPts val="600"/>
              </a:spcBef>
            </a:pPr>
            <a:r>
              <a:rPr lang="en-US" dirty="0"/>
              <a:t>Consulting with specialists and technical experts</a:t>
            </a:r>
          </a:p>
          <a:p>
            <a:pPr lvl="1">
              <a:spcBef>
                <a:spcPts val="600"/>
              </a:spcBef>
            </a:pPr>
            <a:r>
              <a:rPr lang="en-US" dirty="0"/>
              <a:t>Working with staff to submit proposal(s) for ballot</a:t>
            </a:r>
          </a:p>
          <a:p>
            <a:pPr lvl="2">
              <a:spcBef>
                <a:spcPts val="600"/>
              </a:spcBef>
            </a:pPr>
            <a:r>
              <a:rPr lang="en-US" dirty="0"/>
              <a:t>Determine appropriate groups needed for approval </a:t>
            </a:r>
          </a:p>
          <a:p>
            <a:pPr lvl="1">
              <a:spcBef>
                <a:spcPts val="600"/>
              </a:spcBef>
            </a:pPr>
            <a:r>
              <a:rPr lang="en-US" dirty="0"/>
              <a:t>Moving the proposal through multiple levels of balloting</a:t>
            </a:r>
            <a:endParaRPr lang="en-US" strike="sngStrike" dirty="0"/>
          </a:p>
          <a:p>
            <a:pPr>
              <a:spcBef>
                <a:spcPts val="600"/>
              </a:spcBef>
            </a:pPr>
            <a:r>
              <a:rPr lang="en-US" dirty="0"/>
              <a:t>Controls the pace the item is moved through the approval process (e.g. timely responses to comments and communication with committee members)</a:t>
            </a:r>
          </a:p>
          <a:p>
            <a:pPr>
              <a:spcBef>
                <a:spcPts val="600"/>
              </a:spcBef>
            </a:pPr>
            <a:r>
              <a:rPr lang="en-US" dirty="0"/>
              <a:t>Learns about committee rules and customs for preparation, submission, and the approval process</a:t>
            </a:r>
            <a:endParaRPr lang="en-US" strike="sngStrike" dirty="0"/>
          </a:p>
          <a:p>
            <a:pPr lvl="1"/>
            <a:endParaRPr lang="en-US" sz="1600" dirty="0"/>
          </a:p>
        </p:txBody>
      </p:sp>
      <p:sp>
        <p:nvSpPr>
          <p:cNvPr id="4" name="Footer Placeholder 3"/>
          <p:cNvSpPr>
            <a:spLocks noGrp="1"/>
          </p:cNvSpPr>
          <p:nvPr>
            <p:ph type="ftr" sz="quarter" idx="10"/>
          </p:nvPr>
        </p:nvSpPr>
        <p:spPr/>
        <p:txBody>
          <a:bodyPr/>
          <a:lstStyle/>
          <a:p>
            <a:pPr algn="ctr"/>
            <a:r>
              <a:rPr lang="en-US"/>
              <a:t>ASME S&amp;C Training Module B5A Standards &amp; Certification Project Management</a:t>
            </a:r>
          </a:p>
        </p:txBody>
      </p:sp>
      <p:sp>
        <p:nvSpPr>
          <p:cNvPr id="3" name="Title 2"/>
          <p:cNvSpPr>
            <a:spLocks noGrp="1"/>
          </p:cNvSpPr>
          <p:nvPr>
            <p:ph type="title"/>
          </p:nvPr>
        </p:nvSpPr>
        <p:spPr>
          <a:xfrm>
            <a:off x="531851" y="0"/>
            <a:ext cx="8229600" cy="990600"/>
          </a:xfrm>
        </p:spPr>
        <p:txBody>
          <a:bodyPr/>
          <a:lstStyle/>
          <a:p>
            <a:r>
              <a:rPr lang="en-US"/>
              <a:t>PROJECT TECHNICAL MANAGER (PTM)</a:t>
            </a:r>
          </a:p>
        </p:txBody>
      </p:sp>
      <p:sp>
        <p:nvSpPr>
          <p:cNvPr id="2" name="Slide Number Placeholder 1"/>
          <p:cNvSpPr>
            <a:spLocks noGrp="1"/>
          </p:cNvSpPr>
          <p:nvPr>
            <p:ph type="sldNum" sz="quarter" idx="11"/>
          </p:nvPr>
        </p:nvSpPr>
        <p:spPr/>
        <p:txBody>
          <a:bodyPr/>
          <a:lstStyle/>
          <a:p>
            <a:fld id="{0A37F96D-5217-4621-8A17-FD606798CBD0}" type="slidenum">
              <a:rPr lang="en-US" smtClean="0"/>
              <a:pPr/>
              <a:t>5</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lgn="ctr"/>
            <a:r>
              <a:rPr lang="en-US"/>
              <a:t>ASME S&amp;C Training Module B5A Standards &amp; Certification Project Management</a:t>
            </a:r>
          </a:p>
        </p:txBody>
      </p:sp>
      <p:sp>
        <p:nvSpPr>
          <p:cNvPr id="5" name="Rectangle 2"/>
          <p:cNvSpPr txBox="1">
            <a:spLocks noChangeArrowheads="1"/>
          </p:cNvSpPr>
          <p:nvPr/>
        </p:nvSpPr>
        <p:spPr bwMode="auto">
          <a:xfrm>
            <a:off x="342900" y="76200"/>
            <a:ext cx="8458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a:lstStyle>
          <a:p>
            <a:br>
              <a:rPr lang="en-US"/>
            </a:br>
            <a:r>
              <a:rPr lang="en-US"/>
              <a:t>PROPOSAL DEVELOPMENT</a:t>
            </a:r>
          </a:p>
        </p:txBody>
      </p:sp>
      <p:sp>
        <p:nvSpPr>
          <p:cNvPr id="6" name="Rectangle 3"/>
          <p:cNvSpPr>
            <a:spLocks noGrp="1" noChangeArrowheads="1"/>
          </p:cNvSpPr>
          <p:nvPr>
            <p:ph idx="1"/>
          </p:nvPr>
        </p:nvSpPr>
        <p:spPr>
          <a:xfrm>
            <a:off x="609600" y="914400"/>
            <a:ext cx="8305800" cy="5807074"/>
          </a:xfrm>
        </p:spPr>
        <p:txBody>
          <a:bodyPr/>
          <a:lstStyle/>
          <a:p>
            <a:pPr>
              <a:spcBef>
                <a:spcPts val="600"/>
              </a:spcBef>
            </a:pPr>
            <a:r>
              <a:rPr lang="en-US" dirty="0"/>
              <a:t>Revisions to existing standard </a:t>
            </a:r>
          </a:p>
          <a:p>
            <a:pPr lvl="1">
              <a:spcBef>
                <a:spcPts val="600"/>
              </a:spcBef>
            </a:pPr>
            <a:r>
              <a:rPr lang="en-US" dirty="0"/>
              <a:t>Relevant existing material should be shown along with a clear indication of what is to be changed*  </a:t>
            </a:r>
            <a:endParaRPr lang="en-US" strike="sngStrike" dirty="0"/>
          </a:p>
          <a:p>
            <a:pPr>
              <a:spcBef>
                <a:spcPts val="600"/>
              </a:spcBef>
            </a:pPr>
            <a:r>
              <a:rPr lang="en-US" dirty="0"/>
              <a:t>New standard or case</a:t>
            </a:r>
            <a:endParaRPr lang="en-US" strike="sngStrike" dirty="0">
              <a:ea typeface="Tahoma"/>
              <a:cs typeface="Tahoma"/>
            </a:endParaRPr>
          </a:p>
          <a:p>
            <a:pPr lvl="1">
              <a:spcBef>
                <a:spcPts val="600"/>
              </a:spcBef>
            </a:pPr>
            <a:r>
              <a:rPr lang="en-US" dirty="0"/>
              <a:t>Entire document should be included in the proposal; </a:t>
            </a:r>
            <a:r>
              <a:rPr lang="en-US" dirty="0">
                <a:latin typeface="Tahoma"/>
                <a:ea typeface="Tahoma"/>
                <a:cs typeface="Tahoma"/>
              </a:rPr>
              <a:t>developed in accordance with the ASME Writing and Style Guide</a:t>
            </a:r>
            <a:endParaRPr lang="en-US" strike="sngStrike" dirty="0">
              <a:ea typeface="Tahoma"/>
              <a:cs typeface="Tahoma"/>
            </a:endParaRPr>
          </a:p>
          <a:p>
            <a:pPr>
              <a:spcBef>
                <a:spcPts val="600"/>
              </a:spcBef>
            </a:pPr>
            <a:r>
              <a:rPr lang="en-US" dirty="0"/>
              <a:t>Proposal files should contain the C&amp;S Connect record number and revision date or number in the header</a:t>
            </a:r>
          </a:p>
          <a:p>
            <a:pPr>
              <a:spcBef>
                <a:spcPts val="600"/>
              </a:spcBef>
            </a:pPr>
            <a:r>
              <a:rPr lang="en-US" dirty="0"/>
              <a:t>An explanation describing the rationale behind the proposal should be included as part of the explanation field in the record</a:t>
            </a:r>
            <a:endParaRPr lang="en-US" strike="sngStrike" dirty="0"/>
          </a:p>
          <a:p>
            <a:pPr lvl="1">
              <a:spcBef>
                <a:spcPts val="600"/>
              </a:spcBef>
            </a:pPr>
            <a:r>
              <a:rPr lang="en-US" dirty="0"/>
              <a:t>If needed, additional information may be included in a background file</a:t>
            </a:r>
          </a:p>
          <a:p>
            <a:pPr marL="0" lvl="1" indent="0">
              <a:spcBef>
                <a:spcPts val="600"/>
              </a:spcBef>
              <a:buNone/>
            </a:pPr>
            <a:r>
              <a:rPr lang="en-US" sz="1400" dirty="0"/>
              <a:t>*Guidelines for Presenting Proposed Revisions for Ballot and Submittal of Approved Revision to C&amp;S Publishing </a:t>
            </a:r>
            <a:endParaRPr lang="en-US" sz="1400" strike="sngStrike" dirty="0">
              <a:ea typeface="Tahoma"/>
              <a:cs typeface="Tahoma"/>
            </a:endParaRPr>
          </a:p>
        </p:txBody>
      </p:sp>
      <p:sp>
        <p:nvSpPr>
          <p:cNvPr id="8" name="Slide Number Placeholder 7"/>
          <p:cNvSpPr>
            <a:spLocks noGrp="1"/>
          </p:cNvSpPr>
          <p:nvPr>
            <p:ph type="sldNum" sz="quarter" idx="11"/>
          </p:nvPr>
        </p:nvSpPr>
        <p:spPr/>
        <p:txBody>
          <a:bodyPr/>
          <a:lstStyle/>
          <a:p>
            <a:fld id="{0A37F96D-5217-4621-8A17-FD606798CBD0}" type="slidenum">
              <a:rPr lang="en-US" smtClean="0"/>
              <a:pPr/>
              <a:t>6</a:t>
            </a:fld>
            <a:endParaRPr lang="en-US"/>
          </a:p>
        </p:txBody>
      </p:sp>
    </p:spTree>
    <p:extLst>
      <p:ext uri="{BB962C8B-B14F-4D97-AF65-F5344CB8AC3E}">
        <p14:creationId xmlns:p14="http://schemas.microsoft.com/office/powerpoint/2010/main" val="1435953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lgn="ctr"/>
            <a:r>
              <a:rPr lang="en-US"/>
              <a:t>ASME S&amp;C Training Module B5A Standards &amp; Certification Project Management</a:t>
            </a:r>
          </a:p>
        </p:txBody>
      </p:sp>
      <p:sp>
        <p:nvSpPr>
          <p:cNvPr id="6" name="Rectangle 3"/>
          <p:cNvSpPr>
            <a:spLocks noGrp="1" noChangeArrowheads="1"/>
          </p:cNvSpPr>
          <p:nvPr>
            <p:ph idx="1"/>
          </p:nvPr>
        </p:nvSpPr>
        <p:spPr>
          <a:xfrm>
            <a:off x="533400" y="1219200"/>
            <a:ext cx="8420100" cy="4525963"/>
          </a:xfrm>
        </p:spPr>
        <p:txBody>
          <a:bodyPr/>
          <a:lstStyle/>
          <a:p>
            <a:r>
              <a:rPr lang="en-US"/>
              <a:t>Submitting the Proposal on C&amp;S Connect</a:t>
            </a:r>
          </a:p>
          <a:p>
            <a:pPr lvl="1"/>
            <a:r>
              <a:rPr lang="en-US" sz="2200"/>
              <a:t>Subject Field: a concise statement that describes what is being addressed by the proposal</a:t>
            </a:r>
          </a:p>
          <a:p>
            <a:pPr lvl="1"/>
            <a:r>
              <a:rPr lang="en-US" sz="2200"/>
              <a:t>Proposal Field: one or two sentences that describe the contents of the proposal file</a:t>
            </a:r>
            <a:endParaRPr lang="en-US" sz="2200" strike="sngStrike"/>
          </a:p>
          <a:p>
            <a:pPr lvl="1"/>
            <a:r>
              <a:rPr lang="en-US" sz="2200"/>
              <a:t>Explanation Field: a paragraph explaining why the proposal is being presented.  </a:t>
            </a:r>
          </a:p>
          <a:p>
            <a:pPr lvl="2"/>
            <a:r>
              <a:rPr lang="en-US" sz="2000"/>
              <a:t>If a longer explanation is needed, it should be included as part of background material</a:t>
            </a:r>
          </a:p>
          <a:p>
            <a:pPr marL="457200" lvl="1" indent="0">
              <a:buNone/>
            </a:pPr>
            <a:endParaRPr lang="en-US"/>
          </a:p>
        </p:txBody>
      </p:sp>
      <p:sp>
        <p:nvSpPr>
          <p:cNvPr id="8" name="Rectangle 2"/>
          <p:cNvSpPr txBox="1">
            <a:spLocks noChangeArrowheads="1"/>
          </p:cNvSpPr>
          <p:nvPr/>
        </p:nvSpPr>
        <p:spPr bwMode="auto">
          <a:xfrm>
            <a:off x="215900" y="13010"/>
            <a:ext cx="8458200" cy="977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a:lstStyle>
          <a:p>
            <a:r>
              <a:rPr lang="en-US"/>
              <a:t>PROPOSAL SUBMITTAL</a:t>
            </a:r>
          </a:p>
        </p:txBody>
      </p:sp>
      <p:sp>
        <p:nvSpPr>
          <p:cNvPr id="2" name="Slide Number Placeholder 1"/>
          <p:cNvSpPr>
            <a:spLocks noGrp="1"/>
          </p:cNvSpPr>
          <p:nvPr>
            <p:ph type="sldNum" sz="quarter" idx="11"/>
          </p:nvPr>
        </p:nvSpPr>
        <p:spPr/>
        <p:txBody>
          <a:bodyPr/>
          <a:lstStyle/>
          <a:p>
            <a:fld id="{0A37F96D-5217-4621-8A17-FD606798CBD0}" type="slidenum">
              <a:rPr lang="en-US" smtClean="0"/>
              <a:pPr/>
              <a:t>7</a:t>
            </a:fld>
            <a:endParaRPr lang="en-US"/>
          </a:p>
        </p:txBody>
      </p:sp>
    </p:spTree>
    <p:extLst>
      <p:ext uri="{BB962C8B-B14F-4D97-AF65-F5344CB8AC3E}">
        <p14:creationId xmlns:p14="http://schemas.microsoft.com/office/powerpoint/2010/main" val="1242783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04119"/>
            <a:ext cx="8229600" cy="4525963"/>
          </a:xfrm>
        </p:spPr>
        <p:txBody>
          <a:bodyPr/>
          <a:lstStyle/>
          <a:p>
            <a:pPr marL="400050"/>
            <a:r>
              <a:rPr lang="en-US"/>
              <a:t>C&amp;S Connect File Upload Fields</a:t>
            </a:r>
          </a:p>
          <a:p>
            <a:pPr lvl="1"/>
            <a:r>
              <a:rPr lang="en-US"/>
              <a:t>Proposal File -  shall contain most recent (latest) version of proposal/document/revision to be reviewed during the consensus process. </a:t>
            </a:r>
          </a:p>
          <a:p>
            <a:pPr lvl="1"/>
            <a:r>
              <a:rPr lang="en-US"/>
              <a:t>Background Material File(s) </a:t>
            </a:r>
            <a:r>
              <a:rPr lang="en-US" kern="1200">
                <a:latin typeface="Arial" charset="0"/>
              </a:rPr>
              <a:t>should contain background information which will aid in the review and approval of the proposal file. </a:t>
            </a:r>
            <a:endParaRPr lang="en-US"/>
          </a:p>
          <a:p>
            <a:pPr lvl="1"/>
            <a:r>
              <a:rPr lang="en-US"/>
              <a:t>Committee Correspondence File(s) should contain any information that is generated as part of the project attached for future or historical purposes </a:t>
            </a:r>
          </a:p>
          <a:p>
            <a:r>
              <a:rPr lang="en-US"/>
              <a:t>Additional Guidance can be found online via the C&amp;S Connect Help tab. </a:t>
            </a:r>
          </a:p>
        </p:txBody>
      </p:sp>
      <p:sp>
        <p:nvSpPr>
          <p:cNvPr id="3" name="Footer Placeholder 2"/>
          <p:cNvSpPr>
            <a:spLocks noGrp="1"/>
          </p:cNvSpPr>
          <p:nvPr>
            <p:ph type="ftr" sz="quarter" idx="10"/>
          </p:nvPr>
        </p:nvSpPr>
        <p:spPr/>
        <p:txBody>
          <a:bodyPr/>
          <a:lstStyle/>
          <a:p>
            <a:pPr algn="ctr"/>
            <a:r>
              <a:rPr lang="en-US"/>
              <a:t>ASME S&amp;C Training Module B5A Standards &amp; Certification Project Management</a:t>
            </a:r>
          </a:p>
        </p:txBody>
      </p:sp>
      <p:sp>
        <p:nvSpPr>
          <p:cNvPr id="4" name="Slide Number Placeholder 3"/>
          <p:cNvSpPr>
            <a:spLocks noGrp="1"/>
          </p:cNvSpPr>
          <p:nvPr>
            <p:ph type="sldNum" sz="quarter" idx="11"/>
          </p:nvPr>
        </p:nvSpPr>
        <p:spPr/>
        <p:txBody>
          <a:bodyPr/>
          <a:lstStyle/>
          <a:p>
            <a:fld id="{0A37F96D-5217-4621-8A17-FD606798CBD0}" type="slidenum">
              <a:rPr lang="en-US" smtClean="0"/>
              <a:pPr/>
              <a:t>8</a:t>
            </a:fld>
            <a:endParaRPr lang="en-US"/>
          </a:p>
        </p:txBody>
      </p:sp>
      <p:sp>
        <p:nvSpPr>
          <p:cNvPr id="5" name="Title 4"/>
          <p:cNvSpPr>
            <a:spLocks noGrp="1"/>
          </p:cNvSpPr>
          <p:nvPr>
            <p:ph type="title"/>
          </p:nvPr>
        </p:nvSpPr>
        <p:spPr>
          <a:xfrm>
            <a:off x="330200" y="-152400"/>
            <a:ext cx="8229600" cy="762000"/>
          </a:xfrm>
        </p:spPr>
        <p:txBody>
          <a:bodyPr/>
          <a:lstStyle/>
          <a:p>
            <a:br>
              <a:rPr lang="en-US"/>
            </a:br>
            <a:r>
              <a:rPr lang="en-US"/>
              <a:t>PROPOSAL SUBMITTAL</a:t>
            </a:r>
          </a:p>
        </p:txBody>
      </p:sp>
    </p:spTree>
    <p:extLst>
      <p:ext uri="{BB962C8B-B14F-4D97-AF65-F5344CB8AC3E}">
        <p14:creationId xmlns:p14="http://schemas.microsoft.com/office/powerpoint/2010/main" val="15448826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2012 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7417a7b-fc3a-4317-9477-0b74d20f82c8" xsi:nil="true"/>
    <lcf76f155ced4ddcb4097134ff3c332f xmlns="5255d7de-6481-42d5-b313-de1eee68472c">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E9B01ABEBE31A458A6D45E5B60F7637" ma:contentTypeVersion="14" ma:contentTypeDescription="Create a new document." ma:contentTypeScope="" ma:versionID="119712afe53c2e55dcc69a279cd1c972">
  <xsd:schema xmlns:xsd="http://www.w3.org/2001/XMLSchema" xmlns:xs="http://www.w3.org/2001/XMLSchema" xmlns:p="http://schemas.microsoft.com/office/2006/metadata/properties" xmlns:ns2="5255d7de-6481-42d5-b313-de1eee68472c" xmlns:ns3="47417a7b-fc3a-4317-9477-0b74d20f82c8" targetNamespace="http://schemas.microsoft.com/office/2006/metadata/properties" ma:root="true" ma:fieldsID="7fc459d34211d8f619762625e9b7ffed" ns2:_="" ns3:_="">
    <xsd:import namespace="5255d7de-6481-42d5-b313-de1eee68472c"/>
    <xsd:import namespace="47417a7b-fc3a-4317-9477-0b74d20f82c8"/>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55d7de-6481-42d5-b313-de1eee6847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f1287a5-1bef-4e99-ba2b-767c7ce7c34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417a7b-fc3a-4317-9477-0b74d20f82c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c480a50b-61c4-4b67-a833-a69a5396c492}" ma:internalName="TaxCatchAll" ma:showField="CatchAllData" ma:web="47417a7b-fc3a-4317-9477-0b74d20f82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A7D578-B564-49D6-9ABA-42315E97ABE8}">
  <ds:schemaRefs>
    <ds:schemaRef ds:uri="47417a7b-fc3a-4317-9477-0b74d20f82c8"/>
    <ds:schemaRef ds:uri="5255d7de-6481-42d5-b313-de1eee68472c"/>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9A294F9-998D-4723-95C1-0E51A7CCBB92}">
  <ds:schemaRefs>
    <ds:schemaRef ds:uri="47417a7b-fc3a-4317-9477-0b74d20f82c8"/>
    <ds:schemaRef ds:uri="5255d7de-6481-42d5-b313-de1eee68472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D271E03-1BAB-41A8-92CF-4FD3C85CF9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2012 Theme1</Template>
  <TotalTime>0</TotalTime>
  <Words>3223</Words>
  <Application>Microsoft Office PowerPoint</Application>
  <PresentationFormat>On-screen Show (4:3)</PresentationFormat>
  <Paragraphs>247</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Arial Black</vt:lpstr>
      <vt:lpstr>Tahoma</vt:lpstr>
      <vt:lpstr>Times</vt:lpstr>
      <vt:lpstr>2012 Theme1</vt:lpstr>
      <vt:lpstr>Standards and Certification Training</vt:lpstr>
      <vt:lpstr>REVISIONS</vt:lpstr>
      <vt:lpstr>Module B Course Outline</vt:lpstr>
      <vt:lpstr>LEARNING OBJECTIVES</vt:lpstr>
      <vt:lpstr> PROJECT TEAM</vt:lpstr>
      <vt:lpstr>PROJECT TECHNICAL MANAGER (PTM)</vt:lpstr>
      <vt:lpstr>PowerPoint Presentation</vt:lpstr>
      <vt:lpstr>PowerPoint Presentation</vt:lpstr>
      <vt:lpstr> PROPOSAL SUBMITTAL</vt:lpstr>
      <vt:lpstr>PowerPoint Presentation</vt:lpstr>
      <vt:lpstr>BALLOT PROCESS</vt:lpstr>
      <vt:lpstr>BALLOT PROCESS</vt:lpstr>
      <vt:lpstr>PowerPoint Presentation</vt:lpstr>
      <vt:lpstr>PUBLICATION  </vt:lpstr>
      <vt:lpstr>PowerPoint Presentation</vt:lpstr>
      <vt:lpstr>REFERENCES</vt:lpstr>
    </vt:vector>
  </TitlesOfParts>
  <Company>ASME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Adam Maslowski</cp:lastModifiedBy>
  <cp:revision>19</cp:revision>
  <cp:lastPrinted>2017-04-18T17:16:50Z</cp:lastPrinted>
  <dcterms:created xsi:type="dcterms:W3CDTF">2008-04-17T17:36:45Z</dcterms:created>
  <dcterms:modified xsi:type="dcterms:W3CDTF">2024-09-16T13:07:05Z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0x010100AE9B01ABEBE31A458A6D45E5B60F7637</vt:lpwstr>
  </property>
  <property fmtid="{D5CDD505-2E9C-101B-9397-08002B2CF9AE}" pid="3" name="MediaServiceImageTags">
    <vt:lpwstr/>
  </property>
</Properties>
</file>