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1" r:id="rId4"/>
    <p:sldMasterId id="2147483673" r:id="rId5"/>
  </p:sldMasterIdLst>
  <p:notesMasterIdLst>
    <p:notesMasterId r:id="rId41"/>
  </p:notesMasterIdLst>
  <p:handoutMasterIdLst>
    <p:handoutMasterId r:id="rId42"/>
  </p:handoutMasterIdLst>
  <p:sldIdLst>
    <p:sldId id="302" r:id="rId6"/>
    <p:sldId id="303" r:id="rId7"/>
    <p:sldId id="257" r:id="rId8"/>
    <p:sldId id="260" r:id="rId9"/>
    <p:sldId id="263" r:id="rId10"/>
    <p:sldId id="264" r:id="rId11"/>
    <p:sldId id="265" r:id="rId12"/>
    <p:sldId id="269" r:id="rId13"/>
    <p:sldId id="267" r:id="rId14"/>
    <p:sldId id="313" r:id="rId15"/>
    <p:sldId id="312" r:id="rId16"/>
    <p:sldId id="311" r:id="rId17"/>
    <p:sldId id="266" r:id="rId18"/>
    <p:sldId id="273" r:id="rId19"/>
    <p:sldId id="276" r:id="rId20"/>
    <p:sldId id="277" r:id="rId21"/>
    <p:sldId id="278" r:id="rId22"/>
    <p:sldId id="279" r:id="rId23"/>
    <p:sldId id="280" r:id="rId24"/>
    <p:sldId id="281" r:id="rId25"/>
    <p:sldId id="309" r:id="rId26"/>
    <p:sldId id="285" r:id="rId27"/>
    <p:sldId id="286" r:id="rId28"/>
    <p:sldId id="287" r:id="rId29"/>
    <p:sldId id="288" r:id="rId30"/>
    <p:sldId id="289" r:id="rId31"/>
    <p:sldId id="292" r:id="rId32"/>
    <p:sldId id="293" r:id="rId33"/>
    <p:sldId id="294" r:id="rId34"/>
    <p:sldId id="310" r:id="rId35"/>
    <p:sldId id="295" r:id="rId36"/>
    <p:sldId id="314" r:id="rId37"/>
    <p:sldId id="308" r:id="rId38"/>
    <p:sldId id="300" r:id="rId39"/>
    <p:sldId id="301" r:id="rId40"/>
  </p:sldIdLst>
  <p:sldSz cx="9144000" cy="6858000" type="screen4x3"/>
  <p:notesSz cx="7077075" cy="9363075"/>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p15:clr>
            <a:srgbClr val="A4A3A4"/>
          </p15:clr>
        </p15:guide>
        <p15:guide id="2" pos="2229">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041105-055B-BB1E-788D-B7E1749FCF0F}" name="Allyson B. Byk" initials="AB" userId="S::byka@asme.org::16d983a4-f82a-44b8-93a8-f616529a6ca5" providerId="AD"/>
  <p188:author id="{58FF1068-CA56-B84A-D3BC-A4EE3BB72C53}" name="Adam Maslowski" initials="AM" userId="S::maslowskia@asme.org::4a6ee28e-24f1-4419-88ae-c961a3c94e38" providerId="AD"/>
  <p188:author id="{75C7DF6C-3424-AF31-B95B-4702DA95E9E6}" name="Patricia Reddington" initials="PR" userId="S::reddingtonp@asme.org::19b55bbd-68a4-45ce-82f0-f0dbe888d2c2" providerId="AD"/>
  <p188:author id="{53C0A1D5-C79D-0EEE-1B98-D473E8F405EE}" name="Kathryn Hyam" initials="KH" userId="S::hyamk@asme.org::b2695ce2-807b-46e5-8a41-dffaa4fff68b" providerId="AD"/>
  <p188:author id="{CE2EE5ED-4180-0294-738F-74C983A67AB6}" name="Adam Maslowski" initials="AM" userId="S::MaslowskiA@asme.org::4a6ee28e-24f1-4419-88ae-c961a3c94e3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llyson B. Byk" initials="ABB" lastIdx="17" clrIdx="0">
    <p:extLst>
      <p:ext uri="{19B8F6BF-5375-455C-9EA6-DF929625EA0E}">
        <p15:presenceInfo xmlns:p15="http://schemas.microsoft.com/office/powerpoint/2012/main" userId="S-1-5-21-2567133279-126380308-195766442-1373" providerId="AD"/>
      </p:ext>
    </p:extLst>
  </p:cmAuthor>
  <p:cmAuthor id="2" name="Carlton R. Ramcharran" initials="CRR" lastIdx="28" clrIdx="1">
    <p:extLst>
      <p:ext uri="{19B8F6BF-5375-455C-9EA6-DF929625EA0E}">
        <p15:presenceInfo xmlns:p15="http://schemas.microsoft.com/office/powerpoint/2012/main" userId="S-1-5-21-2567133279-126380308-195766442-8640" providerId="AD"/>
      </p:ext>
    </p:extLst>
  </p:cmAuthor>
  <p:cmAuthor id="3" name="William Berger" initials="WB" lastIdx="2" clrIdx="2">
    <p:extLst>
      <p:ext uri="{19B8F6BF-5375-455C-9EA6-DF929625EA0E}">
        <p15:presenceInfo xmlns:p15="http://schemas.microsoft.com/office/powerpoint/2012/main" userId="S-1-5-21-2567133279-126380308-195766442-13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969696"/>
    <a:srgbClr val="FFFF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320" autoAdjust="0"/>
    <p:restoredTop sz="59492" autoAdjust="0"/>
  </p:normalViewPr>
  <p:slideViewPr>
    <p:cSldViewPr>
      <p:cViewPr varScale="1">
        <p:scale>
          <a:sx n="39" d="100"/>
          <a:sy n="39" d="100"/>
        </p:scale>
        <p:origin x="2659" y="48"/>
      </p:cViewPr>
      <p:guideLst>
        <p:guide orient="horz" pos="2160"/>
        <p:guide pos="2880"/>
      </p:guideLst>
    </p:cSldViewPr>
  </p:slideViewPr>
  <p:outlineViewPr>
    <p:cViewPr>
      <p:scale>
        <a:sx n="33" d="100"/>
        <a:sy n="33" d="100"/>
      </p:scale>
      <p:origin x="0" y="-37013"/>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1771" y="-101"/>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microsoft.com/office/2018/10/relationships/authors" Targe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commentAuthors" Target="commentAuthors.xml"/><Relationship Id="rId48" Type="http://schemas.microsoft.com/office/2016/11/relationships/changesInfo" Target="changesInfos/changesInfo1.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am Maslowski" userId="S::maslowskia@asme.org::4a6ee28e-24f1-4419-88ae-c961a3c94e38" providerId="AD" clId="Web-{D860E91F-ECA3-AACE-F7F7-1CDA0ABF7BB6}"/>
    <pc:docChg chg="modSld">
      <pc:chgData name="Adam Maslowski" userId="S::maslowskia@asme.org::4a6ee28e-24f1-4419-88ae-c961a3c94e38" providerId="AD" clId="Web-{D860E91F-ECA3-AACE-F7F7-1CDA0ABF7BB6}" dt="2024-06-12T15:58:43.444" v="152"/>
      <pc:docMkLst>
        <pc:docMk/>
      </pc:docMkLst>
      <pc:sldChg chg="modCm">
        <pc:chgData name="Adam Maslowski" userId="S::maslowskia@asme.org::4a6ee28e-24f1-4419-88ae-c961a3c94e38" providerId="AD" clId="Web-{D860E91F-ECA3-AACE-F7F7-1CDA0ABF7BB6}" dt="2024-06-12T15:13:33.896" v="1"/>
        <pc:sldMkLst>
          <pc:docMk/>
          <pc:sldMk cId="0" sldId="264"/>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D860E91F-ECA3-AACE-F7F7-1CDA0ABF7BB6}" dt="2024-06-12T15:13:19.380" v="0"/>
              <pc2:cmMkLst xmlns:pc2="http://schemas.microsoft.com/office/powerpoint/2019/9/main/command">
                <pc:docMk/>
                <pc:sldMk cId="0" sldId="264"/>
                <pc2:cmMk id="{5F28D725-B6EF-4040-8816-72F6024C39BD}"/>
              </pc2:cmMkLst>
            </pc226:cmChg>
            <pc226:cmChg xmlns:pc226="http://schemas.microsoft.com/office/powerpoint/2022/06/main/command" chg="mod">
              <pc226:chgData name="Adam Maslowski" userId="S::maslowskia@asme.org::4a6ee28e-24f1-4419-88ae-c961a3c94e38" providerId="AD" clId="Web-{D860E91F-ECA3-AACE-F7F7-1CDA0ABF7BB6}" dt="2024-06-12T15:13:33.896" v="1"/>
              <pc2:cmMkLst xmlns:pc2="http://schemas.microsoft.com/office/powerpoint/2019/9/main/command">
                <pc:docMk/>
                <pc:sldMk cId="0" sldId="264"/>
                <pc2:cmMk id="{67D9EA6E-4BEA-4A60-8720-6F118C8E33F8}"/>
              </pc2:cmMkLst>
            </pc226:cmChg>
          </p:ext>
        </pc:extLst>
      </pc:sldChg>
      <pc:sldChg chg="modCm modNotes">
        <pc:chgData name="Adam Maslowski" userId="S::maslowskia@asme.org::4a6ee28e-24f1-4419-88ae-c961a3c94e38" providerId="AD" clId="Web-{D860E91F-ECA3-AACE-F7F7-1CDA0ABF7BB6}" dt="2024-06-12T15:23:06.900" v="43"/>
        <pc:sldMkLst>
          <pc:docMk/>
          <pc:sldMk cId="0" sldId="265"/>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D860E91F-ECA3-AACE-F7F7-1CDA0ABF7BB6}" dt="2024-06-12T15:23:04.025" v="42"/>
              <pc2:cmMkLst xmlns:pc2="http://schemas.microsoft.com/office/powerpoint/2019/9/main/command">
                <pc:docMk/>
                <pc:sldMk cId="0" sldId="265"/>
                <pc2:cmMk id="{E6EC38EF-B530-489A-81D9-E0872A74C975}"/>
              </pc2:cmMkLst>
              <pc226:cmRplyChg chg="add">
                <pc226:chgData name="Adam Maslowski" userId="S::maslowskia@asme.org::4a6ee28e-24f1-4419-88ae-c961a3c94e38" providerId="AD" clId="Web-{D860E91F-ECA3-AACE-F7F7-1CDA0ABF7BB6}" dt="2024-06-12T15:20:10.894" v="2"/>
                <pc2:cmRplyMkLst xmlns:pc2="http://schemas.microsoft.com/office/powerpoint/2019/9/main/command">
                  <pc:docMk/>
                  <pc:sldMk cId="0" sldId="265"/>
                  <pc2:cmMk id="{E6EC38EF-B530-489A-81D9-E0872A74C975}"/>
                  <pc2:cmRplyMk id="{58BEB182-4BAA-4038-AAA2-0B0812E2E6C0}"/>
                </pc2:cmRplyMkLst>
              </pc226:cmRplyChg>
            </pc226:cmChg>
          </p:ext>
        </pc:extLst>
      </pc:sldChg>
      <pc:sldChg chg="modSp modCm modNotes">
        <pc:chgData name="Adam Maslowski" userId="S::maslowskia@asme.org::4a6ee28e-24f1-4419-88ae-c961a3c94e38" providerId="AD" clId="Web-{D860E91F-ECA3-AACE-F7F7-1CDA0ABF7BB6}" dt="2024-06-12T15:42:46.598" v="113"/>
        <pc:sldMkLst>
          <pc:docMk/>
          <pc:sldMk cId="0" sldId="266"/>
        </pc:sldMkLst>
        <pc:spChg chg="mod">
          <ac:chgData name="Adam Maslowski" userId="S::maslowskia@asme.org::4a6ee28e-24f1-4419-88ae-c961a3c94e38" providerId="AD" clId="Web-{D860E91F-ECA3-AACE-F7F7-1CDA0ABF7BB6}" dt="2024-06-12T15:42:33.238" v="111" actId="20577"/>
          <ac:spMkLst>
            <pc:docMk/>
            <pc:sldMk cId="0" sldId="266"/>
            <ac:spMk id="6"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D860E91F-ECA3-AACE-F7F7-1CDA0ABF7BB6}" dt="2024-06-12T15:42:46.598" v="113"/>
              <pc2:cmMkLst xmlns:pc2="http://schemas.microsoft.com/office/powerpoint/2019/9/main/command">
                <pc:docMk/>
                <pc:sldMk cId="0" sldId="266"/>
                <pc2:cmMk id="{713A5311-8EE3-46DA-95B2-CEC35DA93F06}"/>
              </pc2:cmMkLst>
              <pc226:cmRplyChg chg="add">
                <pc226:chgData name="Adam Maslowski" userId="S::maslowskia@asme.org::4a6ee28e-24f1-4419-88ae-c961a3c94e38" providerId="AD" clId="Web-{D860E91F-ECA3-AACE-F7F7-1CDA0ABF7BB6}" dt="2024-06-12T15:42:44.395" v="112"/>
                <pc2:cmRplyMkLst xmlns:pc2="http://schemas.microsoft.com/office/powerpoint/2019/9/main/command">
                  <pc:docMk/>
                  <pc:sldMk cId="0" sldId="266"/>
                  <pc2:cmMk id="{713A5311-8EE3-46DA-95B2-CEC35DA93F06}"/>
                  <pc2:cmRplyMk id="{B5E60BA5-58AF-46E5-976B-9B644C5DE208}"/>
                </pc2:cmRplyMkLst>
              </pc226:cmRplyChg>
            </pc226:cmChg>
            <pc226:cmChg xmlns:pc226="http://schemas.microsoft.com/office/powerpoint/2022/06/main/command" chg="mod">
              <pc226:chgData name="Adam Maslowski" userId="S::maslowskia@asme.org::4a6ee28e-24f1-4419-88ae-c961a3c94e38" providerId="AD" clId="Web-{D860E91F-ECA3-AACE-F7F7-1CDA0ABF7BB6}" dt="2024-06-12T15:42:20.550" v="110" actId="20577"/>
              <pc2:cmMkLst xmlns:pc2="http://schemas.microsoft.com/office/powerpoint/2019/9/main/command">
                <pc:docMk/>
                <pc:sldMk cId="0" sldId="266"/>
                <pc2:cmMk id="{FAD0FCF7-2C7F-4C62-86DC-1D759DBF17A2}"/>
              </pc2:cmMkLst>
              <pc226:cmRplyChg chg="add">
                <pc226:chgData name="Adam Maslowski" userId="S::maslowskia@asme.org::4a6ee28e-24f1-4419-88ae-c961a3c94e38" providerId="AD" clId="Web-{D860E91F-ECA3-AACE-F7F7-1CDA0ABF7BB6}" dt="2024-06-12T15:41:15.626" v="98"/>
                <pc2:cmRplyMkLst xmlns:pc2="http://schemas.microsoft.com/office/powerpoint/2019/9/main/command">
                  <pc:docMk/>
                  <pc:sldMk cId="0" sldId="266"/>
                  <pc2:cmMk id="{FAD0FCF7-2C7F-4C62-86DC-1D759DBF17A2}"/>
                  <pc2:cmRplyMk id="{150C26B2-38F9-43D6-A91A-3B69937D4385}"/>
                </pc2:cmRplyMkLst>
              </pc226:cmRplyChg>
            </pc226:cmChg>
          </p:ext>
        </pc:extLst>
      </pc:sldChg>
      <pc:sldChg chg="modSp modCm">
        <pc:chgData name="Adam Maslowski" userId="S::maslowskia@asme.org::4a6ee28e-24f1-4419-88ae-c961a3c94e38" providerId="AD" clId="Web-{D860E91F-ECA3-AACE-F7F7-1CDA0ABF7BB6}" dt="2024-06-12T15:25:02.983" v="56"/>
        <pc:sldMkLst>
          <pc:docMk/>
          <pc:sldMk cId="0" sldId="269"/>
        </pc:sldMkLst>
        <pc:spChg chg="mod">
          <ac:chgData name="Adam Maslowski" userId="S::maslowskia@asme.org::4a6ee28e-24f1-4419-88ae-c961a3c94e38" providerId="AD" clId="Web-{D860E91F-ECA3-AACE-F7F7-1CDA0ABF7BB6}" dt="2024-06-12T15:24:31.872" v="55" actId="20577"/>
          <ac:spMkLst>
            <pc:docMk/>
            <pc:sldMk cId="0" sldId="269"/>
            <ac:spMk id="37891"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D860E91F-ECA3-AACE-F7F7-1CDA0ABF7BB6}" dt="2024-06-12T15:25:02.983" v="56"/>
              <pc2:cmMkLst xmlns:pc2="http://schemas.microsoft.com/office/powerpoint/2019/9/main/command">
                <pc:docMk/>
                <pc:sldMk cId="0" sldId="269"/>
                <pc2:cmMk id="{3CEDA5E9-07E6-4D1E-BF1C-2404DB66D47E}"/>
              </pc2:cmMkLst>
            </pc226:cmChg>
          </p:ext>
        </pc:extLst>
      </pc:sldChg>
      <pc:sldChg chg="modSp modCm modNotes">
        <pc:chgData name="Adam Maslowski" userId="S::maslowskia@asme.org::4a6ee28e-24f1-4419-88ae-c961a3c94e38" providerId="AD" clId="Web-{D860E91F-ECA3-AACE-F7F7-1CDA0ABF7BB6}" dt="2024-06-12T15:58:43.444" v="152"/>
        <pc:sldMkLst>
          <pc:docMk/>
          <pc:sldMk cId="0" sldId="273"/>
        </pc:sldMkLst>
        <pc:spChg chg="mod">
          <ac:chgData name="Adam Maslowski" userId="S::maslowskia@asme.org::4a6ee28e-24f1-4419-88ae-c961a3c94e38" providerId="AD" clId="Web-{D860E91F-ECA3-AACE-F7F7-1CDA0ABF7BB6}" dt="2024-06-12T15:58:20.286" v="150" actId="20577"/>
          <ac:spMkLst>
            <pc:docMk/>
            <pc:sldMk cId="0" sldId="273"/>
            <ac:spMk id="46083"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D860E91F-ECA3-AACE-F7F7-1CDA0ABF7BB6}" dt="2024-06-12T15:43:53.850" v="115"/>
              <pc2:cmMkLst xmlns:pc2="http://schemas.microsoft.com/office/powerpoint/2019/9/main/command">
                <pc:docMk/>
                <pc:sldMk cId="0" sldId="273"/>
                <pc2:cmMk id="{0F80F235-E657-492A-9F7E-FB35A5A55725}"/>
              </pc2:cmMkLst>
              <pc226:cmRplyChg chg="add">
                <pc226:chgData name="Adam Maslowski" userId="S::maslowskia@asme.org::4a6ee28e-24f1-4419-88ae-c961a3c94e38" providerId="AD" clId="Web-{D860E91F-ECA3-AACE-F7F7-1CDA0ABF7BB6}" dt="2024-06-12T15:43:49.194" v="114"/>
                <pc2:cmRplyMkLst xmlns:pc2="http://schemas.microsoft.com/office/powerpoint/2019/9/main/command">
                  <pc:docMk/>
                  <pc:sldMk cId="0" sldId="273"/>
                  <pc2:cmMk id="{0F80F235-E657-492A-9F7E-FB35A5A55725}"/>
                  <pc2:cmRplyMk id="{217F05BF-E205-46E2-A213-FAC4C0D7D598}"/>
                </pc2:cmRplyMkLst>
              </pc226:cmRplyChg>
            </pc226:cmChg>
            <pc226:cmChg xmlns:pc226="http://schemas.microsoft.com/office/powerpoint/2022/06/main/command" chg="mod">
              <pc226:chgData name="Adam Maslowski" userId="S::maslowskia@asme.org::4a6ee28e-24f1-4419-88ae-c961a3c94e38" providerId="AD" clId="Web-{D860E91F-ECA3-AACE-F7F7-1CDA0ABF7BB6}" dt="2024-06-12T15:58:13.614" v="149" actId="20577"/>
              <pc2:cmMkLst xmlns:pc2="http://schemas.microsoft.com/office/powerpoint/2019/9/main/command">
                <pc:docMk/>
                <pc:sldMk cId="0" sldId="273"/>
                <pc2:cmMk id="{A83B1BA3-C1CB-4676-BA9D-EF850DA20AE9}"/>
              </pc2:cmMkLst>
              <pc226:cmRplyChg chg="add">
                <pc226:chgData name="Adam Maslowski" userId="S::maslowskia@asme.org::4a6ee28e-24f1-4419-88ae-c961a3c94e38" providerId="AD" clId="Web-{D860E91F-ECA3-AACE-F7F7-1CDA0ABF7BB6}" dt="2024-06-12T15:52:43.306" v="119"/>
                <pc2:cmRplyMkLst xmlns:pc2="http://schemas.microsoft.com/office/powerpoint/2019/9/main/command">
                  <pc:docMk/>
                  <pc:sldMk cId="0" sldId="273"/>
                  <pc2:cmMk id="{A83B1BA3-C1CB-4676-BA9D-EF850DA20AE9}"/>
                  <pc2:cmRplyMk id="{9BB289F7-7C12-4159-A24C-8DD854EB48C0}"/>
                </pc2:cmRplyMkLst>
              </pc226:cmRplyChg>
            </pc226:cmChg>
            <pc226:cmChg xmlns:pc226="http://schemas.microsoft.com/office/powerpoint/2022/06/main/command" chg="mod">
              <pc226:chgData name="Adam Maslowski" userId="S::maslowskia@asme.org::4a6ee28e-24f1-4419-88ae-c961a3c94e38" providerId="AD" clId="Web-{D860E91F-ECA3-AACE-F7F7-1CDA0ABF7BB6}" dt="2024-06-12T15:58:43.444" v="152"/>
              <pc2:cmMkLst xmlns:pc2="http://schemas.microsoft.com/office/powerpoint/2019/9/main/command">
                <pc:docMk/>
                <pc:sldMk cId="0" sldId="273"/>
                <pc2:cmMk id="{E86A53F2-10E2-4E7C-A58D-8B0939EAD73B}"/>
              </pc2:cmMkLst>
              <pc226:cmRplyChg chg="add">
                <pc226:chgData name="Adam Maslowski" userId="S::maslowskia@asme.org::4a6ee28e-24f1-4419-88ae-c961a3c94e38" providerId="AD" clId="Web-{D860E91F-ECA3-AACE-F7F7-1CDA0ABF7BB6}" dt="2024-06-12T15:58:38.459" v="151"/>
                <pc2:cmRplyMkLst xmlns:pc2="http://schemas.microsoft.com/office/powerpoint/2019/9/main/command">
                  <pc:docMk/>
                  <pc:sldMk cId="0" sldId="273"/>
                  <pc2:cmMk id="{E86A53F2-10E2-4E7C-A58D-8B0939EAD73B}"/>
                  <pc2:cmRplyMk id="{E92F5565-2382-4707-9A56-B82FAFAF3E9E}"/>
                </pc2:cmRplyMkLst>
              </pc226:cmRplyChg>
            </pc226:cmChg>
            <pc226:cmChg xmlns:pc226="http://schemas.microsoft.com/office/powerpoint/2022/06/main/command" chg="mod">
              <pc226:chgData name="Adam Maslowski" userId="S::maslowskia@asme.org::4a6ee28e-24f1-4419-88ae-c961a3c94e38" providerId="AD" clId="Web-{D860E91F-ECA3-AACE-F7F7-1CDA0ABF7BB6}" dt="2024-06-12T15:58:13.614" v="149" actId="20577"/>
              <pc2:cmMkLst xmlns:pc2="http://schemas.microsoft.com/office/powerpoint/2019/9/main/command">
                <pc:docMk/>
                <pc:sldMk cId="0" sldId="273"/>
                <pc2:cmMk id="{19B2EDF7-9C73-43AE-B58B-18FA1C843525}"/>
              </pc2:cmMkLst>
              <pc226:cmRplyChg chg="add">
                <pc226:chgData name="Adam Maslowski" userId="S::maslowskia@asme.org::4a6ee28e-24f1-4419-88ae-c961a3c94e38" providerId="AD" clId="Web-{D860E91F-ECA3-AACE-F7F7-1CDA0ABF7BB6}" dt="2024-06-12T15:51:49.164" v="116"/>
                <pc2:cmRplyMkLst xmlns:pc2="http://schemas.microsoft.com/office/powerpoint/2019/9/main/command">
                  <pc:docMk/>
                  <pc:sldMk cId="0" sldId="273"/>
                  <pc2:cmMk id="{19B2EDF7-9C73-43AE-B58B-18FA1C843525}"/>
                  <pc2:cmRplyMk id="{A0596C48-40B9-4E34-BA0D-5210770D9AB2}"/>
                </pc2:cmRplyMkLst>
              </pc226:cmRplyChg>
            </pc226:cmChg>
          </p:ext>
        </pc:extLst>
      </pc:sldChg>
      <pc:sldChg chg="modSp modCm modNotes">
        <pc:chgData name="Adam Maslowski" userId="S::maslowskia@asme.org::4a6ee28e-24f1-4419-88ae-c961a3c94e38" providerId="AD" clId="Web-{D860E91F-ECA3-AACE-F7F7-1CDA0ABF7BB6}" dt="2024-06-12T15:37:32.181" v="83"/>
        <pc:sldMkLst>
          <pc:docMk/>
          <pc:sldMk cId="645532556" sldId="313"/>
        </pc:sldMkLst>
        <pc:spChg chg="mod">
          <ac:chgData name="Adam Maslowski" userId="S::maslowskia@asme.org::4a6ee28e-24f1-4419-88ae-c961a3c94e38" providerId="AD" clId="Web-{D860E91F-ECA3-AACE-F7F7-1CDA0ABF7BB6}" dt="2024-06-12T15:34:08.111" v="81" actId="20577"/>
          <ac:spMkLst>
            <pc:docMk/>
            <pc:sldMk cId="645532556" sldId="313"/>
            <ac:spMk id="33795"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D860E91F-ECA3-AACE-F7F7-1CDA0ABF7BB6}" dt="2024-06-12T15:33:45.126" v="80"/>
              <pc2:cmMkLst xmlns:pc2="http://schemas.microsoft.com/office/powerpoint/2019/9/main/command">
                <pc:docMk/>
                <pc:sldMk cId="645532556" sldId="313"/>
                <pc2:cmMk id="{20828738-A4AD-40E5-951D-D5DE97051D78}"/>
              </pc2:cmMkLst>
              <pc226:cmRplyChg chg="add">
                <pc226:chgData name="Adam Maslowski" userId="S::maslowskia@asme.org::4a6ee28e-24f1-4419-88ae-c961a3c94e38" providerId="AD" clId="Web-{D860E91F-ECA3-AACE-F7F7-1CDA0ABF7BB6}" dt="2024-06-12T15:33:42.860" v="79"/>
                <pc2:cmRplyMkLst xmlns:pc2="http://schemas.microsoft.com/office/powerpoint/2019/9/main/command">
                  <pc:docMk/>
                  <pc:sldMk cId="645532556" sldId="313"/>
                  <pc2:cmMk id="{20828738-A4AD-40E5-951D-D5DE97051D78}"/>
                  <pc2:cmRplyMk id="{0514570D-F18D-4909-AC05-ED4B1AAE08AC}"/>
                </pc2:cmRplyMkLst>
              </pc226:cmRplyChg>
            </pc226:cmChg>
            <pc226:cmChg xmlns:pc226="http://schemas.microsoft.com/office/powerpoint/2022/06/main/command" chg="mod">
              <pc226:chgData name="Adam Maslowski" userId="S::maslowskia@asme.org::4a6ee28e-24f1-4419-88ae-c961a3c94e38" providerId="AD" clId="Web-{D860E91F-ECA3-AACE-F7F7-1CDA0ABF7BB6}" dt="2024-06-12T15:32:27.201" v="76" actId="20577"/>
              <pc2:cmMkLst xmlns:pc2="http://schemas.microsoft.com/office/powerpoint/2019/9/main/command">
                <pc:docMk/>
                <pc:sldMk cId="645532556" sldId="313"/>
                <pc2:cmMk id="{247CA457-A605-4CCC-8B0C-F5621F9AE2E6}"/>
              </pc2:cmMkLst>
              <pc226:cmRplyChg chg="add">
                <pc226:chgData name="Adam Maslowski" userId="S::maslowskia@asme.org::4a6ee28e-24f1-4419-88ae-c961a3c94e38" providerId="AD" clId="Web-{D860E91F-ECA3-AACE-F7F7-1CDA0ABF7BB6}" dt="2024-06-12T15:27:16.081" v="60"/>
                <pc2:cmRplyMkLst xmlns:pc2="http://schemas.microsoft.com/office/powerpoint/2019/9/main/command">
                  <pc:docMk/>
                  <pc:sldMk cId="645532556" sldId="313"/>
                  <pc2:cmMk id="{247CA457-A605-4CCC-8B0C-F5621F9AE2E6}"/>
                  <pc2:cmRplyMk id="{D26C7417-C25A-46F5-8617-01532487DF29}"/>
                </pc2:cmRplyMkLst>
              </pc226:cmRplyChg>
            </pc226:cmChg>
            <pc226:cmChg xmlns:pc226="http://schemas.microsoft.com/office/powerpoint/2022/06/main/command" chg="mod">
              <pc226:chgData name="Adam Maslowski" userId="S::maslowskia@asme.org::4a6ee28e-24f1-4419-88ae-c961a3c94e38" providerId="AD" clId="Web-{D860E91F-ECA3-AACE-F7F7-1CDA0ABF7BB6}" dt="2024-06-12T15:37:32.181" v="83"/>
              <pc2:cmMkLst xmlns:pc2="http://schemas.microsoft.com/office/powerpoint/2019/9/main/command">
                <pc:docMk/>
                <pc:sldMk cId="645532556" sldId="313"/>
                <pc2:cmMk id="{5213C67E-9AA7-493D-A7D3-B03FCDCA8730}"/>
              </pc2:cmMkLst>
              <pc226:cmRplyChg chg="add">
                <pc226:chgData name="Adam Maslowski" userId="S::maslowskia@asme.org::4a6ee28e-24f1-4419-88ae-c961a3c94e38" providerId="AD" clId="Web-{D860E91F-ECA3-AACE-F7F7-1CDA0ABF7BB6}" dt="2024-06-12T15:37:29.743" v="82"/>
                <pc2:cmRplyMkLst xmlns:pc2="http://schemas.microsoft.com/office/powerpoint/2019/9/main/command">
                  <pc:docMk/>
                  <pc:sldMk cId="645532556" sldId="313"/>
                  <pc2:cmMk id="{5213C67E-9AA7-493D-A7D3-B03FCDCA8730}"/>
                  <pc2:cmRplyMk id="{BF809DCB-8756-4C27-934B-FA6491BE8DA5}"/>
                </pc2:cmRplyMkLst>
              </pc226:cmRplyChg>
            </pc226:cmChg>
            <pc226:cmChg xmlns:pc226="http://schemas.microsoft.com/office/powerpoint/2022/06/main/command" chg="mod">
              <pc226:chgData name="Adam Maslowski" userId="S::maslowskia@asme.org::4a6ee28e-24f1-4419-88ae-c961a3c94e38" providerId="AD" clId="Web-{D860E91F-ECA3-AACE-F7F7-1CDA0ABF7BB6}" dt="2024-06-12T15:32:27.201" v="76" actId="20577"/>
              <pc2:cmMkLst xmlns:pc2="http://schemas.microsoft.com/office/powerpoint/2019/9/main/command">
                <pc:docMk/>
                <pc:sldMk cId="645532556" sldId="313"/>
                <pc2:cmMk id="{51F3FAA2-F9E4-4F64-8BB9-99C538C8FC99}"/>
              </pc2:cmMkLst>
              <pc226:cmRplyChg chg="add">
                <pc226:chgData name="Adam Maslowski" userId="S::maslowskia@asme.org::4a6ee28e-24f1-4419-88ae-c961a3c94e38" providerId="AD" clId="Web-{D860E91F-ECA3-AACE-F7F7-1CDA0ABF7BB6}" dt="2024-06-12T15:28:23.286" v="70"/>
                <pc2:cmRplyMkLst xmlns:pc2="http://schemas.microsoft.com/office/powerpoint/2019/9/main/command">
                  <pc:docMk/>
                  <pc:sldMk cId="645532556" sldId="313"/>
                  <pc2:cmMk id="{51F3FAA2-F9E4-4F64-8BB9-99C538C8FC99}"/>
                  <pc2:cmRplyMk id="{C193E083-A109-4934-BBE9-B9B41C864EC7}"/>
                </pc2:cmRplyMkLst>
              </pc226:cmRplyChg>
            </pc226:cmChg>
          </p:ext>
        </pc:extLst>
      </pc:sldChg>
    </pc:docChg>
  </pc:docChgLst>
  <pc:docChgLst>
    <pc:chgData name="Adam Maslowski" userId="S::maslowskia@asme.org::4a6ee28e-24f1-4419-88ae-c961a3c94e38" providerId="AD" clId="Web-{A6A38731-1214-79EB-C093-2E0710077C52}"/>
    <pc:docChg chg="mod modSld">
      <pc:chgData name="Adam Maslowski" userId="S::maslowskia@asme.org::4a6ee28e-24f1-4419-88ae-c961a3c94e38" providerId="AD" clId="Web-{A6A38731-1214-79EB-C093-2E0710077C52}" dt="2024-05-28T15:13:40.800" v="30"/>
      <pc:docMkLst>
        <pc:docMk/>
      </pc:docMkLst>
      <pc:sldChg chg="modSp modCm">
        <pc:chgData name="Adam Maslowski" userId="S::maslowskia@asme.org::4a6ee28e-24f1-4419-88ae-c961a3c94e38" providerId="AD" clId="Web-{A6A38731-1214-79EB-C093-2E0710077C52}" dt="2024-05-28T15:13:40.800" v="30"/>
        <pc:sldMkLst>
          <pc:docMk/>
          <pc:sldMk cId="0" sldId="264"/>
        </pc:sldMkLst>
        <pc:spChg chg="mod">
          <ac:chgData name="Adam Maslowski" userId="S::maslowskia@asme.org::4a6ee28e-24f1-4419-88ae-c961a3c94e38" providerId="AD" clId="Web-{A6A38731-1214-79EB-C093-2E0710077C52}" dt="2024-05-28T15:09:50.873" v="5" actId="20577"/>
          <ac:spMkLst>
            <pc:docMk/>
            <pc:sldMk cId="0" sldId="264"/>
            <ac:spMk id="27650" creationId="{00000000-0000-0000-0000-000000000000}"/>
          </ac:spMkLst>
        </pc:spChg>
        <pc:spChg chg="mod">
          <ac:chgData name="Adam Maslowski" userId="S::maslowskia@asme.org::4a6ee28e-24f1-4419-88ae-c961a3c94e38" providerId="AD" clId="Web-{A6A38731-1214-79EB-C093-2E0710077C52}" dt="2024-05-28T15:13:25.112" v="29" actId="20577"/>
          <ac:spMkLst>
            <pc:docMk/>
            <pc:sldMk cId="0" sldId="264"/>
            <ac:spMk id="27651"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A6A38731-1214-79EB-C093-2E0710077C52}" dt="2024-05-28T15:08:13.261" v="4"/>
              <pc2:cmMkLst xmlns:pc2="http://schemas.microsoft.com/office/powerpoint/2019/9/main/command">
                <pc:docMk/>
                <pc:sldMk cId="0" sldId="264"/>
                <pc2:cmMk id="{5F28D725-B6EF-4040-8816-72F6024C39BD}"/>
              </pc2:cmMkLst>
              <pc226:cmRplyChg chg="add">
                <pc226:chgData name="Adam Maslowski" userId="S::maslowskia@asme.org::4a6ee28e-24f1-4419-88ae-c961a3c94e38" providerId="AD" clId="Web-{A6A38731-1214-79EB-C093-2E0710077C52}" dt="2024-05-28T15:08:13.261" v="4"/>
                <pc2:cmRplyMkLst xmlns:pc2="http://schemas.microsoft.com/office/powerpoint/2019/9/main/command">
                  <pc:docMk/>
                  <pc:sldMk cId="0" sldId="264"/>
                  <pc2:cmMk id="{5F28D725-B6EF-4040-8816-72F6024C39BD}"/>
                  <pc2:cmRplyMk id="{CAB292F3-94B6-4466-A08F-46E1A446C2D1}"/>
                </pc2:cmRplyMkLst>
              </pc226:cmRplyChg>
            </pc226:cmChg>
            <pc226:cmChg xmlns:pc226="http://schemas.microsoft.com/office/powerpoint/2022/06/main/command" chg="mod">
              <pc226:chgData name="Adam Maslowski" userId="S::maslowskia@asme.org::4a6ee28e-24f1-4419-88ae-c961a3c94e38" providerId="AD" clId="Web-{A6A38731-1214-79EB-C093-2E0710077C52}" dt="2024-05-28T15:13:40.800" v="30"/>
              <pc2:cmMkLst xmlns:pc2="http://schemas.microsoft.com/office/powerpoint/2019/9/main/command">
                <pc:docMk/>
                <pc:sldMk cId="0" sldId="264"/>
                <pc2:cmMk id="{67D9EA6E-4BEA-4A60-8720-6F118C8E33F8}"/>
              </pc2:cmMkLst>
              <pc226:cmRplyChg chg="add">
                <pc226:chgData name="Adam Maslowski" userId="S::maslowskia@asme.org::4a6ee28e-24f1-4419-88ae-c961a3c94e38" providerId="AD" clId="Web-{A6A38731-1214-79EB-C093-2E0710077C52}" dt="2024-05-28T15:13:40.800" v="30"/>
                <pc2:cmRplyMkLst xmlns:pc2="http://schemas.microsoft.com/office/powerpoint/2019/9/main/command">
                  <pc:docMk/>
                  <pc:sldMk cId="0" sldId="264"/>
                  <pc2:cmMk id="{67D9EA6E-4BEA-4A60-8720-6F118C8E33F8}"/>
                  <pc2:cmRplyMk id="{BA403D00-C93A-4590-B0D7-103B8976A4C4}"/>
                </pc2:cmRplyMkLst>
              </pc226:cmRplyChg>
            </pc226:cmChg>
          </p:ext>
        </pc:extLst>
      </pc:sldChg>
    </pc:docChg>
  </pc:docChgLst>
  <pc:docChgLst>
    <pc:chgData name="Adam Maslowski" userId="S::maslowskia@asme.org::4a6ee28e-24f1-4419-88ae-c961a3c94e38" providerId="AD" clId="Web-{F1D62A24-E659-6137-0E87-B7442CEA70A4}"/>
    <pc:docChg chg="modSld">
      <pc:chgData name="Adam Maslowski" userId="S::maslowskia@asme.org::4a6ee28e-24f1-4419-88ae-c961a3c94e38" providerId="AD" clId="Web-{F1D62A24-E659-6137-0E87-B7442CEA70A4}" dt="2024-06-17T16:05:59.931" v="172"/>
      <pc:docMkLst>
        <pc:docMk/>
      </pc:docMkLst>
      <pc:sldChg chg="modCm">
        <pc:chgData name="Adam Maslowski" userId="S::maslowskia@asme.org::4a6ee28e-24f1-4419-88ae-c961a3c94e38" providerId="AD" clId="Web-{F1D62A24-E659-6137-0E87-B7442CEA70A4}" dt="2024-06-17T15:09:03.693" v="3"/>
        <pc:sldMkLst>
          <pc:docMk/>
          <pc:sldMk cId="0" sldId="277"/>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F1D62A24-E659-6137-0E87-B7442CEA70A4}" dt="2024-06-17T15:08:15.131" v="1"/>
              <pc2:cmMkLst xmlns:pc2="http://schemas.microsoft.com/office/powerpoint/2019/9/main/command">
                <pc:docMk/>
                <pc:sldMk cId="0" sldId="277"/>
                <pc2:cmMk id="{F5297EDB-FF99-4FE8-97C4-FAEA65B9075F}"/>
              </pc2:cmMkLst>
              <pc226:cmRplyChg chg="add">
                <pc226:chgData name="Adam Maslowski" userId="S::maslowskia@asme.org::4a6ee28e-24f1-4419-88ae-c961a3c94e38" providerId="AD" clId="Web-{F1D62A24-E659-6137-0E87-B7442CEA70A4}" dt="2024-06-17T15:08:11.475" v="0"/>
                <pc2:cmRplyMkLst xmlns:pc2="http://schemas.microsoft.com/office/powerpoint/2019/9/main/command">
                  <pc:docMk/>
                  <pc:sldMk cId="0" sldId="277"/>
                  <pc2:cmMk id="{F5297EDB-FF99-4FE8-97C4-FAEA65B9075F}"/>
                  <pc2:cmRplyMk id="{18BA72D8-7F78-4589-AF5C-E76562783E15}"/>
                </pc2:cmRplyMkLst>
              </pc226:cmRplyChg>
            </pc226:cmChg>
            <pc226:cmChg xmlns:pc226="http://schemas.microsoft.com/office/powerpoint/2022/06/main/command" chg="mod">
              <pc226:chgData name="Adam Maslowski" userId="S::maslowskia@asme.org::4a6ee28e-24f1-4419-88ae-c961a3c94e38" providerId="AD" clId="Web-{F1D62A24-E659-6137-0E87-B7442CEA70A4}" dt="2024-06-17T15:09:03.693" v="3"/>
              <pc2:cmMkLst xmlns:pc2="http://schemas.microsoft.com/office/powerpoint/2019/9/main/command">
                <pc:docMk/>
                <pc:sldMk cId="0" sldId="277"/>
                <pc2:cmMk id="{084724EC-1949-4FDE-A068-3407B2022568}"/>
              </pc2:cmMkLst>
              <pc226:cmRplyChg chg="add">
                <pc226:chgData name="Adam Maslowski" userId="S::maslowskia@asme.org::4a6ee28e-24f1-4419-88ae-c961a3c94e38" providerId="AD" clId="Web-{F1D62A24-E659-6137-0E87-B7442CEA70A4}" dt="2024-06-17T15:09:01.553" v="2"/>
                <pc2:cmRplyMkLst xmlns:pc2="http://schemas.microsoft.com/office/powerpoint/2019/9/main/command">
                  <pc:docMk/>
                  <pc:sldMk cId="0" sldId="277"/>
                  <pc2:cmMk id="{084724EC-1949-4FDE-A068-3407B2022568}"/>
                  <pc2:cmRplyMk id="{7FE1361C-F766-462A-A617-DE228EA88777}"/>
                </pc2:cmRplyMkLst>
              </pc226:cmRplyChg>
            </pc226:cmChg>
          </p:ext>
        </pc:extLst>
      </pc:sldChg>
      <pc:sldChg chg="modSp modCm modNotes">
        <pc:chgData name="Adam Maslowski" userId="S::maslowskia@asme.org::4a6ee28e-24f1-4419-88ae-c961a3c94e38" providerId="AD" clId="Web-{F1D62A24-E659-6137-0E87-B7442CEA70A4}" dt="2024-06-17T15:22:06.727" v="39"/>
        <pc:sldMkLst>
          <pc:docMk/>
          <pc:sldMk cId="0" sldId="278"/>
        </pc:sldMkLst>
        <pc:spChg chg="mod">
          <ac:chgData name="Adam Maslowski" userId="S::maslowskia@asme.org::4a6ee28e-24f1-4419-88ae-c961a3c94e38" providerId="AD" clId="Web-{F1D62A24-E659-6137-0E87-B7442CEA70A4}" dt="2024-06-17T15:19:44.852" v="31" actId="20577"/>
          <ac:spMkLst>
            <pc:docMk/>
            <pc:sldMk cId="0" sldId="278"/>
            <ac:spMk id="56323"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F1D62A24-E659-6137-0E87-B7442CEA70A4}" dt="2024-06-17T15:19:38.977" v="30" actId="20577"/>
              <pc2:cmMkLst xmlns:pc2="http://schemas.microsoft.com/office/powerpoint/2019/9/main/command">
                <pc:docMk/>
                <pc:sldMk cId="0" sldId="278"/>
                <pc2:cmMk id="{0F98F86F-F07F-4D23-AA7F-6237E2D30F1D}"/>
              </pc2:cmMkLst>
              <pc226:cmRplyChg chg="add">
                <pc226:chgData name="Adam Maslowski" userId="S::maslowskia@asme.org::4a6ee28e-24f1-4419-88ae-c961a3c94e38" providerId="AD" clId="Web-{F1D62A24-E659-6137-0E87-B7442CEA70A4}" dt="2024-06-17T15:15:21.383" v="27"/>
                <pc2:cmRplyMkLst xmlns:pc2="http://schemas.microsoft.com/office/powerpoint/2019/9/main/command">
                  <pc:docMk/>
                  <pc:sldMk cId="0" sldId="278"/>
                  <pc2:cmMk id="{0F98F86F-F07F-4D23-AA7F-6237E2D30F1D}"/>
                  <pc2:cmRplyMk id="{15896A30-4894-4C67-BFDA-C26D0FDECFC4}"/>
                </pc2:cmRplyMkLst>
              </pc226:cmRplyChg>
            </pc226:cmChg>
            <pc226:cmChg xmlns:pc226="http://schemas.microsoft.com/office/powerpoint/2022/06/main/command" chg="mod">
              <pc226:chgData name="Adam Maslowski" userId="S::maslowskia@asme.org::4a6ee28e-24f1-4419-88ae-c961a3c94e38" providerId="AD" clId="Web-{F1D62A24-E659-6137-0E87-B7442CEA70A4}" dt="2024-06-17T15:22:06.727" v="39"/>
              <pc2:cmMkLst xmlns:pc2="http://schemas.microsoft.com/office/powerpoint/2019/9/main/command">
                <pc:docMk/>
                <pc:sldMk cId="0" sldId="278"/>
                <pc2:cmMk id="{AE3543DB-654E-45D2-A0BF-0FD4B01C68DD}"/>
              </pc2:cmMkLst>
              <pc226:cmRplyChg chg="add">
                <pc226:chgData name="Adam Maslowski" userId="S::maslowskia@asme.org::4a6ee28e-24f1-4419-88ae-c961a3c94e38" providerId="AD" clId="Web-{F1D62A24-E659-6137-0E87-B7442CEA70A4}" dt="2024-06-17T15:20:26.195" v="32"/>
                <pc2:cmRplyMkLst xmlns:pc2="http://schemas.microsoft.com/office/powerpoint/2019/9/main/command">
                  <pc:docMk/>
                  <pc:sldMk cId="0" sldId="278"/>
                  <pc2:cmMk id="{AE3543DB-654E-45D2-A0BF-0FD4B01C68DD}"/>
                  <pc2:cmRplyMk id="{0F5114CF-F2DA-4458-8C7C-1F60DECEBA72}"/>
                </pc2:cmRplyMkLst>
              </pc226:cmRplyChg>
            </pc226:cmChg>
          </p:ext>
        </pc:extLst>
      </pc:sldChg>
      <pc:sldChg chg="modSp modCm modNotes">
        <pc:chgData name="Adam Maslowski" userId="S::maslowskia@asme.org::4a6ee28e-24f1-4419-88ae-c961a3c94e38" providerId="AD" clId="Web-{F1D62A24-E659-6137-0E87-B7442CEA70A4}" dt="2024-06-17T15:42:42.633" v="102"/>
        <pc:sldMkLst>
          <pc:docMk/>
          <pc:sldMk cId="0" sldId="279"/>
        </pc:sldMkLst>
        <pc:spChg chg="mod">
          <ac:chgData name="Adam Maslowski" userId="S::maslowskia@asme.org::4a6ee28e-24f1-4419-88ae-c961a3c94e38" providerId="AD" clId="Web-{F1D62A24-E659-6137-0E87-B7442CEA70A4}" dt="2024-06-17T15:41:05.477" v="100" actId="20577"/>
          <ac:spMkLst>
            <pc:docMk/>
            <pc:sldMk cId="0" sldId="279"/>
            <ac:spMk id="58371"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F1D62A24-E659-6137-0E87-B7442CEA70A4}" dt="2024-06-17T15:41:05.477" v="100" actId="20577"/>
              <pc2:cmMkLst xmlns:pc2="http://schemas.microsoft.com/office/powerpoint/2019/9/main/command">
                <pc:docMk/>
                <pc:sldMk cId="0" sldId="279"/>
                <pc2:cmMk id="{1C439B31-32FB-4D31-A6FF-9E05080DBFEB}"/>
              </pc2:cmMkLst>
              <pc226:cmRplyChg chg="add">
                <pc226:chgData name="Adam Maslowski" userId="S::maslowskia@asme.org::4a6ee28e-24f1-4419-88ae-c961a3c94e38" providerId="AD" clId="Web-{F1D62A24-E659-6137-0E87-B7442CEA70A4}" dt="2024-06-17T15:38:15.915" v="77"/>
                <pc2:cmRplyMkLst xmlns:pc2="http://schemas.microsoft.com/office/powerpoint/2019/9/main/command">
                  <pc:docMk/>
                  <pc:sldMk cId="0" sldId="279"/>
                  <pc2:cmMk id="{1C439B31-32FB-4D31-A6FF-9E05080DBFEB}"/>
                  <pc2:cmRplyMk id="{91CDD0EE-8AD7-4DEC-A335-352BC58A8E40}"/>
                </pc2:cmRplyMkLst>
              </pc226:cmRplyChg>
            </pc226:cmChg>
            <pc226:cmChg xmlns:pc226="http://schemas.microsoft.com/office/powerpoint/2022/06/main/command" chg="mod">
              <pc226:chgData name="Adam Maslowski" userId="S::maslowskia@asme.org::4a6ee28e-24f1-4419-88ae-c961a3c94e38" providerId="AD" clId="Web-{F1D62A24-E659-6137-0E87-B7442CEA70A4}" dt="2024-06-17T15:42:42.633" v="102"/>
              <pc2:cmMkLst xmlns:pc2="http://schemas.microsoft.com/office/powerpoint/2019/9/main/command">
                <pc:docMk/>
                <pc:sldMk cId="0" sldId="279"/>
                <pc2:cmMk id="{9745B27F-7B02-4976-872D-867C509D3218}"/>
              </pc2:cmMkLst>
              <pc226:cmRplyChg chg="add">
                <pc226:chgData name="Adam Maslowski" userId="S::maslowskia@asme.org::4a6ee28e-24f1-4419-88ae-c961a3c94e38" providerId="AD" clId="Web-{F1D62A24-E659-6137-0E87-B7442CEA70A4}" dt="2024-06-17T15:42:36.399" v="101"/>
                <pc2:cmRplyMkLst xmlns:pc2="http://schemas.microsoft.com/office/powerpoint/2019/9/main/command">
                  <pc:docMk/>
                  <pc:sldMk cId="0" sldId="279"/>
                  <pc2:cmMk id="{9745B27F-7B02-4976-872D-867C509D3218}"/>
                  <pc2:cmRplyMk id="{2D95F17E-9E78-42C7-B0C1-6BA98B3DE01D}"/>
                </pc2:cmRplyMkLst>
              </pc226:cmRplyChg>
            </pc226:cmChg>
            <pc226:cmChg xmlns:pc226="http://schemas.microsoft.com/office/powerpoint/2022/06/main/command" chg="mod">
              <pc226:chgData name="Adam Maslowski" userId="S::maslowskia@asme.org::4a6ee28e-24f1-4419-88ae-c961a3c94e38" providerId="AD" clId="Web-{F1D62A24-E659-6137-0E87-B7442CEA70A4}" dt="2024-06-17T15:41:05.477" v="100" actId="20577"/>
              <pc2:cmMkLst xmlns:pc2="http://schemas.microsoft.com/office/powerpoint/2019/9/main/command">
                <pc:docMk/>
                <pc:sldMk cId="0" sldId="279"/>
                <pc2:cmMk id="{4F5D38F1-D6FD-4582-BE36-08D8148271EF}"/>
              </pc2:cmMkLst>
              <pc226:cmRplyChg chg="add">
                <pc226:chgData name="Adam Maslowski" userId="S::maslowskia@asme.org::4a6ee28e-24f1-4419-88ae-c961a3c94e38" providerId="AD" clId="Web-{F1D62A24-E659-6137-0E87-B7442CEA70A4}" dt="2024-06-17T15:34:57.930" v="66"/>
                <pc2:cmRplyMkLst xmlns:pc2="http://schemas.microsoft.com/office/powerpoint/2019/9/main/command">
                  <pc:docMk/>
                  <pc:sldMk cId="0" sldId="279"/>
                  <pc2:cmMk id="{4F5D38F1-D6FD-4582-BE36-08D8148271EF}"/>
                  <pc2:cmRplyMk id="{EBDD61D7-3F7E-4EA3-887C-E5A3E1254D75}"/>
                </pc2:cmRplyMkLst>
              </pc226:cmRplyChg>
            </pc226:cmChg>
          </p:ext>
        </pc:extLst>
      </pc:sldChg>
      <pc:sldChg chg="modCm">
        <pc:chgData name="Adam Maslowski" userId="S::maslowskia@asme.org::4a6ee28e-24f1-4419-88ae-c961a3c94e38" providerId="AD" clId="Web-{F1D62A24-E659-6137-0E87-B7442CEA70A4}" dt="2024-06-17T15:09:28.385" v="5"/>
        <pc:sldMkLst>
          <pc:docMk/>
          <pc:sldMk cId="0" sldId="280"/>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F1D62A24-E659-6137-0E87-B7442CEA70A4}" dt="2024-06-17T15:09:28.385" v="5"/>
              <pc2:cmMkLst xmlns:pc2="http://schemas.microsoft.com/office/powerpoint/2019/9/main/command">
                <pc:docMk/>
                <pc:sldMk cId="0" sldId="280"/>
                <pc2:cmMk id="{924CD626-2CE0-48AC-A714-26E64203A1D8}"/>
              </pc2:cmMkLst>
              <pc226:cmRplyChg chg="add">
                <pc226:chgData name="Adam Maslowski" userId="S::maslowskia@asme.org::4a6ee28e-24f1-4419-88ae-c961a3c94e38" providerId="AD" clId="Web-{F1D62A24-E659-6137-0E87-B7442CEA70A4}" dt="2024-06-17T15:09:22.651" v="4"/>
                <pc2:cmRplyMkLst xmlns:pc2="http://schemas.microsoft.com/office/powerpoint/2019/9/main/command">
                  <pc:docMk/>
                  <pc:sldMk cId="0" sldId="280"/>
                  <pc2:cmMk id="{924CD626-2CE0-48AC-A714-26E64203A1D8}"/>
                  <pc2:cmRplyMk id="{3D872626-9F11-4978-93CD-CCD40C85F8B2}"/>
                </pc2:cmRplyMkLst>
              </pc226:cmRplyChg>
            </pc226:cmChg>
          </p:ext>
        </pc:extLst>
      </pc:sldChg>
      <pc:sldChg chg="modSp modCm modNotes">
        <pc:chgData name="Adam Maslowski" userId="S::maslowskia@asme.org::4a6ee28e-24f1-4419-88ae-c961a3c94e38" providerId="AD" clId="Web-{F1D62A24-E659-6137-0E87-B7442CEA70A4}" dt="2024-06-17T15:54:00.227" v="146"/>
        <pc:sldMkLst>
          <pc:docMk/>
          <pc:sldMk cId="0" sldId="281"/>
        </pc:sldMkLst>
        <pc:spChg chg="mod">
          <ac:chgData name="Adam Maslowski" userId="S::maslowskia@asme.org::4a6ee28e-24f1-4419-88ae-c961a3c94e38" providerId="AD" clId="Web-{F1D62A24-E659-6137-0E87-B7442CEA70A4}" dt="2024-06-17T15:53:32.759" v="144" actId="20577"/>
          <ac:spMkLst>
            <pc:docMk/>
            <pc:sldMk cId="0" sldId="281"/>
            <ac:spMk id="62467"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F1D62A24-E659-6137-0E87-B7442CEA70A4}" dt="2024-06-17T15:53:28.540" v="143" actId="20577"/>
              <pc2:cmMkLst xmlns:pc2="http://schemas.microsoft.com/office/powerpoint/2019/9/main/command">
                <pc:docMk/>
                <pc:sldMk cId="0" sldId="281"/>
                <pc2:cmMk id="{660BB6CF-FCF3-488A-B301-356901421E55}"/>
              </pc2:cmMkLst>
              <pc226:cmRplyChg chg="add">
                <pc226:chgData name="Adam Maslowski" userId="S::maslowskia@asme.org::4a6ee28e-24f1-4419-88ae-c961a3c94e38" providerId="AD" clId="Web-{F1D62A24-E659-6137-0E87-B7442CEA70A4}" dt="2024-06-17T15:09:36.771" v="6"/>
                <pc2:cmRplyMkLst xmlns:pc2="http://schemas.microsoft.com/office/powerpoint/2019/9/main/command">
                  <pc:docMk/>
                  <pc:sldMk cId="0" sldId="281"/>
                  <pc2:cmMk id="{660BB6CF-FCF3-488A-B301-356901421E55}"/>
                  <pc2:cmRplyMk id="{2B3EC801-E583-4E34-B6DA-67675DAA6D4C}"/>
                </pc2:cmRplyMkLst>
              </pc226:cmRplyChg>
            </pc226:cmChg>
            <pc226:cmChg xmlns:pc226="http://schemas.microsoft.com/office/powerpoint/2022/06/main/command" chg="mod">
              <pc226:chgData name="Adam Maslowski" userId="S::maslowskia@asme.org::4a6ee28e-24f1-4419-88ae-c961a3c94e38" providerId="AD" clId="Web-{F1D62A24-E659-6137-0E87-B7442CEA70A4}" dt="2024-06-17T15:54:00.227" v="146"/>
              <pc2:cmMkLst xmlns:pc2="http://schemas.microsoft.com/office/powerpoint/2019/9/main/command">
                <pc:docMk/>
                <pc:sldMk cId="0" sldId="281"/>
                <pc2:cmMk id="{5B6B48F3-DB63-4AB4-92D1-EAB3D2D9B9A6}"/>
              </pc2:cmMkLst>
              <pc226:cmRplyChg chg="add">
                <pc226:chgData name="Adam Maslowski" userId="S::maslowskia@asme.org::4a6ee28e-24f1-4419-88ae-c961a3c94e38" providerId="AD" clId="Web-{F1D62A24-E659-6137-0E87-B7442CEA70A4}" dt="2024-06-17T15:53:57.977" v="145"/>
                <pc2:cmRplyMkLst xmlns:pc2="http://schemas.microsoft.com/office/powerpoint/2019/9/main/command">
                  <pc:docMk/>
                  <pc:sldMk cId="0" sldId="281"/>
                  <pc2:cmMk id="{5B6B48F3-DB63-4AB4-92D1-EAB3D2D9B9A6}"/>
                  <pc2:cmRplyMk id="{B852DBCA-4802-4757-9E29-295E2E5AABB6}"/>
                </pc2:cmRplyMkLst>
              </pc226:cmRplyChg>
            </pc226:cmChg>
          </p:ext>
        </pc:extLst>
      </pc:sldChg>
      <pc:sldChg chg="modSp modCm">
        <pc:chgData name="Adam Maslowski" userId="S::maslowskia@asme.org::4a6ee28e-24f1-4419-88ae-c961a3c94e38" providerId="AD" clId="Web-{F1D62A24-E659-6137-0E87-B7442CEA70A4}" dt="2024-06-17T16:05:59.931" v="172"/>
        <pc:sldMkLst>
          <pc:docMk/>
          <pc:sldMk cId="0" sldId="287"/>
        </pc:sldMkLst>
        <pc:spChg chg="mod">
          <ac:chgData name="Adam Maslowski" userId="S::maslowskia@asme.org::4a6ee28e-24f1-4419-88ae-c961a3c94e38" providerId="AD" clId="Web-{F1D62A24-E659-6137-0E87-B7442CEA70A4}" dt="2024-06-17T16:01:22.790" v="168" actId="20577"/>
          <ac:spMkLst>
            <pc:docMk/>
            <pc:sldMk cId="0" sldId="287"/>
            <ac:spMk id="74755"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F1D62A24-E659-6137-0E87-B7442CEA70A4}" dt="2024-06-17T16:03:45.196" v="170"/>
              <pc2:cmMkLst xmlns:pc2="http://schemas.microsoft.com/office/powerpoint/2019/9/main/command">
                <pc:docMk/>
                <pc:sldMk cId="0" sldId="287"/>
                <pc2:cmMk id="{8143ED87-80F2-480B-86A4-B99431E7969F}"/>
              </pc2:cmMkLst>
              <pc226:cmRplyChg chg="add">
                <pc226:chgData name="Adam Maslowski" userId="S::maslowskia@asme.org::4a6ee28e-24f1-4419-88ae-c961a3c94e38" providerId="AD" clId="Web-{F1D62A24-E659-6137-0E87-B7442CEA70A4}" dt="2024-06-17T16:01:31.353" v="169"/>
                <pc2:cmRplyMkLst xmlns:pc2="http://schemas.microsoft.com/office/powerpoint/2019/9/main/command">
                  <pc:docMk/>
                  <pc:sldMk cId="0" sldId="287"/>
                  <pc2:cmMk id="{8143ED87-80F2-480B-86A4-B99431E7969F}"/>
                  <pc2:cmRplyMk id="{8949D56C-C875-4990-8C8B-0B00C84F4658}"/>
                </pc2:cmRplyMkLst>
              </pc226:cmRplyChg>
            </pc226:cmChg>
            <pc226:cmChg xmlns:pc226="http://schemas.microsoft.com/office/powerpoint/2022/06/main/command" chg="mod">
              <pc226:chgData name="Adam Maslowski" userId="S::maslowskia@asme.org::4a6ee28e-24f1-4419-88ae-c961a3c94e38" providerId="AD" clId="Web-{F1D62A24-E659-6137-0E87-B7442CEA70A4}" dt="2024-06-17T16:05:59.931" v="172"/>
              <pc2:cmMkLst xmlns:pc2="http://schemas.microsoft.com/office/powerpoint/2019/9/main/command">
                <pc:docMk/>
                <pc:sldMk cId="0" sldId="287"/>
                <pc2:cmMk id="{CEE116BF-0F42-4BCD-B087-27073E3837EB}"/>
              </pc2:cmMkLst>
              <pc226:cmRplyChg chg="add">
                <pc226:chgData name="Adam Maslowski" userId="S::maslowskia@asme.org::4a6ee28e-24f1-4419-88ae-c961a3c94e38" providerId="AD" clId="Web-{F1D62A24-E659-6137-0E87-B7442CEA70A4}" dt="2024-06-17T16:05:56.868" v="171"/>
                <pc2:cmRplyMkLst xmlns:pc2="http://schemas.microsoft.com/office/powerpoint/2019/9/main/command">
                  <pc:docMk/>
                  <pc:sldMk cId="0" sldId="287"/>
                  <pc2:cmMk id="{CEE116BF-0F42-4BCD-B087-27073E3837EB}"/>
                  <pc2:cmRplyMk id="{5AA1E91C-72E2-458F-82B7-583BB3C10514}"/>
                </pc2:cmRplyMkLst>
              </pc226:cmRplyChg>
            </pc226:cmChg>
          </p:ext>
        </pc:extLst>
      </pc:sldChg>
      <pc:sldChg chg="modSp modCm modNotes">
        <pc:chgData name="Adam Maslowski" userId="S::maslowskia@asme.org::4a6ee28e-24f1-4419-88ae-c961a3c94e38" providerId="AD" clId="Web-{F1D62A24-E659-6137-0E87-B7442CEA70A4}" dt="2024-06-17T15:55:34.774" v="158"/>
        <pc:sldMkLst>
          <pc:docMk/>
          <pc:sldMk cId="1159460060" sldId="309"/>
        </pc:sldMkLst>
        <pc:spChg chg="mod">
          <ac:chgData name="Adam Maslowski" userId="S::maslowskia@asme.org::4a6ee28e-24f1-4419-88ae-c961a3c94e38" providerId="AD" clId="Web-{F1D62A24-E659-6137-0E87-B7442CEA70A4}" dt="2024-06-17T15:55:06.493" v="151" actId="20577"/>
          <ac:spMkLst>
            <pc:docMk/>
            <pc:sldMk cId="1159460060" sldId="309"/>
            <ac:spMk id="3"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F1D62A24-E659-6137-0E87-B7442CEA70A4}" dt="2024-06-17T15:55:34.774" v="158"/>
              <pc2:cmMkLst xmlns:pc2="http://schemas.microsoft.com/office/powerpoint/2019/9/main/command">
                <pc:docMk/>
                <pc:sldMk cId="1159460060" sldId="309"/>
                <pc2:cmMk id="{D8ED8323-CBEE-4DCC-BBEB-E2B539F967F6}"/>
              </pc2:cmMkLst>
              <pc226:cmRplyChg chg="add">
                <pc226:chgData name="Adam Maslowski" userId="S::maslowskia@asme.org::4a6ee28e-24f1-4419-88ae-c961a3c94e38" providerId="AD" clId="Web-{F1D62A24-E659-6137-0E87-B7442CEA70A4}" dt="2024-06-17T15:55:31.649" v="157"/>
                <pc2:cmRplyMkLst xmlns:pc2="http://schemas.microsoft.com/office/powerpoint/2019/9/main/command">
                  <pc:docMk/>
                  <pc:sldMk cId="1159460060" sldId="309"/>
                  <pc2:cmMk id="{D8ED8323-CBEE-4DCC-BBEB-E2B539F967F6}"/>
                  <pc2:cmRplyMk id="{718A409E-B919-451F-AEBC-4D949E951E28}"/>
                </pc2:cmRplyMkLst>
              </pc226:cmRplyChg>
            </pc226:cmChg>
          </p:ext>
        </pc:extLst>
      </pc:sldChg>
    </pc:docChg>
  </pc:docChgLst>
  <pc:docChgLst>
    <pc:chgData name="Adam Maslowski" userId="4a6ee28e-24f1-4419-88ae-c961a3c94e38" providerId="ADAL" clId="{B38CC8EB-7C96-46C5-8C63-790587E49F23}"/>
    <pc:docChg chg="modSld">
      <pc:chgData name="Adam Maslowski" userId="4a6ee28e-24f1-4419-88ae-c961a3c94e38" providerId="ADAL" clId="{B38CC8EB-7C96-46C5-8C63-790587E49F23}" dt="2024-09-16T13:05:39.492" v="5" actId="20577"/>
      <pc:docMkLst>
        <pc:docMk/>
      </pc:docMkLst>
      <pc:sldChg chg="modSp mod">
        <pc:chgData name="Adam Maslowski" userId="4a6ee28e-24f1-4419-88ae-c961a3c94e38" providerId="ADAL" clId="{B38CC8EB-7C96-46C5-8C63-790587E49F23}" dt="2024-09-16T13:05:39.492" v="5" actId="20577"/>
        <pc:sldMkLst>
          <pc:docMk/>
          <pc:sldMk cId="882104472" sldId="303"/>
        </pc:sldMkLst>
        <pc:spChg chg="mod">
          <ac:chgData name="Adam Maslowski" userId="4a6ee28e-24f1-4419-88ae-c961a3c94e38" providerId="ADAL" clId="{B38CC8EB-7C96-46C5-8C63-790587E49F23}" dt="2024-09-16T13:05:39.492" v="5" actId="20577"/>
          <ac:spMkLst>
            <pc:docMk/>
            <pc:sldMk cId="882104472" sldId="303"/>
            <ac:spMk id="15371" creationId="{00000000-0000-0000-0000-000000000000}"/>
          </ac:spMkLst>
        </pc:spChg>
      </pc:sldChg>
    </pc:docChg>
  </pc:docChgLst>
  <pc:docChgLst>
    <pc:chgData name="Adam Maslowski" userId="S::maslowskia@asme.org::4a6ee28e-24f1-4419-88ae-c961a3c94e38" providerId="AD" clId="Web-{0F7C155F-09C1-B8E1-E6AE-314D4074BC11}"/>
    <pc:docChg chg="modSld">
      <pc:chgData name="Adam Maslowski" userId="S::maslowskia@asme.org::4a6ee28e-24f1-4419-88ae-c961a3c94e38" providerId="AD" clId="Web-{0F7C155F-09C1-B8E1-E6AE-314D4074BC11}" dt="2024-06-18T15:38:56.922" v="94"/>
      <pc:docMkLst>
        <pc:docMk/>
      </pc:docMkLst>
      <pc:sldChg chg="modSp modCm">
        <pc:chgData name="Adam Maslowski" userId="S::maslowskia@asme.org::4a6ee28e-24f1-4419-88ae-c961a3c94e38" providerId="AD" clId="Web-{0F7C155F-09C1-B8E1-E6AE-314D4074BC11}" dt="2024-06-18T15:04:41.595" v="10" actId="20577"/>
        <pc:sldMkLst>
          <pc:docMk/>
          <pc:sldMk cId="0" sldId="277"/>
        </pc:sldMkLst>
        <pc:spChg chg="mod">
          <ac:chgData name="Adam Maslowski" userId="S::maslowskia@asme.org::4a6ee28e-24f1-4419-88ae-c961a3c94e38" providerId="AD" clId="Web-{0F7C155F-09C1-B8E1-E6AE-314D4074BC11}" dt="2024-06-18T15:04:41.595" v="10" actId="20577"/>
          <ac:spMkLst>
            <pc:docMk/>
            <pc:sldMk cId="0" sldId="277"/>
            <ac:spMk id="54275"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0F7C155F-09C1-B8E1-E6AE-314D4074BC11}" dt="2024-06-18T15:04:39.548" v="9"/>
              <pc2:cmMkLst xmlns:pc2="http://schemas.microsoft.com/office/powerpoint/2019/9/main/command">
                <pc:docMk/>
                <pc:sldMk cId="0" sldId="277"/>
                <pc2:cmMk id="{F5297EDB-FF99-4FE8-97C4-FAEA65B9075F}"/>
              </pc2:cmMkLst>
              <pc226:cmRplyChg chg="add">
                <pc226:chgData name="Adam Maslowski" userId="S::maslowskia@asme.org::4a6ee28e-24f1-4419-88ae-c961a3c94e38" providerId="AD" clId="Web-{0F7C155F-09C1-B8E1-E6AE-314D4074BC11}" dt="2024-06-18T15:04:29.860" v="8"/>
                <pc2:cmRplyMkLst xmlns:pc2="http://schemas.microsoft.com/office/powerpoint/2019/9/main/command">
                  <pc:docMk/>
                  <pc:sldMk cId="0" sldId="277"/>
                  <pc2:cmMk id="{F5297EDB-FF99-4FE8-97C4-FAEA65B9075F}"/>
                  <pc2:cmRplyMk id="{5C4277EF-75F7-4CB0-B87B-04913036BC85}"/>
                </pc2:cmRplyMkLst>
              </pc226:cmRplyChg>
            </pc226:cmChg>
            <pc226:cmChg xmlns:pc226="http://schemas.microsoft.com/office/powerpoint/2022/06/main/command" chg="mod">
              <pc226:chgData name="Adam Maslowski" userId="S::maslowskia@asme.org::4a6ee28e-24f1-4419-88ae-c961a3c94e38" providerId="AD" clId="Web-{0F7C155F-09C1-B8E1-E6AE-314D4074BC11}" dt="2024-06-18T15:04:05.140" v="7" actId="20577"/>
              <pc2:cmMkLst xmlns:pc2="http://schemas.microsoft.com/office/powerpoint/2019/9/main/command">
                <pc:docMk/>
                <pc:sldMk cId="0" sldId="277"/>
                <pc2:cmMk id="{084724EC-1949-4FDE-A068-3407B2022568}"/>
              </pc2:cmMkLst>
            </pc226:cmChg>
          </p:ext>
        </pc:extLst>
      </pc:sldChg>
      <pc:sldChg chg="modSp modCm">
        <pc:chgData name="Adam Maslowski" userId="S::maslowskia@asme.org::4a6ee28e-24f1-4419-88ae-c961a3c94e38" providerId="AD" clId="Web-{0F7C155F-09C1-B8E1-E6AE-314D4074BC11}" dt="2024-06-18T15:06:04.942" v="15"/>
        <pc:sldMkLst>
          <pc:docMk/>
          <pc:sldMk cId="0" sldId="280"/>
        </pc:sldMkLst>
        <pc:spChg chg="mod">
          <ac:chgData name="Adam Maslowski" userId="S::maslowskia@asme.org::4a6ee28e-24f1-4419-88ae-c961a3c94e38" providerId="AD" clId="Web-{0F7C155F-09C1-B8E1-E6AE-314D4074BC11}" dt="2024-06-18T15:05:31.987" v="12" actId="20577"/>
          <ac:spMkLst>
            <pc:docMk/>
            <pc:sldMk cId="0" sldId="280"/>
            <ac:spMk id="60419"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0F7C155F-09C1-B8E1-E6AE-314D4074BC11}" dt="2024-06-18T15:06:04.942" v="15"/>
              <pc2:cmMkLst xmlns:pc2="http://schemas.microsoft.com/office/powerpoint/2019/9/main/command">
                <pc:docMk/>
                <pc:sldMk cId="0" sldId="280"/>
                <pc2:cmMk id="{924CD626-2CE0-48AC-A714-26E64203A1D8}"/>
              </pc2:cmMkLst>
              <pc226:cmRplyChg chg="add">
                <pc226:chgData name="Adam Maslowski" userId="S::maslowskia@asme.org::4a6ee28e-24f1-4419-88ae-c961a3c94e38" providerId="AD" clId="Web-{0F7C155F-09C1-B8E1-E6AE-314D4074BC11}" dt="2024-06-18T15:05:56.176" v="14"/>
                <pc2:cmRplyMkLst xmlns:pc2="http://schemas.microsoft.com/office/powerpoint/2019/9/main/command">
                  <pc:docMk/>
                  <pc:sldMk cId="0" sldId="280"/>
                  <pc2:cmMk id="{924CD626-2CE0-48AC-A714-26E64203A1D8}"/>
                  <pc2:cmRplyMk id="{A07502F6-5D0F-4B24-955B-E4AFE87C2D04}"/>
                </pc2:cmRplyMkLst>
              </pc226:cmRplyChg>
            </pc226:cmChg>
          </p:ext>
        </pc:extLst>
      </pc:sldChg>
      <pc:sldChg chg="modSp modCm">
        <pc:chgData name="Adam Maslowski" userId="S::maslowskia@asme.org::4a6ee28e-24f1-4419-88ae-c961a3c94e38" providerId="AD" clId="Web-{0F7C155F-09C1-B8E1-E6AE-314D4074BC11}" dt="2024-06-18T15:06:39.506" v="20"/>
        <pc:sldMkLst>
          <pc:docMk/>
          <pc:sldMk cId="0" sldId="281"/>
        </pc:sldMkLst>
        <pc:spChg chg="mod">
          <ac:chgData name="Adam Maslowski" userId="S::maslowskia@asme.org::4a6ee28e-24f1-4419-88ae-c961a3c94e38" providerId="AD" clId="Web-{0F7C155F-09C1-B8E1-E6AE-314D4074BC11}" dt="2024-06-18T15:06:26.130" v="17" actId="20577"/>
          <ac:spMkLst>
            <pc:docMk/>
            <pc:sldMk cId="0" sldId="281"/>
            <ac:spMk id="62467"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0F7C155F-09C1-B8E1-E6AE-314D4074BC11}" dt="2024-06-18T15:06:39.506" v="20"/>
              <pc2:cmMkLst xmlns:pc2="http://schemas.microsoft.com/office/powerpoint/2019/9/main/command">
                <pc:docMk/>
                <pc:sldMk cId="0" sldId="281"/>
                <pc2:cmMk id="{660BB6CF-FCF3-488A-B301-356901421E55}"/>
              </pc2:cmMkLst>
              <pc226:cmRplyChg chg="add">
                <pc226:chgData name="Adam Maslowski" userId="S::maslowskia@asme.org::4a6ee28e-24f1-4419-88ae-c961a3c94e38" providerId="AD" clId="Web-{0F7C155F-09C1-B8E1-E6AE-314D4074BC11}" dt="2024-06-18T15:06:36.974" v="19"/>
                <pc2:cmRplyMkLst xmlns:pc2="http://schemas.microsoft.com/office/powerpoint/2019/9/main/command">
                  <pc:docMk/>
                  <pc:sldMk cId="0" sldId="281"/>
                  <pc2:cmMk id="{660BB6CF-FCF3-488A-B301-356901421E55}"/>
                  <pc2:cmRplyMk id="{126A1A22-8E7A-4173-92D9-DF38BF7A1B16}"/>
                </pc2:cmRplyMkLst>
              </pc226:cmRplyChg>
            </pc226:cmChg>
            <pc226:cmChg xmlns:pc226="http://schemas.microsoft.com/office/powerpoint/2022/06/main/command" chg="mod">
              <pc226:chgData name="Adam Maslowski" userId="S::maslowskia@asme.org::4a6ee28e-24f1-4419-88ae-c961a3c94e38" providerId="AD" clId="Web-{0F7C155F-09C1-B8E1-E6AE-314D4074BC11}" dt="2024-06-18T15:06:23.021" v="16" actId="20577"/>
              <pc2:cmMkLst xmlns:pc2="http://schemas.microsoft.com/office/powerpoint/2019/9/main/command">
                <pc:docMk/>
                <pc:sldMk cId="0" sldId="281"/>
                <pc2:cmMk id="{5B6B48F3-DB63-4AB4-92D1-EAB3D2D9B9A6}"/>
              </pc2:cmMkLst>
            </pc226:cmChg>
          </p:ext>
        </pc:extLst>
      </pc:sldChg>
      <pc:sldChg chg="modSp modCm modNotes">
        <pc:chgData name="Adam Maslowski" userId="S::maslowskia@asme.org::4a6ee28e-24f1-4419-88ae-c961a3c94e38" providerId="AD" clId="Web-{0F7C155F-09C1-B8E1-E6AE-314D4074BC11}" dt="2024-06-18T15:19:48.223" v="55"/>
        <pc:sldMkLst>
          <pc:docMk/>
          <pc:sldMk cId="0" sldId="289"/>
        </pc:sldMkLst>
        <pc:spChg chg="mod">
          <ac:chgData name="Adam Maslowski" userId="S::maslowskia@asme.org::4a6ee28e-24f1-4419-88ae-c961a3c94e38" providerId="AD" clId="Web-{0F7C155F-09C1-B8E1-E6AE-314D4074BC11}" dt="2024-06-18T15:19:34.425" v="53" actId="20577"/>
          <ac:spMkLst>
            <pc:docMk/>
            <pc:sldMk cId="0" sldId="289"/>
            <ac:spMk id="78851"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0F7C155F-09C1-B8E1-E6AE-314D4074BC11}" dt="2024-06-18T15:19:48.223" v="55"/>
              <pc2:cmMkLst xmlns:pc2="http://schemas.microsoft.com/office/powerpoint/2019/9/main/command">
                <pc:docMk/>
                <pc:sldMk cId="0" sldId="289"/>
                <pc2:cmMk id="{3815217C-1F5D-448B-B2B1-EE2994F8F5DC}"/>
              </pc2:cmMkLst>
              <pc226:cmRplyChg chg="add">
                <pc226:chgData name="Adam Maslowski" userId="S::maslowskia@asme.org::4a6ee28e-24f1-4419-88ae-c961a3c94e38" providerId="AD" clId="Web-{0F7C155F-09C1-B8E1-E6AE-314D4074BC11}" dt="2024-06-18T15:19:44.457" v="54"/>
                <pc2:cmRplyMkLst xmlns:pc2="http://schemas.microsoft.com/office/powerpoint/2019/9/main/command">
                  <pc:docMk/>
                  <pc:sldMk cId="0" sldId="289"/>
                  <pc2:cmMk id="{3815217C-1F5D-448B-B2B1-EE2994F8F5DC}"/>
                  <pc2:cmRplyMk id="{1BF6DC9E-A45F-4AF0-8228-1948E7BF2436}"/>
                </pc2:cmRplyMkLst>
              </pc226:cmRplyChg>
            </pc226:cmChg>
          </p:ext>
        </pc:extLst>
      </pc:sldChg>
      <pc:sldChg chg="modCm">
        <pc:chgData name="Adam Maslowski" userId="S::maslowskia@asme.org::4a6ee28e-24f1-4419-88ae-c961a3c94e38" providerId="AD" clId="Web-{0F7C155F-09C1-B8E1-E6AE-314D4074BC11}" dt="2024-06-18T15:22:12.963" v="57"/>
        <pc:sldMkLst>
          <pc:docMk/>
          <pc:sldMk cId="0" sldId="293"/>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0F7C155F-09C1-B8E1-E6AE-314D4074BC11}" dt="2024-06-18T15:22:12.963" v="57"/>
              <pc2:cmMkLst xmlns:pc2="http://schemas.microsoft.com/office/powerpoint/2019/9/main/command">
                <pc:docMk/>
                <pc:sldMk cId="0" sldId="293"/>
                <pc2:cmMk id="{55AE2A92-03CB-4BB2-A26F-E1E8878F4A5C}"/>
              </pc2:cmMkLst>
              <pc226:cmRplyChg chg="add">
                <pc226:chgData name="Adam Maslowski" userId="S::maslowskia@asme.org::4a6ee28e-24f1-4419-88ae-c961a3c94e38" providerId="AD" clId="Web-{0F7C155F-09C1-B8E1-E6AE-314D4074BC11}" dt="2024-06-18T15:22:07.353" v="56"/>
                <pc2:cmRplyMkLst xmlns:pc2="http://schemas.microsoft.com/office/powerpoint/2019/9/main/command">
                  <pc:docMk/>
                  <pc:sldMk cId="0" sldId="293"/>
                  <pc2:cmMk id="{55AE2A92-03CB-4BB2-A26F-E1E8878F4A5C}"/>
                  <pc2:cmRplyMk id="{5B7AA5D8-6A6C-4EF2-A3DB-A3238E7F80EC}"/>
                </pc2:cmRplyMkLst>
              </pc226:cmRplyChg>
            </pc226:cmChg>
          </p:ext>
        </pc:extLst>
      </pc:sldChg>
      <pc:sldChg chg="modSp modCm modNotes">
        <pc:chgData name="Adam Maslowski" userId="S::maslowskia@asme.org::4a6ee28e-24f1-4419-88ae-c961a3c94e38" providerId="AD" clId="Web-{0F7C155F-09C1-B8E1-E6AE-314D4074BC11}" dt="2024-06-18T15:35:56.744" v="87"/>
        <pc:sldMkLst>
          <pc:docMk/>
          <pc:sldMk cId="0" sldId="295"/>
        </pc:sldMkLst>
        <pc:spChg chg="mod">
          <ac:chgData name="Adam Maslowski" userId="S::maslowskia@asme.org::4a6ee28e-24f1-4419-88ae-c961a3c94e38" providerId="AD" clId="Web-{0F7C155F-09C1-B8E1-E6AE-314D4074BC11}" dt="2024-06-18T15:35:26.274" v="82" actId="20577"/>
          <ac:spMkLst>
            <pc:docMk/>
            <pc:sldMk cId="0" sldId="295"/>
            <ac:spMk id="91139"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0F7C155F-09C1-B8E1-E6AE-314D4074BC11}" dt="2024-06-18T15:35:56.744" v="87"/>
              <pc2:cmMkLst xmlns:pc2="http://schemas.microsoft.com/office/powerpoint/2019/9/main/command">
                <pc:docMk/>
                <pc:sldMk cId="0" sldId="295"/>
                <pc2:cmMk id="{8F752F08-2976-4F3A-B53D-02382F1FDA5C}"/>
              </pc2:cmMkLst>
              <pc226:cmRplyChg chg="add">
                <pc226:chgData name="Adam Maslowski" userId="S::maslowskia@asme.org::4a6ee28e-24f1-4419-88ae-c961a3c94e38" providerId="AD" clId="Web-{0F7C155F-09C1-B8E1-E6AE-314D4074BC11}" dt="2024-06-18T15:33:34.973" v="78"/>
                <pc2:cmRplyMkLst xmlns:pc2="http://schemas.microsoft.com/office/powerpoint/2019/9/main/command">
                  <pc:docMk/>
                  <pc:sldMk cId="0" sldId="295"/>
                  <pc2:cmMk id="{8F752F08-2976-4F3A-B53D-02382F1FDA5C}"/>
                  <pc2:cmRplyMk id="{3B70A288-E608-4C9D-94A5-72937D915CFD}"/>
                </pc2:cmRplyMkLst>
              </pc226:cmRplyChg>
            </pc226:cmChg>
            <pc226:cmChg xmlns:pc226="http://schemas.microsoft.com/office/powerpoint/2022/06/main/command" chg="mod">
              <pc226:chgData name="Adam Maslowski" userId="S::maslowskia@asme.org::4a6ee28e-24f1-4419-88ae-c961a3c94e38" providerId="AD" clId="Web-{0F7C155F-09C1-B8E1-E6AE-314D4074BC11}" dt="2024-06-18T15:35:56.462" v="86"/>
              <pc2:cmMkLst xmlns:pc2="http://schemas.microsoft.com/office/powerpoint/2019/9/main/command">
                <pc:docMk/>
                <pc:sldMk cId="0" sldId="295"/>
                <pc2:cmMk id="{2819CB6B-09D7-47D3-9A58-E17C6D071920}"/>
              </pc2:cmMkLst>
              <pc226:cmRplyChg chg="add">
                <pc226:chgData name="Adam Maslowski" userId="S::maslowskia@asme.org::4a6ee28e-24f1-4419-88ae-c961a3c94e38" providerId="AD" clId="Web-{0F7C155F-09C1-B8E1-E6AE-314D4074BC11}" dt="2024-06-18T15:35:51.775" v="85"/>
                <pc2:cmRplyMkLst xmlns:pc2="http://schemas.microsoft.com/office/powerpoint/2019/9/main/command">
                  <pc:docMk/>
                  <pc:sldMk cId="0" sldId="295"/>
                  <pc2:cmMk id="{2819CB6B-09D7-47D3-9A58-E17C6D071920}"/>
                  <pc2:cmRplyMk id="{1AEEFC9C-96A1-44AC-93AC-9CF5C3FD0405}"/>
                </pc2:cmRplyMkLst>
              </pc226:cmRplyChg>
            </pc226:cmChg>
          </p:ext>
        </pc:extLst>
      </pc:sldChg>
      <pc:sldChg chg="modSp modCm">
        <pc:chgData name="Adam Maslowski" userId="S::maslowskia@asme.org::4a6ee28e-24f1-4419-88ae-c961a3c94e38" providerId="AD" clId="Web-{0F7C155F-09C1-B8E1-E6AE-314D4074BC11}" dt="2024-06-18T15:38:56.922" v="94"/>
        <pc:sldMkLst>
          <pc:docMk/>
          <pc:sldMk cId="0" sldId="301"/>
        </pc:sldMkLst>
        <pc:spChg chg="mod">
          <ac:chgData name="Adam Maslowski" userId="S::maslowskia@asme.org::4a6ee28e-24f1-4419-88ae-c961a3c94e38" providerId="AD" clId="Web-{0F7C155F-09C1-B8E1-E6AE-314D4074BC11}" dt="2024-06-18T15:38:51.063" v="92" actId="20577"/>
          <ac:spMkLst>
            <pc:docMk/>
            <pc:sldMk cId="0" sldId="301"/>
            <ac:spMk id="103427"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0F7C155F-09C1-B8E1-E6AE-314D4074BC11}" dt="2024-06-18T15:38:56.922" v="94"/>
              <pc2:cmMkLst xmlns:pc2="http://schemas.microsoft.com/office/powerpoint/2019/9/main/command">
                <pc:docMk/>
                <pc:sldMk cId="0" sldId="301"/>
                <pc2:cmMk id="{9A095D0F-DB78-4F73-AE02-249CAC465DA9}"/>
              </pc2:cmMkLst>
              <pc226:cmRplyChg chg="add">
                <pc226:chgData name="Adam Maslowski" userId="S::maslowskia@asme.org::4a6ee28e-24f1-4419-88ae-c961a3c94e38" providerId="AD" clId="Web-{0F7C155F-09C1-B8E1-E6AE-314D4074BC11}" dt="2024-06-18T15:38:54.344" v="93"/>
                <pc2:cmRplyMkLst xmlns:pc2="http://schemas.microsoft.com/office/powerpoint/2019/9/main/command">
                  <pc:docMk/>
                  <pc:sldMk cId="0" sldId="301"/>
                  <pc2:cmMk id="{9A095D0F-DB78-4F73-AE02-249CAC465DA9}"/>
                  <pc2:cmRplyMk id="{68C0688A-E9CD-4985-A8B5-BF8D233042E0}"/>
                </pc2:cmRplyMkLst>
              </pc226:cmRplyChg>
            </pc226:cmChg>
          </p:ext>
        </pc:extLst>
      </pc:sldChg>
      <pc:sldChg chg="modCm">
        <pc:chgData name="Adam Maslowski" userId="S::maslowskia@asme.org::4a6ee28e-24f1-4419-88ae-c961a3c94e38" providerId="AD" clId="Web-{0F7C155F-09C1-B8E1-E6AE-314D4074BC11}" dt="2024-06-18T15:38:30.468" v="89"/>
        <pc:sldMkLst>
          <pc:docMk/>
          <pc:sldMk cId="3399194706" sldId="308"/>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0F7C155F-09C1-B8E1-E6AE-314D4074BC11}" dt="2024-06-18T15:38:30.468" v="89"/>
              <pc2:cmMkLst xmlns:pc2="http://schemas.microsoft.com/office/powerpoint/2019/9/main/command">
                <pc:docMk/>
                <pc:sldMk cId="3399194706" sldId="308"/>
                <pc2:cmMk id="{9F7F4303-BAA9-43AD-9525-932858B34C79}"/>
              </pc2:cmMkLst>
              <pc226:cmRplyChg chg="add">
                <pc226:chgData name="Adam Maslowski" userId="S::maslowskia@asme.org::4a6ee28e-24f1-4419-88ae-c961a3c94e38" providerId="AD" clId="Web-{0F7C155F-09C1-B8E1-E6AE-314D4074BC11}" dt="2024-06-18T15:38:25.577" v="88"/>
                <pc2:cmRplyMkLst xmlns:pc2="http://schemas.microsoft.com/office/powerpoint/2019/9/main/command">
                  <pc:docMk/>
                  <pc:sldMk cId="3399194706" sldId="308"/>
                  <pc2:cmMk id="{9F7F4303-BAA9-43AD-9525-932858B34C79}"/>
                  <pc2:cmRplyMk id="{760879AF-2929-4F92-8DA7-1D28478287D2}"/>
                </pc2:cmRplyMkLst>
              </pc226:cmRplyChg>
            </pc226:cmChg>
          </p:ext>
        </pc:extLst>
      </pc:sldChg>
      <pc:sldChg chg="modSp modCm">
        <pc:chgData name="Adam Maslowski" userId="S::maslowskia@asme.org::4a6ee28e-24f1-4419-88ae-c961a3c94e38" providerId="AD" clId="Web-{0F7C155F-09C1-B8E1-E6AE-314D4074BC11}" dt="2024-06-18T15:09:22.152" v="28" actId="20577"/>
        <pc:sldMkLst>
          <pc:docMk/>
          <pc:sldMk cId="1159460060" sldId="309"/>
        </pc:sldMkLst>
        <pc:spChg chg="mod">
          <ac:chgData name="Adam Maslowski" userId="S::maslowskia@asme.org::4a6ee28e-24f1-4419-88ae-c961a3c94e38" providerId="AD" clId="Web-{0F7C155F-09C1-B8E1-E6AE-314D4074BC11}" dt="2024-06-18T15:09:22.152" v="28" actId="20577"/>
          <ac:spMkLst>
            <pc:docMk/>
            <pc:sldMk cId="1159460060" sldId="309"/>
            <ac:spMk id="3"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0F7C155F-09C1-B8E1-E6AE-314D4074BC11}" dt="2024-06-18T15:08:28.760" v="27"/>
              <pc2:cmMkLst xmlns:pc2="http://schemas.microsoft.com/office/powerpoint/2019/9/main/command">
                <pc:docMk/>
                <pc:sldMk cId="1159460060" sldId="309"/>
                <pc2:cmMk id="{D8ED8323-CBEE-4DCC-BBEB-E2B539F967F6}"/>
              </pc2:cmMkLst>
              <pc226:cmRplyChg chg="add">
                <pc226:chgData name="Adam Maslowski" userId="S::maslowskia@asme.org::4a6ee28e-24f1-4419-88ae-c961a3c94e38" providerId="AD" clId="Web-{0F7C155F-09C1-B8E1-E6AE-314D4074BC11}" dt="2024-06-18T15:06:59.006" v="23"/>
                <pc2:cmRplyMkLst xmlns:pc2="http://schemas.microsoft.com/office/powerpoint/2019/9/main/command">
                  <pc:docMk/>
                  <pc:sldMk cId="1159460060" sldId="309"/>
                  <pc2:cmMk id="{D8ED8323-CBEE-4DCC-BBEB-E2B539F967F6}"/>
                  <pc2:cmRplyMk id="{58BDB335-C3DA-4F7A-BF25-8407F60CBE85}"/>
                </pc2:cmRplyMkLst>
              </pc226:cmRplyChg>
              <pc226:cmRplyChg chg="add">
                <pc226:chgData name="Adam Maslowski" userId="S::maslowskia@asme.org::4a6ee28e-24f1-4419-88ae-c961a3c94e38" providerId="AD" clId="Web-{0F7C155F-09C1-B8E1-E6AE-314D4074BC11}" dt="2024-06-18T15:08:24.228" v="26"/>
                <pc2:cmRplyMkLst xmlns:pc2="http://schemas.microsoft.com/office/powerpoint/2019/9/main/command">
                  <pc:docMk/>
                  <pc:sldMk cId="1159460060" sldId="309"/>
                  <pc2:cmMk id="{D8ED8323-CBEE-4DCC-BBEB-E2B539F967F6}"/>
                  <pc2:cmRplyMk id="{46D208A7-6473-4E52-87F1-059D96278D7F}"/>
                </pc2:cmRplyMkLst>
              </pc226:cmRplyChg>
            </pc226:cmChg>
          </p:ext>
        </pc:extLst>
      </pc:sldChg>
      <pc:sldChg chg="modSp modCm modNotes">
        <pc:chgData name="Adam Maslowski" userId="S::maslowskia@asme.org::4a6ee28e-24f1-4419-88ae-c961a3c94e38" providerId="AD" clId="Web-{0F7C155F-09C1-B8E1-E6AE-314D4074BC11}" dt="2024-06-18T15:24:13.530" v="62"/>
        <pc:sldMkLst>
          <pc:docMk/>
          <pc:sldMk cId="4264554238" sldId="310"/>
        </pc:sldMkLst>
        <pc:spChg chg="mod">
          <ac:chgData name="Adam Maslowski" userId="S::maslowskia@asme.org::4a6ee28e-24f1-4419-88ae-c961a3c94e38" providerId="AD" clId="Web-{0F7C155F-09C1-B8E1-E6AE-314D4074BC11}" dt="2024-06-18T15:23:00.683" v="59" actId="20577"/>
          <ac:spMkLst>
            <pc:docMk/>
            <pc:sldMk cId="4264554238" sldId="310"/>
            <ac:spMk id="91139"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0F7C155F-09C1-B8E1-E6AE-314D4074BC11}" dt="2024-06-18T15:24:13.530" v="62"/>
              <pc2:cmMkLst xmlns:pc2="http://schemas.microsoft.com/office/powerpoint/2019/9/main/command">
                <pc:docMk/>
                <pc:sldMk cId="4264554238" sldId="310"/>
                <pc2:cmMk id="{3760F080-1BBA-4F47-84E8-ECC85A780D96}"/>
              </pc2:cmMkLst>
              <pc226:cmRplyChg chg="add">
                <pc226:chgData name="Adam Maslowski" userId="S::maslowskia@asme.org::4a6ee28e-24f1-4419-88ae-c961a3c94e38" providerId="AD" clId="Web-{0F7C155F-09C1-B8E1-E6AE-314D4074BC11}" dt="2024-06-18T15:23:39.138" v="61"/>
                <pc2:cmRplyMkLst xmlns:pc2="http://schemas.microsoft.com/office/powerpoint/2019/9/main/command">
                  <pc:docMk/>
                  <pc:sldMk cId="4264554238" sldId="310"/>
                  <pc2:cmMk id="{3760F080-1BBA-4F47-84E8-ECC85A780D96}"/>
                  <pc2:cmRplyMk id="{155C100F-1E4E-4199-A670-35D7B123A56E}"/>
                </pc2:cmRplyMkLst>
              </pc226:cmRplyChg>
            </pc226:cmChg>
          </p:ext>
        </pc:extLst>
      </pc:sldChg>
    </pc:docChg>
  </pc:docChgLst>
  <pc:docChgLst>
    <pc:chgData name="Adam Maslowski" userId="4a6ee28e-24f1-4419-88ae-c961a3c94e38" providerId="ADAL" clId="{DD62B1A8-8245-4639-B12A-CE410AC2436D}"/>
    <pc:docChg chg="undo custSel modSld">
      <pc:chgData name="Adam Maslowski" userId="4a6ee28e-24f1-4419-88ae-c961a3c94e38" providerId="ADAL" clId="{DD62B1A8-8245-4639-B12A-CE410AC2436D}" dt="2023-12-15T17:54:06" v="274" actId="115"/>
      <pc:docMkLst>
        <pc:docMk/>
      </pc:docMkLst>
      <pc:sldChg chg="modSp mod modNotesTx">
        <pc:chgData name="Adam Maslowski" userId="4a6ee28e-24f1-4419-88ae-c961a3c94e38" providerId="ADAL" clId="{DD62B1A8-8245-4639-B12A-CE410AC2436D}" dt="2023-12-01T16:34:23.853" v="16" actId="115"/>
        <pc:sldMkLst>
          <pc:docMk/>
          <pc:sldMk cId="0" sldId="263"/>
        </pc:sldMkLst>
        <pc:spChg chg="mod">
          <ac:chgData name="Adam Maslowski" userId="4a6ee28e-24f1-4419-88ae-c961a3c94e38" providerId="ADAL" clId="{DD62B1A8-8245-4639-B12A-CE410AC2436D}" dt="2023-12-01T16:34:09.062" v="12" actId="115"/>
          <ac:spMkLst>
            <pc:docMk/>
            <pc:sldMk cId="0" sldId="263"/>
            <ac:spMk id="25603" creationId="{00000000-0000-0000-0000-000000000000}"/>
          </ac:spMkLst>
        </pc:spChg>
      </pc:sldChg>
      <pc:sldChg chg="modSp mod modNotesTx">
        <pc:chgData name="Adam Maslowski" userId="4a6ee28e-24f1-4419-88ae-c961a3c94e38" providerId="ADAL" clId="{DD62B1A8-8245-4639-B12A-CE410AC2436D}" dt="2023-12-15T16:29:39.470" v="150" actId="400"/>
        <pc:sldMkLst>
          <pc:docMk/>
          <pc:sldMk cId="0" sldId="267"/>
        </pc:sldMkLst>
        <pc:spChg chg="mod">
          <ac:chgData name="Adam Maslowski" userId="4a6ee28e-24f1-4419-88ae-c961a3c94e38" providerId="ADAL" clId="{DD62B1A8-8245-4639-B12A-CE410AC2436D}" dt="2023-12-01T16:47:50.847" v="109" actId="20577"/>
          <ac:spMkLst>
            <pc:docMk/>
            <pc:sldMk cId="0" sldId="267"/>
            <ac:spMk id="33795" creationId="{00000000-0000-0000-0000-000000000000}"/>
          </ac:spMkLst>
        </pc:spChg>
      </pc:sldChg>
      <pc:sldChg chg="modSp mod modNotesTx">
        <pc:chgData name="Adam Maslowski" userId="4a6ee28e-24f1-4419-88ae-c961a3c94e38" providerId="ADAL" clId="{DD62B1A8-8245-4639-B12A-CE410AC2436D}" dt="2023-12-01T16:42:36.193" v="87" actId="400"/>
        <pc:sldMkLst>
          <pc:docMk/>
          <pc:sldMk cId="0" sldId="269"/>
        </pc:sldMkLst>
        <pc:spChg chg="mod">
          <ac:chgData name="Adam Maslowski" userId="4a6ee28e-24f1-4419-88ae-c961a3c94e38" providerId="ADAL" clId="{DD62B1A8-8245-4639-B12A-CE410AC2436D}" dt="2023-12-01T16:37:20.812" v="37" actId="400"/>
          <ac:spMkLst>
            <pc:docMk/>
            <pc:sldMk cId="0" sldId="269"/>
            <ac:spMk id="37891" creationId="{00000000-0000-0000-0000-000000000000}"/>
          </ac:spMkLst>
        </pc:spChg>
      </pc:sldChg>
      <pc:sldChg chg="modNotesTx">
        <pc:chgData name="Adam Maslowski" userId="4a6ee28e-24f1-4419-88ae-c961a3c94e38" providerId="ADAL" clId="{DD62B1A8-8245-4639-B12A-CE410AC2436D}" dt="2023-12-15T16:34:38.771" v="151" actId="400"/>
        <pc:sldMkLst>
          <pc:docMk/>
          <pc:sldMk cId="0" sldId="273"/>
        </pc:sldMkLst>
      </pc:sldChg>
      <pc:sldChg chg="modSp mod modNotesTx">
        <pc:chgData name="Adam Maslowski" userId="4a6ee28e-24f1-4419-88ae-c961a3c94e38" providerId="ADAL" clId="{DD62B1A8-8245-4639-B12A-CE410AC2436D}" dt="2023-12-15T16:45:50.199" v="180" actId="20577"/>
        <pc:sldMkLst>
          <pc:docMk/>
          <pc:sldMk cId="0" sldId="277"/>
        </pc:sldMkLst>
        <pc:spChg chg="mod">
          <ac:chgData name="Adam Maslowski" userId="4a6ee28e-24f1-4419-88ae-c961a3c94e38" providerId="ADAL" clId="{DD62B1A8-8245-4639-B12A-CE410AC2436D}" dt="2023-12-15T16:38:41.195" v="154" actId="115"/>
          <ac:spMkLst>
            <pc:docMk/>
            <pc:sldMk cId="0" sldId="277"/>
            <ac:spMk id="54275" creationId="{00000000-0000-0000-0000-000000000000}"/>
          </ac:spMkLst>
        </pc:spChg>
      </pc:sldChg>
      <pc:sldChg chg="modNotesTx">
        <pc:chgData name="Adam Maslowski" userId="4a6ee28e-24f1-4419-88ae-c961a3c94e38" providerId="ADAL" clId="{DD62B1A8-8245-4639-B12A-CE410AC2436D}" dt="2023-12-15T16:53:30.039" v="243" actId="400"/>
        <pc:sldMkLst>
          <pc:docMk/>
          <pc:sldMk cId="0" sldId="278"/>
        </pc:sldMkLst>
      </pc:sldChg>
      <pc:sldChg chg="modNotesTx">
        <pc:chgData name="Adam Maslowski" userId="4a6ee28e-24f1-4419-88ae-c961a3c94e38" providerId="ADAL" clId="{DD62B1A8-8245-4639-B12A-CE410AC2436D}" dt="2023-12-15T16:54:44.809" v="246"/>
        <pc:sldMkLst>
          <pc:docMk/>
          <pc:sldMk cId="0" sldId="280"/>
        </pc:sldMkLst>
      </pc:sldChg>
      <pc:sldChg chg="modNotesTx">
        <pc:chgData name="Adam Maslowski" userId="4a6ee28e-24f1-4419-88ae-c961a3c94e38" providerId="ADAL" clId="{DD62B1A8-8245-4639-B12A-CE410AC2436D}" dt="2023-12-15T16:56:10.583" v="249" actId="400"/>
        <pc:sldMkLst>
          <pc:docMk/>
          <pc:sldMk cId="0" sldId="281"/>
        </pc:sldMkLst>
      </pc:sldChg>
      <pc:sldChg chg="modSp mod">
        <pc:chgData name="Adam Maslowski" userId="4a6ee28e-24f1-4419-88ae-c961a3c94e38" providerId="ADAL" clId="{DD62B1A8-8245-4639-B12A-CE410AC2436D}" dt="2023-12-15T17:02:45.764" v="251" actId="400"/>
        <pc:sldMkLst>
          <pc:docMk/>
          <pc:sldMk cId="0" sldId="289"/>
        </pc:sldMkLst>
        <pc:spChg chg="mod">
          <ac:chgData name="Adam Maslowski" userId="4a6ee28e-24f1-4419-88ae-c961a3c94e38" providerId="ADAL" clId="{DD62B1A8-8245-4639-B12A-CE410AC2436D}" dt="2023-12-15T17:02:45.764" v="251" actId="400"/>
          <ac:spMkLst>
            <pc:docMk/>
            <pc:sldMk cId="0" sldId="289"/>
            <ac:spMk id="78851" creationId="{00000000-0000-0000-0000-000000000000}"/>
          </ac:spMkLst>
        </pc:spChg>
      </pc:sldChg>
      <pc:sldChg chg="modSp mod">
        <pc:chgData name="Adam Maslowski" userId="4a6ee28e-24f1-4419-88ae-c961a3c94e38" providerId="ADAL" clId="{DD62B1A8-8245-4639-B12A-CE410AC2436D}" dt="2023-12-15T17:54:06" v="274" actId="115"/>
        <pc:sldMkLst>
          <pc:docMk/>
          <pc:sldMk cId="0" sldId="301"/>
        </pc:sldMkLst>
        <pc:spChg chg="mod">
          <ac:chgData name="Adam Maslowski" userId="4a6ee28e-24f1-4419-88ae-c961a3c94e38" providerId="ADAL" clId="{DD62B1A8-8245-4639-B12A-CE410AC2436D}" dt="2023-12-15T17:54:06" v="274" actId="115"/>
          <ac:spMkLst>
            <pc:docMk/>
            <pc:sldMk cId="0" sldId="301"/>
            <ac:spMk id="103427" creationId="{00000000-0000-0000-0000-000000000000}"/>
          </ac:spMkLst>
        </pc:spChg>
      </pc:sldChg>
      <pc:sldChg chg="modNotesTx">
        <pc:chgData name="Adam Maslowski" userId="4a6ee28e-24f1-4419-88ae-c961a3c94e38" providerId="ADAL" clId="{DD62B1A8-8245-4639-B12A-CE410AC2436D}" dt="2023-12-15T16:28:36.186" v="148" actId="20577"/>
        <pc:sldMkLst>
          <pc:docMk/>
          <pc:sldMk cId="1528017234" sldId="312"/>
        </pc:sldMkLst>
      </pc:sldChg>
    </pc:docChg>
  </pc:docChgLst>
  <pc:docChgLst>
    <pc:chgData name="Allyson B. Byk" userId="S::byka@asme.org::16d983a4-f82a-44b8-93a8-f616529a6ca5" providerId="AD" clId="Web-{BAAD8C2B-838F-7B21-6BC5-D34BA2EF97BB}"/>
    <pc:docChg chg="">
      <pc:chgData name="Allyson B. Byk" userId="S::byka@asme.org::16d983a4-f82a-44b8-93a8-f616529a6ca5" providerId="AD" clId="Web-{BAAD8C2B-838F-7B21-6BC5-D34BA2EF97BB}" dt="2024-06-17T16:17:31.973" v="1"/>
      <pc:docMkLst>
        <pc:docMk/>
      </pc:docMkLst>
      <pc:sldChg chg="modCm">
        <pc:chgData name="Allyson B. Byk" userId="S::byka@asme.org::16d983a4-f82a-44b8-93a8-f616529a6ca5" providerId="AD" clId="Web-{BAAD8C2B-838F-7B21-6BC5-D34BA2EF97BB}" dt="2024-06-17T16:17:31.973" v="1"/>
        <pc:sldMkLst>
          <pc:docMk/>
          <pc:sldMk cId="0" sldId="277"/>
        </pc:sldMkLst>
        <pc:extLst>
          <p:ext xmlns:p="http://schemas.openxmlformats.org/presentationml/2006/main" uri="{D6D511B9-2390-475A-947B-AFAB55BFBCF1}">
            <pc226:cmChg xmlns:pc226="http://schemas.microsoft.com/office/powerpoint/2022/06/main/command" chg="mod">
              <pc226:chgData name="Allyson B. Byk" userId="S::byka@asme.org::16d983a4-f82a-44b8-93a8-f616529a6ca5" providerId="AD" clId="Web-{BAAD8C2B-838F-7B21-6BC5-D34BA2EF97BB}" dt="2024-06-17T16:17:31.973" v="1"/>
              <pc2:cmMkLst xmlns:pc2="http://schemas.microsoft.com/office/powerpoint/2019/9/main/command">
                <pc:docMk/>
                <pc:sldMk cId="0" sldId="277"/>
                <pc2:cmMk id="{F5297EDB-FF99-4FE8-97C4-FAEA65B9075F}"/>
              </pc2:cmMkLst>
              <pc226:cmRplyChg chg="add">
                <pc226:chgData name="Allyson B. Byk" userId="S::byka@asme.org::16d983a4-f82a-44b8-93a8-f616529a6ca5" providerId="AD" clId="Web-{BAAD8C2B-838F-7B21-6BC5-D34BA2EF97BB}" dt="2024-06-17T16:17:31.973" v="1"/>
                <pc2:cmRplyMkLst xmlns:pc2="http://schemas.microsoft.com/office/powerpoint/2019/9/main/command">
                  <pc:docMk/>
                  <pc:sldMk cId="0" sldId="277"/>
                  <pc2:cmMk id="{F5297EDB-FF99-4FE8-97C4-FAEA65B9075F}"/>
                  <pc2:cmRplyMk id="{7D16E38E-05A9-442A-B14E-764DD09AA54F}"/>
                </pc2:cmRplyMkLst>
              </pc226:cmRplyChg>
            </pc226:cmChg>
          </p:ext>
        </pc:extLst>
      </pc:sldChg>
    </pc:docChg>
  </pc:docChgLst>
  <pc:docChgLst>
    <pc:chgData name="Patricia Reddington" userId="S::reddingtonp@asme.org::19b55bbd-68a4-45ce-82f0-f0dbe888d2c2" providerId="AD" clId="Web-{6CB97259-8798-9E49-9603-4F9E1E1D9B0F}"/>
    <pc:docChg chg="delSld">
      <pc:chgData name="Patricia Reddington" userId="S::reddingtonp@asme.org::19b55bbd-68a4-45ce-82f0-f0dbe888d2c2" providerId="AD" clId="Web-{6CB97259-8798-9E49-9603-4F9E1E1D9B0F}" dt="2024-04-25T13:58:04.026" v="6"/>
      <pc:docMkLst>
        <pc:docMk/>
      </pc:docMkLst>
      <pc:sldChg chg="del">
        <pc:chgData name="Patricia Reddington" userId="S::reddingtonp@asme.org::19b55bbd-68a4-45ce-82f0-f0dbe888d2c2" providerId="AD" clId="Web-{6CB97259-8798-9E49-9603-4F9E1E1D9B0F}" dt="2024-04-25T13:39:50.628" v="0"/>
        <pc:sldMkLst>
          <pc:docMk/>
          <pc:sldMk cId="0" sldId="272"/>
        </pc:sldMkLst>
      </pc:sldChg>
      <pc:sldChg chg="addCm delCm">
        <pc:chgData name="Patricia Reddington" userId="S::reddingtonp@asme.org::19b55bbd-68a4-45ce-82f0-f0dbe888d2c2" providerId="AD" clId="Web-{6CB97259-8798-9E49-9603-4F9E1E1D9B0F}" dt="2024-04-25T13:58:04.026" v="6"/>
        <pc:sldMkLst>
          <pc:docMk/>
          <pc:sldMk cId="0" sldId="273"/>
        </pc:sldMkLst>
        <pc:extLst>
          <p:ext xmlns:p="http://schemas.openxmlformats.org/presentationml/2006/main" uri="{D6D511B9-2390-475A-947B-AFAB55BFBCF1}">
            <pc226:cmChg xmlns:pc226="http://schemas.microsoft.com/office/powerpoint/2022/06/main/command" chg="add del">
              <pc226:chgData name="Patricia Reddington" userId="S::reddingtonp@asme.org::19b55bbd-68a4-45ce-82f0-f0dbe888d2c2" providerId="AD" clId="Web-{6CB97259-8798-9E49-9603-4F9E1E1D9B0F}" dt="2024-04-25T13:58:04.026" v="6"/>
              <pc2:cmMkLst xmlns:pc2="http://schemas.microsoft.com/office/powerpoint/2019/9/main/command">
                <pc:docMk/>
                <pc:sldMk cId="0" sldId="273"/>
                <pc2:cmMk id="{4A68B86E-313D-4229-AE1F-72CC77404268}"/>
              </pc2:cmMkLst>
            </pc226:cmChg>
          </p:ext>
        </pc:extLst>
      </pc:sldChg>
      <pc:sldChg chg="addCm delCm">
        <pc:chgData name="Patricia Reddington" userId="S::reddingtonp@asme.org::19b55bbd-68a4-45ce-82f0-f0dbe888d2c2" providerId="AD" clId="Web-{6CB97259-8798-9E49-9603-4F9E1E1D9B0F}" dt="2024-04-25T13:57:50.022" v="5"/>
        <pc:sldMkLst>
          <pc:docMk/>
          <pc:sldMk cId="0" sldId="277"/>
        </pc:sldMkLst>
        <pc:extLst>
          <p:ext xmlns:p="http://schemas.openxmlformats.org/presentationml/2006/main" uri="{D6D511B9-2390-475A-947B-AFAB55BFBCF1}">
            <pc226:cmChg xmlns:pc226="http://schemas.microsoft.com/office/powerpoint/2022/06/main/command" chg="add del">
              <pc226:chgData name="Patricia Reddington" userId="S::reddingtonp@asme.org::19b55bbd-68a4-45ce-82f0-f0dbe888d2c2" providerId="AD" clId="Web-{6CB97259-8798-9E49-9603-4F9E1E1D9B0F}" dt="2024-04-25T13:57:50.022" v="5"/>
              <pc2:cmMkLst xmlns:pc2="http://schemas.microsoft.com/office/powerpoint/2019/9/main/command">
                <pc:docMk/>
                <pc:sldMk cId="0" sldId="277"/>
                <pc2:cmMk id="{19BEAE90-4082-4B54-A5A3-FB7B04C7C28E}"/>
              </pc2:cmMkLst>
            </pc226:cmChg>
          </p:ext>
        </pc:extLst>
      </pc:sldChg>
      <pc:sldChg chg="addCm delCm">
        <pc:chgData name="Patricia Reddington" userId="S::reddingtonp@asme.org::19b55bbd-68a4-45ce-82f0-f0dbe888d2c2" providerId="AD" clId="Web-{6CB97259-8798-9E49-9603-4F9E1E1D9B0F}" dt="2024-04-25T13:57:47.084" v="4"/>
        <pc:sldMkLst>
          <pc:docMk/>
          <pc:sldMk cId="0" sldId="278"/>
        </pc:sldMkLst>
        <pc:extLst>
          <p:ext xmlns:p="http://schemas.openxmlformats.org/presentationml/2006/main" uri="{D6D511B9-2390-475A-947B-AFAB55BFBCF1}">
            <pc226:cmChg xmlns:pc226="http://schemas.microsoft.com/office/powerpoint/2022/06/main/command" chg="add del">
              <pc226:chgData name="Patricia Reddington" userId="S::reddingtonp@asme.org::19b55bbd-68a4-45ce-82f0-f0dbe888d2c2" providerId="AD" clId="Web-{6CB97259-8798-9E49-9603-4F9E1E1D9B0F}" dt="2024-04-25T13:57:47.084" v="4"/>
              <pc2:cmMkLst xmlns:pc2="http://schemas.microsoft.com/office/powerpoint/2019/9/main/command">
                <pc:docMk/>
                <pc:sldMk cId="0" sldId="278"/>
                <pc2:cmMk id="{E9CA4D87-ADC0-4D55-A791-3831DD65FEE1}"/>
              </pc2:cmMkLst>
            </pc226:cmChg>
          </p:ext>
        </pc:extLst>
      </pc:sldChg>
    </pc:docChg>
  </pc:docChgLst>
  <pc:docChgLst>
    <pc:chgData name="Patricia Reddington" userId="S::reddingtonp@asme.org::19b55bbd-68a4-45ce-82f0-f0dbe888d2c2" providerId="AD" clId="Web-{CB0EC76B-0A49-F92E-B0FC-571B056CBCB3}"/>
    <pc:docChg chg="mod modSld">
      <pc:chgData name="Patricia Reddington" userId="S::reddingtonp@asme.org::19b55bbd-68a4-45ce-82f0-f0dbe888d2c2" providerId="AD" clId="Web-{CB0EC76B-0A49-F92E-B0FC-571B056CBCB3}" dt="2024-04-24T21:56:46.949" v="3"/>
      <pc:docMkLst>
        <pc:docMk/>
      </pc:docMkLst>
      <pc:sldChg chg="modSp addCm">
        <pc:chgData name="Patricia Reddington" userId="S::reddingtonp@asme.org::19b55bbd-68a4-45ce-82f0-f0dbe888d2c2" providerId="AD" clId="Web-{CB0EC76B-0A49-F92E-B0FC-571B056CBCB3}" dt="2024-04-24T21:56:46.949" v="3"/>
        <pc:sldMkLst>
          <pc:docMk/>
          <pc:sldMk cId="645532556" sldId="313"/>
        </pc:sldMkLst>
        <pc:spChg chg="mod">
          <ac:chgData name="Patricia Reddington" userId="S::reddingtonp@asme.org::19b55bbd-68a4-45ce-82f0-f0dbe888d2c2" providerId="AD" clId="Web-{CB0EC76B-0A49-F92E-B0FC-571B056CBCB3}" dt="2024-04-24T21:53:48.927" v="0" actId="14100"/>
          <ac:spMkLst>
            <pc:docMk/>
            <pc:sldMk cId="645532556" sldId="313"/>
            <ac:spMk id="33795" creationId="{00000000-0000-0000-0000-000000000000}"/>
          </ac:spMkLst>
        </pc:spChg>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CB0EC76B-0A49-F92E-B0FC-571B056CBCB3}" dt="2024-04-24T21:55:05.836" v="2"/>
              <pc2:cmMkLst xmlns:pc2="http://schemas.microsoft.com/office/powerpoint/2019/9/main/command">
                <pc:docMk/>
                <pc:sldMk cId="645532556" sldId="313"/>
                <pc2:cmMk id="{20828738-A4AD-40E5-951D-D5DE97051D78}"/>
              </pc2:cmMkLst>
            </pc226:cmChg>
            <pc226:cmChg xmlns:pc226="http://schemas.microsoft.com/office/powerpoint/2022/06/main/command" chg="add">
              <pc226:chgData name="Patricia Reddington" userId="S::reddingtonp@asme.org::19b55bbd-68a4-45ce-82f0-f0dbe888d2c2" providerId="AD" clId="Web-{CB0EC76B-0A49-F92E-B0FC-571B056CBCB3}" dt="2024-04-24T21:56:46.949" v="3"/>
              <pc2:cmMkLst xmlns:pc2="http://schemas.microsoft.com/office/powerpoint/2019/9/main/command">
                <pc:docMk/>
                <pc:sldMk cId="645532556" sldId="313"/>
                <pc2:cmMk id="{5213C67E-9AA7-493D-A7D3-B03FCDCA8730}"/>
              </pc2:cmMkLst>
            </pc226:cmChg>
          </p:ext>
        </pc:extLst>
      </pc:sldChg>
    </pc:docChg>
  </pc:docChgLst>
  <pc:docChgLst>
    <pc:chgData name="Adam Maslowski" userId="4a6ee28e-24f1-4419-88ae-c961a3c94e38" providerId="ADAL" clId="{0DB1ECE1-91D3-40A3-A4BA-382F361B64B9}"/>
    <pc:docChg chg="undo custSel modSld modMainMaster">
      <pc:chgData name="Adam Maslowski" userId="4a6ee28e-24f1-4419-88ae-c961a3c94e38" providerId="ADAL" clId="{0DB1ECE1-91D3-40A3-A4BA-382F361B64B9}" dt="2024-06-25T15:42:45.647" v="412" actId="20577"/>
      <pc:docMkLst>
        <pc:docMk/>
      </pc:docMkLst>
      <pc:sldChg chg="modSp mod modNotesTx">
        <pc:chgData name="Adam Maslowski" userId="4a6ee28e-24f1-4419-88ae-c961a3c94e38" providerId="ADAL" clId="{0DB1ECE1-91D3-40A3-A4BA-382F361B64B9}" dt="2024-06-25T15:20:02.047" v="180" actId="115"/>
        <pc:sldMkLst>
          <pc:docMk/>
          <pc:sldMk cId="0" sldId="263"/>
        </pc:sldMkLst>
        <pc:spChg chg="mod">
          <ac:chgData name="Adam Maslowski" userId="4a6ee28e-24f1-4419-88ae-c961a3c94e38" providerId="ADAL" clId="{0DB1ECE1-91D3-40A3-A4BA-382F361B64B9}" dt="2024-06-25T15:19:44.214" v="178" actId="20577"/>
          <ac:spMkLst>
            <pc:docMk/>
            <pc:sldMk cId="0" sldId="263"/>
            <ac:spMk id="25603" creationId="{00000000-0000-0000-0000-000000000000}"/>
          </ac:spMkLst>
        </pc:spChg>
      </pc:sldChg>
      <pc:sldChg chg="modSp mod delCm modCm">
        <pc:chgData name="Adam Maslowski" userId="4a6ee28e-24f1-4419-88ae-c961a3c94e38" providerId="ADAL" clId="{0DB1ECE1-91D3-40A3-A4BA-382F361B64B9}" dt="2024-06-25T15:20:58.426" v="210"/>
        <pc:sldMkLst>
          <pc:docMk/>
          <pc:sldMk cId="0" sldId="264"/>
        </pc:sldMkLst>
        <pc:spChg chg="mod">
          <ac:chgData name="Adam Maslowski" userId="4a6ee28e-24f1-4419-88ae-c961a3c94e38" providerId="ADAL" clId="{0DB1ECE1-91D3-40A3-A4BA-382F361B64B9}" dt="2024-06-25T15:20:35.391" v="208" actId="108"/>
          <ac:spMkLst>
            <pc:docMk/>
            <pc:sldMk cId="0" sldId="264"/>
            <ac:spMk id="27651"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0DB1ECE1-91D3-40A3-A4BA-382F361B64B9}" dt="2024-06-25T15:20:53.938" v="209"/>
              <pc2:cmMkLst xmlns:pc2="http://schemas.microsoft.com/office/powerpoint/2019/9/main/command">
                <pc:docMk/>
                <pc:sldMk cId="0" sldId="264"/>
                <pc2:cmMk id="{5F28D725-B6EF-4040-8816-72F6024C39BD}"/>
              </pc2:cmMkLst>
            </pc226:cmChg>
            <pc226:cmChg xmlns:pc226="http://schemas.microsoft.com/office/powerpoint/2022/06/main/command" chg="del mod">
              <pc226:chgData name="Adam Maslowski" userId="4a6ee28e-24f1-4419-88ae-c961a3c94e38" providerId="ADAL" clId="{0DB1ECE1-91D3-40A3-A4BA-382F361B64B9}" dt="2024-06-25T15:20:58.426" v="210"/>
              <pc2:cmMkLst xmlns:pc2="http://schemas.microsoft.com/office/powerpoint/2019/9/main/command">
                <pc:docMk/>
                <pc:sldMk cId="0" sldId="264"/>
                <pc2:cmMk id="{67D9EA6E-4BEA-4A60-8720-6F118C8E33F8}"/>
              </pc2:cmMkLst>
            </pc226:cmChg>
          </p:ext>
        </pc:extLst>
      </pc:sldChg>
      <pc:sldChg chg="delCm modNotesTx">
        <pc:chgData name="Adam Maslowski" userId="4a6ee28e-24f1-4419-88ae-c961a3c94e38" providerId="ADAL" clId="{0DB1ECE1-91D3-40A3-A4BA-382F361B64B9}" dt="2024-06-25T15:21:26.537" v="213"/>
        <pc:sldMkLst>
          <pc:docMk/>
          <pc:sldMk cId="0" sldId="265"/>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0DB1ECE1-91D3-40A3-A4BA-382F361B64B9}" dt="2024-06-25T15:21:26.537" v="213"/>
              <pc2:cmMkLst xmlns:pc2="http://schemas.microsoft.com/office/powerpoint/2019/9/main/command">
                <pc:docMk/>
                <pc:sldMk cId="0" sldId="265"/>
                <pc2:cmMk id="{E6EC38EF-B530-489A-81D9-E0872A74C975}"/>
              </pc2:cmMkLst>
            </pc226:cmChg>
          </p:ext>
        </pc:extLst>
      </pc:sldChg>
      <pc:sldChg chg="modSp mod delCm modNotesTx">
        <pc:chgData name="Adam Maslowski" userId="4a6ee28e-24f1-4419-88ae-c961a3c94e38" providerId="ADAL" clId="{0DB1ECE1-91D3-40A3-A4BA-382F361B64B9}" dt="2024-06-25T15:30:56.697" v="261"/>
        <pc:sldMkLst>
          <pc:docMk/>
          <pc:sldMk cId="0" sldId="266"/>
        </pc:sldMkLst>
        <pc:spChg chg="mod">
          <ac:chgData name="Adam Maslowski" userId="4a6ee28e-24f1-4419-88ae-c961a3c94e38" providerId="ADAL" clId="{0DB1ECE1-91D3-40A3-A4BA-382F361B64B9}" dt="2024-06-25T15:30:51.713" v="260" actId="115"/>
          <ac:spMkLst>
            <pc:docMk/>
            <pc:sldMk cId="0" sldId="266"/>
            <ac:spMk id="6"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0DB1ECE1-91D3-40A3-A4BA-382F361B64B9}" dt="2024-06-25T15:30:56.697" v="261"/>
              <pc2:cmMkLst xmlns:pc2="http://schemas.microsoft.com/office/powerpoint/2019/9/main/command">
                <pc:docMk/>
                <pc:sldMk cId="0" sldId="266"/>
                <pc2:cmMk id="{713A5311-8EE3-46DA-95B2-CEC35DA93F06}"/>
              </pc2:cmMkLst>
            </pc226:cmChg>
            <pc226:cmChg xmlns:pc226="http://schemas.microsoft.com/office/powerpoint/2022/06/main/command" chg="del">
              <pc226:chgData name="Adam Maslowski" userId="4a6ee28e-24f1-4419-88ae-c961a3c94e38" providerId="ADAL" clId="{0DB1ECE1-91D3-40A3-A4BA-382F361B64B9}" dt="2024-06-25T15:30:28.683" v="257"/>
              <pc2:cmMkLst xmlns:pc2="http://schemas.microsoft.com/office/powerpoint/2019/9/main/command">
                <pc:docMk/>
                <pc:sldMk cId="0" sldId="266"/>
                <pc2:cmMk id="{FAD0FCF7-2C7F-4C62-86DC-1D759DBF17A2}"/>
              </pc2:cmMkLst>
            </pc226:cmChg>
          </p:ext>
        </pc:extLst>
      </pc:sldChg>
      <pc:sldChg chg="modSp mod modNotesTx">
        <pc:chgData name="Adam Maslowski" userId="4a6ee28e-24f1-4419-88ae-c961a3c94e38" providerId="ADAL" clId="{0DB1ECE1-91D3-40A3-A4BA-382F361B64B9}" dt="2024-06-25T15:23:47.323" v="246" actId="115"/>
        <pc:sldMkLst>
          <pc:docMk/>
          <pc:sldMk cId="0" sldId="267"/>
        </pc:sldMkLst>
        <pc:spChg chg="mod">
          <ac:chgData name="Adam Maslowski" userId="4a6ee28e-24f1-4419-88ae-c961a3c94e38" providerId="ADAL" clId="{0DB1ECE1-91D3-40A3-A4BA-382F361B64B9}" dt="2024-06-25T15:23:09.196" v="235" actId="20577"/>
          <ac:spMkLst>
            <pc:docMk/>
            <pc:sldMk cId="0" sldId="267"/>
            <ac:spMk id="33795" creationId="{00000000-0000-0000-0000-000000000000}"/>
          </ac:spMkLst>
        </pc:spChg>
      </pc:sldChg>
      <pc:sldChg chg="modSp mod delCm modNotesTx">
        <pc:chgData name="Adam Maslowski" userId="4a6ee28e-24f1-4419-88ae-c961a3c94e38" providerId="ADAL" clId="{0DB1ECE1-91D3-40A3-A4BA-382F361B64B9}" dt="2024-06-25T15:22:41.691" v="228" actId="108"/>
        <pc:sldMkLst>
          <pc:docMk/>
          <pc:sldMk cId="0" sldId="269"/>
        </pc:sldMkLst>
        <pc:spChg chg="mod">
          <ac:chgData name="Adam Maslowski" userId="4a6ee28e-24f1-4419-88ae-c961a3c94e38" providerId="ADAL" clId="{0DB1ECE1-91D3-40A3-A4BA-382F361B64B9}" dt="2024-06-25T15:22:05.634" v="222" actId="108"/>
          <ac:spMkLst>
            <pc:docMk/>
            <pc:sldMk cId="0" sldId="269"/>
            <ac:spMk id="37891"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0DB1ECE1-91D3-40A3-A4BA-382F361B64B9}" dt="2024-06-25T15:21:34.277" v="214"/>
              <pc2:cmMkLst xmlns:pc2="http://schemas.microsoft.com/office/powerpoint/2019/9/main/command">
                <pc:docMk/>
                <pc:sldMk cId="0" sldId="269"/>
                <pc2:cmMk id="{3CEDA5E9-07E6-4D1E-BF1C-2404DB66D47E}"/>
              </pc2:cmMkLst>
            </pc226:cmChg>
          </p:ext>
        </pc:extLst>
      </pc:sldChg>
      <pc:sldChg chg="modSp mod delCm modNotesTx">
        <pc:chgData name="Adam Maslowski" userId="4a6ee28e-24f1-4419-88ae-c961a3c94e38" providerId="ADAL" clId="{0DB1ECE1-91D3-40A3-A4BA-382F361B64B9}" dt="2024-06-25T15:32:59.530" v="272"/>
        <pc:sldMkLst>
          <pc:docMk/>
          <pc:sldMk cId="0" sldId="273"/>
        </pc:sldMkLst>
        <pc:spChg chg="mod">
          <ac:chgData name="Adam Maslowski" userId="4a6ee28e-24f1-4419-88ae-c961a3c94e38" providerId="ADAL" clId="{0DB1ECE1-91D3-40A3-A4BA-382F361B64B9}" dt="2024-06-25T15:32:01.467" v="268" actId="115"/>
          <ac:spMkLst>
            <pc:docMk/>
            <pc:sldMk cId="0" sldId="273"/>
            <ac:spMk id="46083"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0DB1ECE1-91D3-40A3-A4BA-382F361B64B9}" dt="2024-06-25T15:32:08.233" v="269"/>
              <pc2:cmMkLst xmlns:pc2="http://schemas.microsoft.com/office/powerpoint/2019/9/main/command">
                <pc:docMk/>
                <pc:sldMk cId="0" sldId="273"/>
                <pc2:cmMk id="{0F80F235-E657-492A-9F7E-FB35A5A55725}"/>
              </pc2:cmMkLst>
            </pc226:cmChg>
            <pc226:cmChg xmlns:pc226="http://schemas.microsoft.com/office/powerpoint/2022/06/main/command" chg="del">
              <pc226:chgData name="Adam Maslowski" userId="4a6ee28e-24f1-4419-88ae-c961a3c94e38" providerId="ADAL" clId="{0DB1ECE1-91D3-40A3-A4BA-382F361B64B9}" dt="2024-06-25T15:32:52.157" v="271"/>
              <pc2:cmMkLst xmlns:pc2="http://schemas.microsoft.com/office/powerpoint/2019/9/main/command">
                <pc:docMk/>
                <pc:sldMk cId="0" sldId="273"/>
                <pc2:cmMk id="{A83B1BA3-C1CB-4676-BA9D-EF850DA20AE9}"/>
              </pc2:cmMkLst>
            </pc226:cmChg>
            <pc226:cmChg xmlns:pc226="http://schemas.microsoft.com/office/powerpoint/2022/06/main/command" chg="del">
              <pc226:chgData name="Adam Maslowski" userId="4a6ee28e-24f1-4419-88ae-c961a3c94e38" providerId="ADAL" clId="{0DB1ECE1-91D3-40A3-A4BA-382F361B64B9}" dt="2024-06-25T15:32:59.530" v="272"/>
              <pc2:cmMkLst xmlns:pc2="http://schemas.microsoft.com/office/powerpoint/2019/9/main/command">
                <pc:docMk/>
                <pc:sldMk cId="0" sldId="273"/>
                <pc2:cmMk id="{E86A53F2-10E2-4E7C-A58D-8B0939EAD73B}"/>
              </pc2:cmMkLst>
            </pc226:cmChg>
            <pc226:cmChg xmlns:pc226="http://schemas.microsoft.com/office/powerpoint/2022/06/main/command" chg="del">
              <pc226:chgData name="Adam Maslowski" userId="4a6ee28e-24f1-4419-88ae-c961a3c94e38" providerId="ADAL" clId="{0DB1ECE1-91D3-40A3-A4BA-382F361B64B9}" dt="2024-06-25T15:32:44.306" v="270"/>
              <pc2:cmMkLst xmlns:pc2="http://schemas.microsoft.com/office/powerpoint/2019/9/main/command">
                <pc:docMk/>
                <pc:sldMk cId="0" sldId="273"/>
                <pc2:cmMk id="{19B2EDF7-9C73-43AE-B58B-18FA1C843525}"/>
              </pc2:cmMkLst>
            </pc226:cmChg>
          </p:ext>
        </pc:extLst>
      </pc:sldChg>
      <pc:sldChg chg="modSp mod delCm modNotesTx">
        <pc:chgData name="Adam Maslowski" userId="4a6ee28e-24f1-4419-88ae-c961a3c94e38" providerId="ADAL" clId="{0DB1ECE1-91D3-40A3-A4BA-382F361B64B9}" dt="2024-06-25T15:34:19.089" v="285" actId="108"/>
        <pc:sldMkLst>
          <pc:docMk/>
          <pc:sldMk cId="0" sldId="277"/>
        </pc:sldMkLst>
        <pc:spChg chg="mod">
          <ac:chgData name="Adam Maslowski" userId="4a6ee28e-24f1-4419-88ae-c961a3c94e38" providerId="ADAL" clId="{0DB1ECE1-91D3-40A3-A4BA-382F361B64B9}" dt="2024-06-25T15:33:17.504" v="273" actId="108"/>
          <ac:spMkLst>
            <pc:docMk/>
            <pc:sldMk cId="0" sldId="277"/>
            <ac:spMk id="54275"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0DB1ECE1-91D3-40A3-A4BA-382F361B64B9}" dt="2024-06-25T15:33:45.552" v="276"/>
              <pc2:cmMkLst xmlns:pc2="http://schemas.microsoft.com/office/powerpoint/2019/9/main/command">
                <pc:docMk/>
                <pc:sldMk cId="0" sldId="277"/>
                <pc2:cmMk id="{F5297EDB-FF99-4FE8-97C4-FAEA65B9075F}"/>
              </pc2:cmMkLst>
            </pc226:cmChg>
            <pc226:cmChg xmlns:pc226="http://schemas.microsoft.com/office/powerpoint/2022/06/main/command" chg="del">
              <pc226:chgData name="Adam Maslowski" userId="4a6ee28e-24f1-4419-88ae-c961a3c94e38" providerId="ADAL" clId="{0DB1ECE1-91D3-40A3-A4BA-382F361B64B9}" dt="2024-06-25T15:33:41.930" v="275"/>
              <pc2:cmMkLst xmlns:pc2="http://schemas.microsoft.com/office/powerpoint/2019/9/main/command">
                <pc:docMk/>
                <pc:sldMk cId="0" sldId="277"/>
                <pc2:cmMk id="{084724EC-1949-4FDE-A068-3407B2022568}"/>
              </pc2:cmMkLst>
            </pc226:cmChg>
          </p:ext>
        </pc:extLst>
      </pc:sldChg>
      <pc:sldChg chg="modSp mod delCm modCm modNotesTx">
        <pc:chgData name="Adam Maslowski" userId="4a6ee28e-24f1-4419-88ae-c961a3c94e38" providerId="ADAL" clId="{0DB1ECE1-91D3-40A3-A4BA-382F361B64B9}" dt="2024-06-25T15:35:42.856" v="311"/>
        <pc:sldMkLst>
          <pc:docMk/>
          <pc:sldMk cId="0" sldId="278"/>
        </pc:sldMkLst>
        <pc:spChg chg="mod">
          <ac:chgData name="Adam Maslowski" userId="4a6ee28e-24f1-4419-88ae-c961a3c94e38" providerId="ADAL" clId="{0DB1ECE1-91D3-40A3-A4BA-382F361B64B9}" dt="2024-06-25T15:35:04.078" v="304" actId="108"/>
          <ac:spMkLst>
            <pc:docMk/>
            <pc:sldMk cId="0" sldId="278"/>
            <ac:spMk id="56323"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0DB1ECE1-91D3-40A3-A4BA-382F361B64B9}" dt="2024-06-25T15:35:41.689" v="310"/>
              <pc2:cmMkLst xmlns:pc2="http://schemas.microsoft.com/office/powerpoint/2019/9/main/command">
                <pc:docMk/>
                <pc:sldMk cId="0" sldId="278"/>
                <pc2:cmMk id="{0F98F86F-F07F-4D23-AA7F-6237E2D30F1D}"/>
              </pc2:cmMkLst>
            </pc226:cmChg>
            <pc226:cmChg xmlns:pc226="http://schemas.microsoft.com/office/powerpoint/2022/06/main/command" chg="del mod">
              <pc226:chgData name="Adam Maslowski" userId="4a6ee28e-24f1-4419-88ae-c961a3c94e38" providerId="ADAL" clId="{0DB1ECE1-91D3-40A3-A4BA-382F361B64B9}" dt="2024-06-25T15:35:42.856" v="311"/>
              <pc2:cmMkLst xmlns:pc2="http://schemas.microsoft.com/office/powerpoint/2019/9/main/command">
                <pc:docMk/>
                <pc:sldMk cId="0" sldId="278"/>
                <pc2:cmMk id="{AE3543DB-654E-45D2-A0BF-0FD4B01C68DD}"/>
              </pc2:cmMkLst>
            </pc226:cmChg>
          </p:ext>
        </pc:extLst>
      </pc:sldChg>
      <pc:sldChg chg="modSp mod delCm modNotesTx">
        <pc:chgData name="Adam Maslowski" userId="4a6ee28e-24f1-4419-88ae-c961a3c94e38" providerId="ADAL" clId="{0DB1ECE1-91D3-40A3-A4BA-382F361B64B9}" dt="2024-06-25T15:36:21.365" v="320"/>
        <pc:sldMkLst>
          <pc:docMk/>
          <pc:sldMk cId="0" sldId="279"/>
        </pc:sldMkLst>
        <pc:spChg chg="mod">
          <ac:chgData name="Adam Maslowski" userId="4a6ee28e-24f1-4419-88ae-c961a3c94e38" providerId="ADAL" clId="{0DB1ECE1-91D3-40A3-A4BA-382F361B64B9}" dt="2024-06-25T15:36:10.577" v="316" actId="115"/>
          <ac:spMkLst>
            <pc:docMk/>
            <pc:sldMk cId="0" sldId="279"/>
            <ac:spMk id="58371"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0DB1ECE1-91D3-40A3-A4BA-382F361B64B9}" dt="2024-06-25T15:36:21.365" v="320"/>
              <pc2:cmMkLst xmlns:pc2="http://schemas.microsoft.com/office/powerpoint/2019/9/main/command">
                <pc:docMk/>
                <pc:sldMk cId="0" sldId="279"/>
                <pc2:cmMk id="{1C439B31-32FB-4D31-A6FF-9E05080DBFEB}"/>
              </pc2:cmMkLst>
            </pc226:cmChg>
            <pc226:cmChg xmlns:pc226="http://schemas.microsoft.com/office/powerpoint/2022/06/main/command" chg="del">
              <pc226:chgData name="Adam Maslowski" userId="4a6ee28e-24f1-4419-88ae-c961a3c94e38" providerId="ADAL" clId="{0DB1ECE1-91D3-40A3-A4BA-382F361B64B9}" dt="2024-06-25T15:36:20.351" v="319"/>
              <pc2:cmMkLst xmlns:pc2="http://schemas.microsoft.com/office/powerpoint/2019/9/main/command">
                <pc:docMk/>
                <pc:sldMk cId="0" sldId="279"/>
                <pc2:cmMk id="{9745B27F-7B02-4976-872D-867C509D3218}"/>
              </pc2:cmMkLst>
            </pc226:cmChg>
            <pc226:cmChg xmlns:pc226="http://schemas.microsoft.com/office/powerpoint/2022/06/main/command" chg="del">
              <pc226:chgData name="Adam Maslowski" userId="4a6ee28e-24f1-4419-88ae-c961a3c94e38" providerId="ADAL" clId="{0DB1ECE1-91D3-40A3-A4BA-382F361B64B9}" dt="2024-06-25T15:36:18.791" v="318"/>
              <pc2:cmMkLst xmlns:pc2="http://schemas.microsoft.com/office/powerpoint/2019/9/main/command">
                <pc:docMk/>
                <pc:sldMk cId="0" sldId="279"/>
                <pc2:cmMk id="{4F5D38F1-D6FD-4582-BE36-08D8148271EF}"/>
              </pc2:cmMkLst>
            </pc226:cmChg>
          </p:ext>
        </pc:extLst>
      </pc:sldChg>
      <pc:sldChg chg="delCm modNotesTx">
        <pc:chgData name="Adam Maslowski" userId="4a6ee28e-24f1-4419-88ae-c961a3c94e38" providerId="ADAL" clId="{0DB1ECE1-91D3-40A3-A4BA-382F361B64B9}" dt="2024-06-25T15:36:47.928" v="323"/>
        <pc:sldMkLst>
          <pc:docMk/>
          <pc:sldMk cId="0" sldId="280"/>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0DB1ECE1-91D3-40A3-A4BA-382F361B64B9}" dt="2024-06-25T15:36:47.928" v="323"/>
              <pc2:cmMkLst xmlns:pc2="http://schemas.microsoft.com/office/powerpoint/2019/9/main/command">
                <pc:docMk/>
                <pc:sldMk cId="0" sldId="280"/>
                <pc2:cmMk id="{924CD626-2CE0-48AC-A714-26E64203A1D8}"/>
              </pc2:cmMkLst>
            </pc226:cmChg>
          </p:ext>
        </pc:extLst>
      </pc:sldChg>
      <pc:sldChg chg="modSp mod delCm modNotesTx">
        <pc:chgData name="Adam Maslowski" userId="4a6ee28e-24f1-4419-88ae-c961a3c94e38" providerId="ADAL" clId="{0DB1ECE1-91D3-40A3-A4BA-382F361B64B9}" dt="2024-06-25T15:37:17.322" v="327"/>
        <pc:sldMkLst>
          <pc:docMk/>
          <pc:sldMk cId="0" sldId="281"/>
        </pc:sldMkLst>
        <pc:spChg chg="mod">
          <ac:chgData name="Adam Maslowski" userId="4a6ee28e-24f1-4419-88ae-c961a3c94e38" providerId="ADAL" clId="{0DB1ECE1-91D3-40A3-A4BA-382F361B64B9}" dt="2024-06-25T15:36:55.193" v="324" actId="115"/>
          <ac:spMkLst>
            <pc:docMk/>
            <pc:sldMk cId="0" sldId="281"/>
            <ac:spMk id="62467"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0DB1ECE1-91D3-40A3-A4BA-382F361B64B9}" dt="2024-06-25T15:37:13.455" v="326"/>
              <pc2:cmMkLst xmlns:pc2="http://schemas.microsoft.com/office/powerpoint/2019/9/main/command">
                <pc:docMk/>
                <pc:sldMk cId="0" sldId="281"/>
                <pc2:cmMk id="{660BB6CF-FCF3-488A-B301-356901421E55}"/>
              </pc2:cmMkLst>
            </pc226:cmChg>
            <pc226:cmChg xmlns:pc226="http://schemas.microsoft.com/office/powerpoint/2022/06/main/command" chg="del">
              <pc226:chgData name="Adam Maslowski" userId="4a6ee28e-24f1-4419-88ae-c961a3c94e38" providerId="ADAL" clId="{0DB1ECE1-91D3-40A3-A4BA-382F361B64B9}" dt="2024-06-25T15:37:17.322" v="327"/>
              <pc2:cmMkLst xmlns:pc2="http://schemas.microsoft.com/office/powerpoint/2019/9/main/command">
                <pc:docMk/>
                <pc:sldMk cId="0" sldId="281"/>
                <pc2:cmMk id="{5B6B48F3-DB63-4AB4-92D1-EAB3D2D9B9A6}"/>
              </pc2:cmMkLst>
            </pc226:cmChg>
          </p:ext>
        </pc:extLst>
      </pc:sldChg>
      <pc:sldChg chg="modSp mod delCm">
        <pc:chgData name="Adam Maslowski" userId="4a6ee28e-24f1-4419-88ae-c961a3c94e38" providerId="ADAL" clId="{0DB1ECE1-91D3-40A3-A4BA-382F361B64B9}" dt="2024-06-25T15:38:34.342" v="333"/>
        <pc:sldMkLst>
          <pc:docMk/>
          <pc:sldMk cId="0" sldId="287"/>
        </pc:sldMkLst>
        <pc:spChg chg="mod">
          <ac:chgData name="Adam Maslowski" userId="4a6ee28e-24f1-4419-88ae-c961a3c94e38" providerId="ADAL" clId="{0DB1ECE1-91D3-40A3-A4BA-382F361B64B9}" dt="2024-06-25T15:38:02.477" v="331" actId="115"/>
          <ac:spMkLst>
            <pc:docMk/>
            <pc:sldMk cId="0" sldId="287"/>
            <ac:spMk id="74755"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0DB1ECE1-91D3-40A3-A4BA-382F361B64B9}" dt="2024-06-25T15:38:12.078" v="332"/>
              <pc2:cmMkLst xmlns:pc2="http://schemas.microsoft.com/office/powerpoint/2019/9/main/command">
                <pc:docMk/>
                <pc:sldMk cId="0" sldId="287"/>
                <pc2:cmMk id="{8143ED87-80F2-480B-86A4-B99431E7969F}"/>
              </pc2:cmMkLst>
            </pc226:cmChg>
            <pc226:cmChg xmlns:pc226="http://schemas.microsoft.com/office/powerpoint/2022/06/main/command" chg="del">
              <pc226:chgData name="Adam Maslowski" userId="4a6ee28e-24f1-4419-88ae-c961a3c94e38" providerId="ADAL" clId="{0DB1ECE1-91D3-40A3-A4BA-382F361B64B9}" dt="2024-06-25T15:38:34.342" v="333"/>
              <pc2:cmMkLst xmlns:pc2="http://schemas.microsoft.com/office/powerpoint/2019/9/main/command">
                <pc:docMk/>
                <pc:sldMk cId="0" sldId="287"/>
                <pc2:cmMk id="{CEE116BF-0F42-4BCD-B087-27073E3837EB}"/>
              </pc2:cmMkLst>
            </pc226:cmChg>
          </p:ext>
        </pc:extLst>
      </pc:sldChg>
      <pc:sldChg chg="modSp mod delCm">
        <pc:chgData name="Adam Maslowski" userId="4a6ee28e-24f1-4419-88ae-c961a3c94e38" providerId="ADAL" clId="{0DB1ECE1-91D3-40A3-A4BA-382F361B64B9}" dt="2024-06-25T15:39:13.338" v="335"/>
        <pc:sldMkLst>
          <pc:docMk/>
          <pc:sldMk cId="0" sldId="289"/>
        </pc:sldMkLst>
        <pc:spChg chg="mod">
          <ac:chgData name="Adam Maslowski" userId="4a6ee28e-24f1-4419-88ae-c961a3c94e38" providerId="ADAL" clId="{0DB1ECE1-91D3-40A3-A4BA-382F361B64B9}" dt="2024-06-25T15:38:56.017" v="334" actId="115"/>
          <ac:spMkLst>
            <pc:docMk/>
            <pc:sldMk cId="0" sldId="289"/>
            <ac:spMk id="78851"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0DB1ECE1-91D3-40A3-A4BA-382F361B64B9}" dt="2024-06-25T15:39:13.338" v="335"/>
              <pc2:cmMkLst xmlns:pc2="http://schemas.microsoft.com/office/powerpoint/2019/9/main/command">
                <pc:docMk/>
                <pc:sldMk cId="0" sldId="289"/>
                <pc2:cmMk id="{3815217C-1F5D-448B-B2B1-EE2994F8F5DC}"/>
              </pc2:cmMkLst>
            </pc226:cmChg>
          </p:ext>
        </pc:extLst>
      </pc:sldChg>
      <pc:sldChg chg="delCm">
        <pc:chgData name="Adam Maslowski" userId="4a6ee28e-24f1-4419-88ae-c961a3c94e38" providerId="ADAL" clId="{0DB1ECE1-91D3-40A3-A4BA-382F361B64B9}" dt="2024-06-25T15:39:26.988" v="336"/>
        <pc:sldMkLst>
          <pc:docMk/>
          <pc:sldMk cId="0" sldId="293"/>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0DB1ECE1-91D3-40A3-A4BA-382F361B64B9}" dt="2024-06-25T15:39:26.988" v="336"/>
              <pc2:cmMkLst xmlns:pc2="http://schemas.microsoft.com/office/powerpoint/2019/9/main/command">
                <pc:docMk/>
                <pc:sldMk cId="0" sldId="293"/>
                <pc2:cmMk id="{55AE2A92-03CB-4BB2-A26F-E1E8878F4A5C}"/>
              </pc2:cmMkLst>
            </pc226:cmChg>
          </p:ext>
        </pc:extLst>
      </pc:sldChg>
      <pc:sldChg chg="modSp mod delCm modCm modNotesTx">
        <pc:chgData name="Adam Maslowski" userId="4a6ee28e-24f1-4419-88ae-c961a3c94e38" providerId="ADAL" clId="{0DB1ECE1-91D3-40A3-A4BA-382F361B64B9}" dt="2024-06-25T15:40:53.615" v="380"/>
        <pc:sldMkLst>
          <pc:docMk/>
          <pc:sldMk cId="0" sldId="295"/>
        </pc:sldMkLst>
        <pc:spChg chg="mod">
          <ac:chgData name="Adam Maslowski" userId="4a6ee28e-24f1-4419-88ae-c961a3c94e38" providerId="ADAL" clId="{0DB1ECE1-91D3-40A3-A4BA-382F361B64B9}" dt="2024-06-25T15:40:29" v="374" actId="108"/>
          <ac:spMkLst>
            <pc:docMk/>
            <pc:sldMk cId="0" sldId="295"/>
            <ac:spMk id="91139"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0DB1ECE1-91D3-40A3-A4BA-382F361B64B9}" dt="2024-06-25T15:40:50.937" v="379"/>
              <pc2:cmMkLst xmlns:pc2="http://schemas.microsoft.com/office/powerpoint/2019/9/main/command">
                <pc:docMk/>
                <pc:sldMk cId="0" sldId="295"/>
                <pc2:cmMk id="{8F752F08-2976-4F3A-B53D-02382F1FDA5C}"/>
              </pc2:cmMkLst>
            </pc226:cmChg>
            <pc226:cmChg xmlns:pc226="http://schemas.microsoft.com/office/powerpoint/2022/06/main/command" chg="del mod">
              <pc226:chgData name="Adam Maslowski" userId="4a6ee28e-24f1-4419-88ae-c961a3c94e38" providerId="ADAL" clId="{0DB1ECE1-91D3-40A3-A4BA-382F361B64B9}" dt="2024-06-25T15:40:53.615" v="380"/>
              <pc2:cmMkLst xmlns:pc2="http://schemas.microsoft.com/office/powerpoint/2019/9/main/command">
                <pc:docMk/>
                <pc:sldMk cId="0" sldId="295"/>
                <pc2:cmMk id="{2819CB6B-09D7-47D3-9A58-E17C6D071920}"/>
              </pc2:cmMkLst>
            </pc226:cmChg>
          </p:ext>
        </pc:extLst>
      </pc:sldChg>
      <pc:sldChg chg="modSp mod delCm">
        <pc:chgData name="Adam Maslowski" userId="4a6ee28e-24f1-4419-88ae-c961a3c94e38" providerId="ADAL" clId="{0DB1ECE1-91D3-40A3-A4BA-382F361B64B9}" dt="2024-06-25T15:41:22.802" v="384" actId="108"/>
        <pc:sldMkLst>
          <pc:docMk/>
          <pc:sldMk cId="0" sldId="301"/>
        </pc:sldMkLst>
        <pc:spChg chg="mod">
          <ac:chgData name="Adam Maslowski" userId="4a6ee28e-24f1-4419-88ae-c961a3c94e38" providerId="ADAL" clId="{0DB1ECE1-91D3-40A3-A4BA-382F361B64B9}" dt="2024-06-25T15:41:22.802" v="384" actId="108"/>
          <ac:spMkLst>
            <pc:docMk/>
            <pc:sldMk cId="0" sldId="301"/>
            <ac:spMk id="103427"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0DB1ECE1-91D3-40A3-A4BA-382F361B64B9}" dt="2024-06-25T15:41:15.816" v="382"/>
              <pc2:cmMkLst xmlns:pc2="http://schemas.microsoft.com/office/powerpoint/2019/9/main/command">
                <pc:docMk/>
                <pc:sldMk cId="0" sldId="301"/>
                <pc2:cmMk id="{9A095D0F-DB78-4F73-AE02-249CAC465DA9}"/>
              </pc2:cmMkLst>
            </pc226:cmChg>
          </p:ext>
        </pc:extLst>
      </pc:sldChg>
      <pc:sldChg chg="modSp mod">
        <pc:chgData name="Adam Maslowski" userId="4a6ee28e-24f1-4419-88ae-c961a3c94e38" providerId="ADAL" clId="{0DB1ECE1-91D3-40A3-A4BA-382F361B64B9}" dt="2024-06-25T15:42:45.647" v="412" actId="20577"/>
        <pc:sldMkLst>
          <pc:docMk/>
          <pc:sldMk cId="882104472" sldId="303"/>
        </pc:sldMkLst>
        <pc:spChg chg="mod">
          <ac:chgData name="Adam Maslowski" userId="4a6ee28e-24f1-4419-88ae-c961a3c94e38" providerId="ADAL" clId="{0DB1ECE1-91D3-40A3-A4BA-382F361B64B9}" dt="2024-06-25T15:42:41.922" v="409" actId="6549"/>
          <ac:spMkLst>
            <pc:docMk/>
            <pc:sldMk cId="882104472" sldId="303"/>
            <ac:spMk id="3" creationId="{00000000-0000-0000-0000-000000000000}"/>
          </ac:spMkLst>
        </pc:spChg>
        <pc:spChg chg="mod">
          <ac:chgData name="Adam Maslowski" userId="4a6ee28e-24f1-4419-88ae-c961a3c94e38" providerId="ADAL" clId="{0DB1ECE1-91D3-40A3-A4BA-382F361B64B9}" dt="2024-06-25T15:42:45.647" v="412" actId="20577"/>
          <ac:spMkLst>
            <pc:docMk/>
            <pc:sldMk cId="882104472" sldId="303"/>
            <ac:spMk id="15371" creationId="{00000000-0000-0000-0000-000000000000}"/>
          </ac:spMkLst>
        </pc:spChg>
      </pc:sldChg>
      <pc:sldChg chg="delCm">
        <pc:chgData name="Adam Maslowski" userId="4a6ee28e-24f1-4419-88ae-c961a3c94e38" providerId="ADAL" clId="{0DB1ECE1-91D3-40A3-A4BA-382F361B64B9}" dt="2024-06-25T15:41:04.129" v="381"/>
        <pc:sldMkLst>
          <pc:docMk/>
          <pc:sldMk cId="3399194706" sldId="308"/>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0DB1ECE1-91D3-40A3-A4BA-382F361B64B9}" dt="2024-06-25T15:41:04.129" v="381"/>
              <pc2:cmMkLst xmlns:pc2="http://schemas.microsoft.com/office/powerpoint/2019/9/main/command">
                <pc:docMk/>
                <pc:sldMk cId="3399194706" sldId="308"/>
                <pc2:cmMk id="{9F7F4303-BAA9-43AD-9525-932858B34C79}"/>
              </pc2:cmMkLst>
            </pc226:cmChg>
          </p:ext>
        </pc:extLst>
      </pc:sldChg>
      <pc:sldChg chg="modSp mod delCm modNotesTx">
        <pc:chgData name="Adam Maslowski" userId="4a6ee28e-24f1-4419-88ae-c961a3c94e38" providerId="ADAL" clId="{0DB1ECE1-91D3-40A3-A4BA-382F361B64B9}" dt="2024-06-25T15:37:44.336" v="330"/>
        <pc:sldMkLst>
          <pc:docMk/>
          <pc:sldMk cId="1159460060" sldId="309"/>
        </pc:sldMkLst>
        <pc:spChg chg="mod">
          <ac:chgData name="Adam Maslowski" userId="4a6ee28e-24f1-4419-88ae-c961a3c94e38" providerId="ADAL" clId="{0DB1ECE1-91D3-40A3-A4BA-382F361B64B9}" dt="2024-06-25T15:37:38.276" v="328" actId="115"/>
          <ac:spMkLst>
            <pc:docMk/>
            <pc:sldMk cId="1159460060" sldId="309"/>
            <ac:spMk id="3"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0DB1ECE1-91D3-40A3-A4BA-382F361B64B9}" dt="2024-06-25T15:37:44.336" v="330"/>
              <pc2:cmMkLst xmlns:pc2="http://schemas.microsoft.com/office/powerpoint/2019/9/main/command">
                <pc:docMk/>
                <pc:sldMk cId="1159460060" sldId="309"/>
                <pc2:cmMk id="{D8ED8323-CBEE-4DCC-BBEB-E2B539F967F6}"/>
              </pc2:cmMkLst>
            </pc226:cmChg>
          </p:ext>
        </pc:extLst>
      </pc:sldChg>
      <pc:sldChg chg="modSp mod delCm modCm modNotesTx">
        <pc:chgData name="Adam Maslowski" userId="4a6ee28e-24f1-4419-88ae-c961a3c94e38" providerId="ADAL" clId="{0DB1ECE1-91D3-40A3-A4BA-382F361B64B9}" dt="2024-06-25T15:39:56.525" v="371"/>
        <pc:sldMkLst>
          <pc:docMk/>
          <pc:sldMk cId="4264554238" sldId="310"/>
        </pc:sldMkLst>
        <pc:spChg chg="mod">
          <ac:chgData name="Adam Maslowski" userId="4a6ee28e-24f1-4419-88ae-c961a3c94e38" providerId="ADAL" clId="{0DB1ECE1-91D3-40A3-A4BA-382F361B64B9}" dt="2024-06-25T15:39:43.031" v="337" actId="20577"/>
          <ac:spMkLst>
            <pc:docMk/>
            <pc:sldMk cId="4264554238" sldId="310"/>
            <ac:spMk id="91139"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0DB1ECE1-91D3-40A3-A4BA-382F361B64B9}" dt="2024-06-25T15:39:56.525" v="371"/>
              <pc2:cmMkLst xmlns:pc2="http://schemas.microsoft.com/office/powerpoint/2019/9/main/command">
                <pc:docMk/>
                <pc:sldMk cId="4264554238" sldId="310"/>
                <pc2:cmMk id="{3760F080-1BBA-4F47-84E8-ECC85A780D96}"/>
              </pc2:cmMkLst>
            </pc226:cmChg>
          </p:ext>
        </pc:extLst>
      </pc:sldChg>
      <pc:sldChg chg="modSp mod delCm modCm modNotesTx">
        <pc:chgData name="Adam Maslowski" userId="4a6ee28e-24f1-4419-88ae-c961a3c94e38" providerId="ADAL" clId="{0DB1ECE1-91D3-40A3-A4BA-382F361B64B9}" dt="2024-06-25T15:25:07.246" v="256"/>
        <pc:sldMkLst>
          <pc:docMk/>
          <pc:sldMk cId="645532556" sldId="313"/>
        </pc:sldMkLst>
        <pc:spChg chg="mod">
          <ac:chgData name="Adam Maslowski" userId="4a6ee28e-24f1-4419-88ae-c961a3c94e38" providerId="ADAL" clId="{0DB1ECE1-91D3-40A3-A4BA-382F361B64B9}" dt="2024-06-25T15:24:26.391" v="252" actId="108"/>
          <ac:spMkLst>
            <pc:docMk/>
            <pc:sldMk cId="645532556" sldId="313"/>
            <ac:spMk id="33795"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0DB1ECE1-91D3-40A3-A4BA-382F361B64B9}" dt="2024-06-25T15:24:02.482" v="247"/>
              <pc2:cmMkLst xmlns:pc2="http://schemas.microsoft.com/office/powerpoint/2019/9/main/command">
                <pc:docMk/>
                <pc:sldMk cId="645532556" sldId="313"/>
                <pc2:cmMk id="{20828738-A4AD-40E5-951D-D5DE97051D78}"/>
              </pc2:cmMkLst>
            </pc226:cmChg>
            <pc226:cmChg xmlns:pc226="http://schemas.microsoft.com/office/powerpoint/2022/06/main/command" chg="del mod">
              <pc226:chgData name="Adam Maslowski" userId="4a6ee28e-24f1-4419-88ae-c961a3c94e38" providerId="ADAL" clId="{0DB1ECE1-91D3-40A3-A4BA-382F361B64B9}" dt="2024-06-25T15:25:01.935" v="255"/>
              <pc2:cmMkLst xmlns:pc2="http://schemas.microsoft.com/office/powerpoint/2019/9/main/command">
                <pc:docMk/>
                <pc:sldMk cId="645532556" sldId="313"/>
                <pc2:cmMk id="{247CA457-A605-4CCC-8B0C-F5621F9AE2E6}"/>
              </pc2:cmMkLst>
            </pc226:cmChg>
            <pc226:cmChg xmlns:pc226="http://schemas.microsoft.com/office/powerpoint/2022/06/main/command" chg="del mod">
              <pc226:chgData name="Adam Maslowski" userId="4a6ee28e-24f1-4419-88ae-c961a3c94e38" providerId="ADAL" clId="{0DB1ECE1-91D3-40A3-A4BA-382F361B64B9}" dt="2024-06-25T15:24:53.354" v="254"/>
              <pc2:cmMkLst xmlns:pc2="http://schemas.microsoft.com/office/powerpoint/2019/9/main/command">
                <pc:docMk/>
                <pc:sldMk cId="645532556" sldId="313"/>
                <pc2:cmMk id="{5213C67E-9AA7-493D-A7D3-B03FCDCA8730}"/>
              </pc2:cmMkLst>
            </pc226:cmChg>
            <pc226:cmChg xmlns:pc226="http://schemas.microsoft.com/office/powerpoint/2022/06/main/command" chg="del mod">
              <pc226:chgData name="Adam Maslowski" userId="4a6ee28e-24f1-4419-88ae-c961a3c94e38" providerId="ADAL" clId="{0DB1ECE1-91D3-40A3-A4BA-382F361B64B9}" dt="2024-06-25T15:25:07.246" v="256"/>
              <pc2:cmMkLst xmlns:pc2="http://schemas.microsoft.com/office/powerpoint/2019/9/main/command">
                <pc:docMk/>
                <pc:sldMk cId="645532556" sldId="313"/>
                <pc2:cmMk id="{51F3FAA2-F9E4-4F64-8BB9-99C538C8FC99}"/>
              </pc2:cmMkLst>
            </pc226:cmChg>
          </p:ext>
        </pc:extLst>
      </pc:sldChg>
      <pc:sldMasterChg chg="modSp mod">
        <pc:chgData name="Adam Maslowski" userId="4a6ee28e-24f1-4419-88ae-c961a3c94e38" providerId="ADAL" clId="{0DB1ECE1-91D3-40A3-A4BA-382F361B64B9}" dt="2024-06-25T15:41:38.800" v="388" actId="6549"/>
        <pc:sldMasterMkLst>
          <pc:docMk/>
          <pc:sldMasterMk cId="361262930" sldId="2147483661"/>
        </pc:sldMasterMkLst>
        <pc:spChg chg="mod">
          <ac:chgData name="Adam Maslowski" userId="4a6ee28e-24f1-4419-88ae-c961a3c94e38" providerId="ADAL" clId="{0DB1ECE1-91D3-40A3-A4BA-382F361B64B9}" dt="2024-06-25T15:41:38.800" v="388" actId="6549"/>
          <ac:spMkLst>
            <pc:docMk/>
            <pc:sldMasterMk cId="361262930" sldId="2147483661"/>
            <ac:spMk id="9" creationId="{00000000-0000-0000-0000-000000000000}"/>
          </ac:spMkLst>
        </pc:spChg>
      </pc:sldMasterChg>
    </pc:docChg>
  </pc:docChgLst>
  <pc:docChgLst>
    <pc:chgData name="Allyson B. Byk" userId="S::byka@asme.org::16d983a4-f82a-44b8-93a8-f616529a6ca5" providerId="AD" clId="Web-{F0B4A7A8-B41C-915D-27E3-753B890C3A34}"/>
    <pc:docChg chg="mod">
      <pc:chgData name="Allyson B. Byk" userId="S::byka@asme.org::16d983a4-f82a-44b8-93a8-f616529a6ca5" providerId="AD" clId="Web-{F0B4A7A8-B41C-915D-27E3-753B890C3A34}" dt="2024-05-01T04:12:58.737" v="17"/>
      <pc:docMkLst>
        <pc:docMk/>
      </pc:docMkLst>
      <pc:sldChg chg="addCm">
        <pc:chgData name="Allyson B. Byk" userId="S::byka@asme.org::16d983a4-f82a-44b8-93a8-f616529a6ca5" providerId="AD" clId="Web-{F0B4A7A8-B41C-915D-27E3-753B890C3A34}" dt="2024-05-01T03:23:19.153" v="2"/>
        <pc:sldMkLst>
          <pc:docMk/>
          <pc:sldMk cId="0" sldId="264"/>
        </pc:sldMkLst>
        <pc:extLst>
          <p:ext xmlns:p="http://schemas.openxmlformats.org/presentationml/2006/main" uri="{D6D511B9-2390-475A-947B-AFAB55BFBCF1}">
            <pc226:cmChg xmlns:pc226="http://schemas.microsoft.com/office/powerpoint/2022/06/main/command" chg="add">
              <pc226:chgData name="Allyson B. Byk" userId="S::byka@asme.org::16d983a4-f82a-44b8-93a8-f616529a6ca5" providerId="AD" clId="Web-{F0B4A7A8-B41C-915D-27E3-753B890C3A34}" dt="2024-05-01T03:20:02.552" v="1"/>
              <pc2:cmMkLst xmlns:pc2="http://schemas.microsoft.com/office/powerpoint/2019/9/main/command">
                <pc:docMk/>
                <pc:sldMk cId="0" sldId="264"/>
                <pc2:cmMk id="{5F28D725-B6EF-4040-8816-72F6024C39BD}"/>
              </pc2:cmMkLst>
            </pc226:cmChg>
            <pc226:cmChg xmlns:pc226="http://schemas.microsoft.com/office/powerpoint/2022/06/main/command" chg="add">
              <pc226:chgData name="Allyson B. Byk" userId="S::byka@asme.org::16d983a4-f82a-44b8-93a8-f616529a6ca5" providerId="AD" clId="Web-{F0B4A7A8-B41C-915D-27E3-753B890C3A34}" dt="2024-05-01T03:23:19.153" v="2"/>
              <pc2:cmMkLst xmlns:pc2="http://schemas.microsoft.com/office/powerpoint/2019/9/main/command">
                <pc:docMk/>
                <pc:sldMk cId="0" sldId="264"/>
                <pc2:cmMk id="{67D9EA6E-4BEA-4A60-8720-6F118C8E33F8}"/>
              </pc2:cmMkLst>
            </pc226:cmChg>
          </p:ext>
        </pc:extLst>
      </pc:sldChg>
      <pc:sldChg chg="addCm">
        <pc:chgData name="Allyson B. Byk" userId="S::byka@asme.org::16d983a4-f82a-44b8-93a8-f616529a6ca5" providerId="AD" clId="Web-{F0B4A7A8-B41C-915D-27E3-753B890C3A34}" dt="2024-05-01T03:28:35.712" v="3"/>
        <pc:sldMkLst>
          <pc:docMk/>
          <pc:sldMk cId="0" sldId="265"/>
        </pc:sldMkLst>
        <pc:extLst>
          <p:ext xmlns:p="http://schemas.openxmlformats.org/presentationml/2006/main" uri="{D6D511B9-2390-475A-947B-AFAB55BFBCF1}">
            <pc226:cmChg xmlns:pc226="http://schemas.microsoft.com/office/powerpoint/2022/06/main/command" chg="add">
              <pc226:chgData name="Allyson B. Byk" userId="S::byka@asme.org::16d983a4-f82a-44b8-93a8-f616529a6ca5" providerId="AD" clId="Web-{F0B4A7A8-B41C-915D-27E3-753B890C3A34}" dt="2024-05-01T03:28:35.712" v="3"/>
              <pc2:cmMkLst xmlns:pc2="http://schemas.microsoft.com/office/powerpoint/2019/9/main/command">
                <pc:docMk/>
                <pc:sldMk cId="0" sldId="265"/>
                <pc2:cmMk id="{E6EC38EF-B530-489A-81D9-E0872A74C975}"/>
              </pc2:cmMkLst>
            </pc226:cmChg>
          </p:ext>
        </pc:extLst>
      </pc:sldChg>
      <pc:sldChg chg="addCm modCm">
        <pc:chgData name="Allyson B. Byk" userId="S::byka@asme.org::16d983a4-f82a-44b8-93a8-f616529a6ca5" providerId="AD" clId="Web-{F0B4A7A8-B41C-915D-27E3-753B890C3A34}" dt="2024-05-01T03:46:38.207" v="7"/>
        <pc:sldMkLst>
          <pc:docMk/>
          <pc:sldMk cId="0" sldId="266"/>
        </pc:sldMkLst>
        <pc:extLst>
          <p:ext xmlns:p="http://schemas.openxmlformats.org/presentationml/2006/main" uri="{D6D511B9-2390-475A-947B-AFAB55BFBCF1}">
            <pc226:cmChg xmlns:pc226="http://schemas.microsoft.com/office/powerpoint/2022/06/main/command" chg="add">
              <pc226:chgData name="Allyson B. Byk" userId="S::byka@asme.org::16d983a4-f82a-44b8-93a8-f616529a6ca5" providerId="AD" clId="Web-{F0B4A7A8-B41C-915D-27E3-753B890C3A34}" dt="2024-05-01T03:46:38.207" v="7"/>
              <pc2:cmMkLst xmlns:pc2="http://schemas.microsoft.com/office/powerpoint/2019/9/main/command">
                <pc:docMk/>
                <pc:sldMk cId="0" sldId="266"/>
                <pc2:cmMk id="{713A5311-8EE3-46DA-95B2-CEC35DA93F06}"/>
              </pc2:cmMkLst>
            </pc226:cmChg>
            <pc226:cmChg xmlns:pc226="http://schemas.microsoft.com/office/powerpoint/2022/06/main/command" chg="mod modRxn">
              <pc226:chgData name="Allyson B. Byk" userId="S::byka@asme.org::16d983a4-f82a-44b8-93a8-f616529a6ca5" providerId="AD" clId="Web-{F0B4A7A8-B41C-915D-27E3-753B890C3A34}" dt="2024-05-01T03:45:47.300" v="6"/>
              <pc2:cmMkLst xmlns:pc2="http://schemas.microsoft.com/office/powerpoint/2019/9/main/command">
                <pc:docMk/>
                <pc:sldMk cId="0" sldId="266"/>
                <pc2:cmMk id="{FAD0FCF7-2C7F-4C62-86DC-1D759DBF17A2}"/>
              </pc2:cmMkLst>
            </pc226:cmChg>
          </p:ext>
        </pc:extLst>
      </pc:sldChg>
      <pc:sldChg chg="addCm">
        <pc:chgData name="Allyson B. Byk" userId="S::byka@asme.org::16d983a4-f82a-44b8-93a8-f616529a6ca5" providerId="AD" clId="Web-{F0B4A7A8-B41C-915D-27E3-753B890C3A34}" dt="2024-05-01T03:51:11.948" v="10"/>
        <pc:sldMkLst>
          <pc:docMk/>
          <pc:sldMk cId="0" sldId="273"/>
        </pc:sldMkLst>
        <pc:extLst>
          <p:ext xmlns:p="http://schemas.openxmlformats.org/presentationml/2006/main" uri="{D6D511B9-2390-475A-947B-AFAB55BFBCF1}">
            <pc226:cmChg xmlns:pc226="http://schemas.microsoft.com/office/powerpoint/2022/06/main/command" chg="add">
              <pc226:chgData name="Allyson B. Byk" userId="S::byka@asme.org::16d983a4-f82a-44b8-93a8-f616529a6ca5" providerId="AD" clId="Web-{F0B4A7A8-B41C-915D-27E3-753B890C3A34}" dt="2024-05-01T03:50:54.604" v="9"/>
              <pc2:cmMkLst xmlns:pc2="http://schemas.microsoft.com/office/powerpoint/2019/9/main/command">
                <pc:docMk/>
                <pc:sldMk cId="0" sldId="273"/>
                <pc2:cmMk id="{A83B1BA3-C1CB-4676-BA9D-EF850DA20AE9}"/>
              </pc2:cmMkLst>
            </pc226:cmChg>
            <pc226:cmChg xmlns:pc226="http://schemas.microsoft.com/office/powerpoint/2022/06/main/command" chg="add">
              <pc226:chgData name="Allyson B. Byk" userId="S::byka@asme.org::16d983a4-f82a-44b8-93a8-f616529a6ca5" providerId="AD" clId="Web-{F0B4A7A8-B41C-915D-27E3-753B890C3A34}" dt="2024-05-01T03:51:11.948" v="10"/>
              <pc2:cmMkLst xmlns:pc2="http://schemas.microsoft.com/office/powerpoint/2019/9/main/command">
                <pc:docMk/>
                <pc:sldMk cId="0" sldId="273"/>
                <pc2:cmMk id="{E86A53F2-10E2-4E7C-A58D-8B0939EAD73B}"/>
              </pc2:cmMkLst>
            </pc226:cmChg>
            <pc226:cmChg xmlns:pc226="http://schemas.microsoft.com/office/powerpoint/2022/06/main/command" chg="add">
              <pc226:chgData name="Allyson B. Byk" userId="S::byka@asme.org::16d983a4-f82a-44b8-93a8-f616529a6ca5" providerId="AD" clId="Web-{F0B4A7A8-B41C-915D-27E3-753B890C3A34}" dt="2024-05-01T03:50:22.541" v="8"/>
              <pc2:cmMkLst xmlns:pc2="http://schemas.microsoft.com/office/powerpoint/2019/9/main/command">
                <pc:docMk/>
                <pc:sldMk cId="0" sldId="273"/>
                <pc2:cmMk id="{19B2EDF7-9C73-43AE-B58B-18FA1C843525}"/>
              </pc2:cmMkLst>
            </pc226:cmChg>
          </p:ext>
        </pc:extLst>
      </pc:sldChg>
      <pc:sldChg chg="addCm">
        <pc:chgData name="Allyson B. Byk" userId="S::byka@asme.org::16d983a4-f82a-44b8-93a8-f616529a6ca5" providerId="AD" clId="Web-{F0B4A7A8-B41C-915D-27E3-753B890C3A34}" dt="2024-05-01T03:53:44.921" v="11"/>
        <pc:sldMkLst>
          <pc:docMk/>
          <pc:sldMk cId="0" sldId="277"/>
        </pc:sldMkLst>
        <pc:extLst>
          <p:ext xmlns:p="http://schemas.openxmlformats.org/presentationml/2006/main" uri="{D6D511B9-2390-475A-947B-AFAB55BFBCF1}">
            <pc226:cmChg xmlns:pc226="http://schemas.microsoft.com/office/powerpoint/2022/06/main/command" chg="add">
              <pc226:chgData name="Allyson B. Byk" userId="S::byka@asme.org::16d983a4-f82a-44b8-93a8-f616529a6ca5" providerId="AD" clId="Web-{F0B4A7A8-B41C-915D-27E3-753B890C3A34}" dt="2024-05-01T03:53:44.921" v="11"/>
              <pc2:cmMkLst xmlns:pc2="http://schemas.microsoft.com/office/powerpoint/2019/9/main/command">
                <pc:docMk/>
                <pc:sldMk cId="0" sldId="277"/>
                <pc2:cmMk id="{F5297EDB-FF99-4FE8-97C4-FAEA65B9075F}"/>
              </pc2:cmMkLst>
            </pc226:cmChg>
          </p:ext>
        </pc:extLst>
      </pc:sldChg>
      <pc:sldChg chg="modCm">
        <pc:chgData name="Allyson B. Byk" userId="S::byka@asme.org::16d983a4-f82a-44b8-93a8-f616529a6ca5" providerId="AD" clId="Web-{F0B4A7A8-B41C-915D-27E3-753B890C3A34}" dt="2024-05-01T04:11:48.829" v="16"/>
        <pc:sldMkLst>
          <pc:docMk/>
          <pc:sldMk cId="0" sldId="279"/>
        </pc:sldMkLst>
        <pc:extLst>
          <p:ext xmlns:p="http://schemas.openxmlformats.org/presentationml/2006/main" uri="{D6D511B9-2390-475A-947B-AFAB55BFBCF1}">
            <pc226:cmChg xmlns:pc226="http://schemas.microsoft.com/office/powerpoint/2022/06/main/command" chg="mod modRxn">
              <pc226:chgData name="Allyson B. Byk" userId="S::byka@asme.org::16d983a4-f82a-44b8-93a8-f616529a6ca5" providerId="AD" clId="Web-{F0B4A7A8-B41C-915D-27E3-753B890C3A34}" dt="2024-05-01T03:58:41.303" v="13"/>
              <pc2:cmMkLst xmlns:pc2="http://schemas.microsoft.com/office/powerpoint/2019/9/main/command">
                <pc:docMk/>
                <pc:sldMk cId="0" sldId="279"/>
                <pc2:cmMk id="{1C439B31-32FB-4D31-A6FF-9E05080DBFEB}"/>
              </pc2:cmMkLst>
            </pc226:cmChg>
            <pc226:cmChg xmlns:pc226="http://schemas.microsoft.com/office/powerpoint/2022/06/main/command" chg="mod modRxn">
              <pc226:chgData name="Allyson B. Byk" userId="S::byka@asme.org::16d983a4-f82a-44b8-93a8-f616529a6ca5" providerId="AD" clId="Web-{F0B4A7A8-B41C-915D-27E3-753B890C3A34}" dt="2024-05-01T04:11:48.829" v="16"/>
              <pc2:cmMkLst xmlns:pc2="http://schemas.microsoft.com/office/powerpoint/2019/9/main/command">
                <pc:docMk/>
                <pc:sldMk cId="0" sldId="279"/>
                <pc2:cmMk id="{9745B27F-7B02-4976-872D-867C509D3218}"/>
              </pc2:cmMkLst>
            </pc226:cmChg>
            <pc226:cmChg xmlns:pc226="http://schemas.microsoft.com/office/powerpoint/2022/06/main/command" chg="mod modRxn">
              <pc226:chgData name="Allyson B. Byk" userId="S::byka@asme.org::16d983a4-f82a-44b8-93a8-f616529a6ca5" providerId="AD" clId="Web-{F0B4A7A8-B41C-915D-27E3-753B890C3A34}" dt="2024-05-01T03:58:35.553" v="12"/>
              <pc2:cmMkLst xmlns:pc2="http://schemas.microsoft.com/office/powerpoint/2019/9/main/command">
                <pc:docMk/>
                <pc:sldMk cId="0" sldId="279"/>
                <pc2:cmMk id="{4F5D38F1-D6FD-4582-BE36-08D8148271EF}"/>
              </pc2:cmMkLst>
            </pc226:cmChg>
          </p:ext>
        </pc:extLst>
      </pc:sldChg>
      <pc:sldChg chg="modCm">
        <pc:chgData name="Allyson B. Byk" userId="S::byka@asme.org::16d983a4-f82a-44b8-93a8-f616529a6ca5" providerId="AD" clId="Web-{F0B4A7A8-B41C-915D-27E3-753B890C3A34}" dt="2024-05-01T04:12:58.737" v="17"/>
        <pc:sldMkLst>
          <pc:docMk/>
          <pc:sldMk cId="0" sldId="289"/>
        </pc:sldMkLst>
        <pc:extLst>
          <p:ext xmlns:p="http://schemas.openxmlformats.org/presentationml/2006/main" uri="{D6D511B9-2390-475A-947B-AFAB55BFBCF1}">
            <pc226:cmChg xmlns:pc226="http://schemas.microsoft.com/office/powerpoint/2022/06/main/command" chg="mod modRxn">
              <pc226:chgData name="Allyson B. Byk" userId="S::byka@asme.org::16d983a4-f82a-44b8-93a8-f616529a6ca5" providerId="AD" clId="Web-{F0B4A7A8-B41C-915D-27E3-753B890C3A34}" dt="2024-05-01T04:12:58.737" v="17"/>
              <pc2:cmMkLst xmlns:pc2="http://schemas.microsoft.com/office/powerpoint/2019/9/main/command">
                <pc:docMk/>
                <pc:sldMk cId="0" sldId="289"/>
                <pc2:cmMk id="{3815217C-1F5D-448B-B2B1-EE2994F8F5DC}"/>
              </pc2:cmMkLst>
            </pc226:cmChg>
          </p:ext>
        </pc:extLst>
      </pc:sldChg>
      <pc:sldChg chg="addCm">
        <pc:chgData name="Allyson B. Byk" userId="S::byka@asme.org::16d983a4-f82a-44b8-93a8-f616529a6ca5" providerId="AD" clId="Web-{F0B4A7A8-B41C-915D-27E3-753B890C3A34}" dt="2024-05-01T03:39:43.931" v="5"/>
        <pc:sldMkLst>
          <pc:docMk/>
          <pc:sldMk cId="645532556" sldId="313"/>
        </pc:sldMkLst>
        <pc:extLst>
          <p:ext xmlns:p="http://schemas.openxmlformats.org/presentationml/2006/main" uri="{D6D511B9-2390-475A-947B-AFAB55BFBCF1}">
            <pc226:cmChg xmlns:pc226="http://schemas.microsoft.com/office/powerpoint/2022/06/main/command" chg="add">
              <pc226:chgData name="Allyson B. Byk" userId="S::byka@asme.org::16d983a4-f82a-44b8-93a8-f616529a6ca5" providerId="AD" clId="Web-{F0B4A7A8-B41C-915D-27E3-753B890C3A34}" dt="2024-05-01T03:39:35.962" v="4"/>
              <pc2:cmMkLst xmlns:pc2="http://schemas.microsoft.com/office/powerpoint/2019/9/main/command">
                <pc:docMk/>
                <pc:sldMk cId="645532556" sldId="313"/>
                <pc2:cmMk id="{247CA457-A605-4CCC-8B0C-F5621F9AE2E6}"/>
              </pc2:cmMkLst>
            </pc226:cmChg>
            <pc226:cmChg xmlns:pc226="http://schemas.microsoft.com/office/powerpoint/2022/06/main/command" chg="add">
              <pc226:chgData name="Allyson B. Byk" userId="S::byka@asme.org::16d983a4-f82a-44b8-93a8-f616529a6ca5" providerId="AD" clId="Web-{F0B4A7A8-B41C-915D-27E3-753B890C3A34}" dt="2024-05-01T03:39:43.931" v="5"/>
              <pc2:cmMkLst xmlns:pc2="http://schemas.microsoft.com/office/powerpoint/2019/9/main/command">
                <pc:docMk/>
                <pc:sldMk cId="645532556" sldId="313"/>
                <pc2:cmMk id="{51F3FAA2-F9E4-4F64-8BB9-99C538C8FC99}"/>
              </pc2:cmMkLst>
            </pc226:cmChg>
          </p:ext>
        </pc:extLst>
      </pc:sldChg>
    </pc:docChg>
  </pc:docChgLst>
  <pc:docChgLst>
    <pc:chgData name="Kathryn Hyam" userId="S::hyamk@asme.org::b2695ce2-807b-46e5-8a41-dffaa4fff68b" providerId="AD" clId="Web-{E1DA9798-6654-1DE2-09B1-C44343D12418}"/>
    <pc:docChg chg="mod modSld">
      <pc:chgData name="Kathryn Hyam" userId="S::hyamk@asme.org::b2695ce2-807b-46e5-8a41-dffaa4fff68b" providerId="AD" clId="Web-{E1DA9798-6654-1DE2-09B1-C44343D12418}" dt="2024-04-23T18:15:55.314" v="8"/>
      <pc:docMkLst>
        <pc:docMk/>
      </pc:docMkLst>
      <pc:sldChg chg="addCm">
        <pc:chgData name="Kathryn Hyam" userId="S::hyamk@asme.org::b2695ce2-807b-46e5-8a41-dffaa4fff68b" providerId="AD" clId="Web-{E1DA9798-6654-1DE2-09B1-C44343D12418}" dt="2024-04-23T18:10:40.584" v="5"/>
        <pc:sldMkLst>
          <pc:docMk/>
          <pc:sldMk cId="0" sldId="266"/>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E1DA9798-6654-1DE2-09B1-C44343D12418}" dt="2024-04-23T18:10:40.584" v="5"/>
              <pc2:cmMkLst xmlns:pc2="http://schemas.microsoft.com/office/powerpoint/2019/9/main/command">
                <pc:docMk/>
                <pc:sldMk cId="0" sldId="266"/>
                <pc2:cmMk id="{FAD0FCF7-2C7F-4C62-86DC-1D759DBF17A2}"/>
              </pc2:cmMkLst>
            </pc226:cmChg>
          </p:ext>
        </pc:extLst>
      </pc:sldChg>
      <pc:sldChg chg="addCm">
        <pc:chgData name="Kathryn Hyam" userId="S::hyamk@asme.org::b2695ce2-807b-46e5-8a41-dffaa4fff68b" providerId="AD" clId="Web-{E1DA9798-6654-1DE2-09B1-C44343D12418}" dt="2024-04-23T18:03:10.677" v="2"/>
        <pc:sldMkLst>
          <pc:docMk/>
          <pc:sldMk cId="0" sldId="269"/>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E1DA9798-6654-1DE2-09B1-C44343D12418}" dt="2024-04-23T18:03:10.677" v="2"/>
              <pc2:cmMkLst xmlns:pc2="http://schemas.microsoft.com/office/powerpoint/2019/9/main/command">
                <pc:docMk/>
                <pc:sldMk cId="0" sldId="269"/>
                <pc2:cmMk id="{3CEDA5E9-07E6-4D1E-BF1C-2404DB66D47E}"/>
              </pc2:cmMkLst>
            </pc226:cmChg>
          </p:ext>
        </pc:extLst>
      </pc:sldChg>
      <pc:sldChg chg="modSp">
        <pc:chgData name="Kathryn Hyam" userId="S::hyamk@asme.org::b2695ce2-807b-46e5-8a41-dffaa4fff68b" providerId="AD" clId="Web-{E1DA9798-6654-1DE2-09B1-C44343D12418}" dt="2024-04-23T18:02:47.645" v="0" actId="20577"/>
        <pc:sldMkLst>
          <pc:docMk/>
          <pc:sldMk cId="0" sldId="273"/>
        </pc:sldMkLst>
        <pc:spChg chg="mod">
          <ac:chgData name="Kathryn Hyam" userId="S::hyamk@asme.org::b2695ce2-807b-46e5-8a41-dffaa4fff68b" providerId="AD" clId="Web-{E1DA9798-6654-1DE2-09B1-C44343D12418}" dt="2024-04-23T18:02:47.645" v="0" actId="20577"/>
          <ac:spMkLst>
            <pc:docMk/>
            <pc:sldMk cId="0" sldId="273"/>
            <ac:spMk id="46083" creationId="{00000000-0000-0000-0000-000000000000}"/>
          </ac:spMkLst>
        </pc:spChg>
      </pc:sldChg>
      <pc:sldChg chg="addCm modCm">
        <pc:chgData name="Kathryn Hyam" userId="S::hyamk@asme.org::b2695ce2-807b-46e5-8a41-dffaa4fff68b" providerId="AD" clId="Web-{E1DA9798-6654-1DE2-09B1-C44343D12418}" dt="2024-04-23T18:09:13.878" v="4"/>
        <pc:sldMkLst>
          <pc:docMk/>
          <pc:sldMk cId="0" sldId="279"/>
        </pc:sldMkLst>
        <pc:extLst>
          <p:ext xmlns:p="http://schemas.openxmlformats.org/presentationml/2006/main" uri="{D6D511B9-2390-475A-947B-AFAB55BFBCF1}">
            <pc226:cmChg xmlns:pc226="http://schemas.microsoft.com/office/powerpoint/2022/06/main/command" chg="add mod">
              <pc226:chgData name="Kathryn Hyam" userId="S::hyamk@asme.org::b2695ce2-807b-46e5-8a41-dffaa4fff68b" providerId="AD" clId="Web-{E1DA9798-6654-1DE2-09B1-C44343D12418}" dt="2024-04-23T18:09:13.878" v="4"/>
              <pc2:cmMkLst xmlns:pc2="http://schemas.microsoft.com/office/powerpoint/2019/9/main/command">
                <pc:docMk/>
                <pc:sldMk cId="0" sldId="279"/>
                <pc2:cmMk id="{4F5D38F1-D6FD-4582-BE36-08D8148271EF}"/>
              </pc2:cmMkLst>
            </pc226:cmChg>
          </p:ext>
        </pc:extLst>
      </pc:sldChg>
      <pc:sldChg chg="addCm">
        <pc:chgData name="Kathryn Hyam" userId="S::hyamk@asme.org::b2695ce2-807b-46e5-8a41-dffaa4fff68b" providerId="AD" clId="Web-{E1DA9798-6654-1DE2-09B1-C44343D12418}" dt="2024-04-23T18:12:15.603" v="6"/>
        <pc:sldMkLst>
          <pc:docMk/>
          <pc:sldMk cId="0" sldId="289"/>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E1DA9798-6654-1DE2-09B1-C44343D12418}" dt="2024-04-23T18:12:15.603" v="6"/>
              <pc2:cmMkLst xmlns:pc2="http://schemas.microsoft.com/office/powerpoint/2019/9/main/command">
                <pc:docMk/>
                <pc:sldMk cId="0" sldId="289"/>
                <pc2:cmMk id="{3815217C-1F5D-448B-B2B1-EE2994F8F5DC}"/>
              </pc2:cmMkLst>
            </pc226:cmChg>
          </p:ext>
        </pc:extLst>
      </pc:sldChg>
      <pc:sldChg chg="addCm">
        <pc:chgData name="Kathryn Hyam" userId="S::hyamk@asme.org::b2695ce2-807b-46e5-8a41-dffaa4fff68b" providerId="AD" clId="Web-{E1DA9798-6654-1DE2-09B1-C44343D12418}" dt="2024-04-23T18:15:55.314" v="8"/>
        <pc:sldMkLst>
          <pc:docMk/>
          <pc:sldMk cId="0" sldId="301"/>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E1DA9798-6654-1DE2-09B1-C44343D12418}" dt="2024-04-23T18:15:55.314" v="8"/>
              <pc2:cmMkLst xmlns:pc2="http://schemas.microsoft.com/office/powerpoint/2019/9/main/command">
                <pc:docMk/>
                <pc:sldMk cId="0" sldId="301"/>
                <pc2:cmMk id="{9A095D0F-DB78-4F73-AE02-249CAC465DA9}"/>
              </pc2:cmMkLst>
            </pc226:cmChg>
          </p:ext>
        </pc:extLst>
      </pc:sldChg>
      <pc:sldChg chg="addCm">
        <pc:chgData name="Kathryn Hyam" userId="S::hyamk@asme.org::b2695ce2-807b-46e5-8a41-dffaa4fff68b" providerId="AD" clId="Web-{E1DA9798-6654-1DE2-09B1-C44343D12418}" dt="2024-04-23T18:13:22.887" v="7"/>
        <pc:sldMkLst>
          <pc:docMk/>
          <pc:sldMk cId="4264554238" sldId="310"/>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E1DA9798-6654-1DE2-09B1-C44343D12418}" dt="2024-04-23T18:13:22.887" v="7"/>
              <pc2:cmMkLst xmlns:pc2="http://schemas.microsoft.com/office/powerpoint/2019/9/main/command">
                <pc:docMk/>
                <pc:sldMk cId="4264554238" sldId="310"/>
                <pc2:cmMk id="{3760F080-1BBA-4F47-84E8-ECC85A780D96}"/>
              </pc2:cmMkLst>
            </pc226:cmChg>
          </p:ext>
        </pc:extLst>
      </pc:sldChg>
    </pc:docChg>
  </pc:docChgLst>
  <pc:docChgLst>
    <pc:chgData name="Patricia Reddington" userId="S::reddingtonp@asme.org::19b55bbd-68a4-45ce-82f0-f0dbe888d2c2" providerId="AD" clId="Web-{F0EEF247-2933-7B50-DB4A-0E4E0B6AB2EA}"/>
    <pc:docChg chg="">
      <pc:chgData name="Patricia Reddington" userId="S::reddingtonp@asme.org::19b55bbd-68a4-45ce-82f0-f0dbe888d2c2" providerId="AD" clId="Web-{F0EEF247-2933-7B50-DB4A-0E4E0B6AB2EA}" dt="2024-04-25T15:19:18.441" v="16"/>
      <pc:docMkLst>
        <pc:docMk/>
      </pc:docMkLst>
      <pc:sldChg chg="addCm">
        <pc:chgData name="Patricia Reddington" userId="S::reddingtonp@asme.org::19b55bbd-68a4-45ce-82f0-f0dbe888d2c2" providerId="AD" clId="Web-{F0EEF247-2933-7B50-DB4A-0E4E0B6AB2EA}" dt="2024-04-25T14:00:28.186" v="0"/>
        <pc:sldMkLst>
          <pc:docMk/>
          <pc:sldMk cId="0" sldId="273"/>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0EEF247-2933-7B50-DB4A-0E4E0B6AB2EA}" dt="2024-04-25T14:00:28.186" v="0"/>
              <pc2:cmMkLst xmlns:pc2="http://schemas.microsoft.com/office/powerpoint/2019/9/main/command">
                <pc:docMk/>
                <pc:sldMk cId="0" sldId="273"/>
                <pc2:cmMk id="{0F80F235-E657-492A-9F7E-FB35A5A55725}"/>
              </pc2:cmMkLst>
            </pc226:cmChg>
          </p:ext>
        </pc:extLst>
      </pc:sldChg>
      <pc:sldChg chg="addCm">
        <pc:chgData name="Patricia Reddington" userId="S::reddingtonp@asme.org::19b55bbd-68a4-45ce-82f0-f0dbe888d2c2" providerId="AD" clId="Web-{F0EEF247-2933-7B50-DB4A-0E4E0B6AB2EA}" dt="2024-04-25T14:01:34.438" v="1"/>
        <pc:sldMkLst>
          <pc:docMk/>
          <pc:sldMk cId="0" sldId="277"/>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0EEF247-2933-7B50-DB4A-0E4E0B6AB2EA}" dt="2024-04-25T14:01:34.438" v="1"/>
              <pc2:cmMkLst xmlns:pc2="http://schemas.microsoft.com/office/powerpoint/2019/9/main/command">
                <pc:docMk/>
                <pc:sldMk cId="0" sldId="277"/>
                <pc2:cmMk id="{084724EC-1949-4FDE-A068-3407B2022568}"/>
              </pc2:cmMkLst>
            </pc226:cmChg>
          </p:ext>
        </pc:extLst>
      </pc:sldChg>
      <pc:sldChg chg="addCm">
        <pc:chgData name="Patricia Reddington" userId="S::reddingtonp@asme.org::19b55bbd-68a4-45ce-82f0-f0dbe888d2c2" providerId="AD" clId="Web-{F0EEF247-2933-7B50-DB4A-0E4E0B6AB2EA}" dt="2024-04-25T14:06:49.200" v="3"/>
        <pc:sldMkLst>
          <pc:docMk/>
          <pc:sldMk cId="0" sldId="278"/>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0EEF247-2933-7B50-DB4A-0E4E0B6AB2EA}" dt="2024-04-25T14:04:53.571" v="2"/>
              <pc2:cmMkLst xmlns:pc2="http://schemas.microsoft.com/office/powerpoint/2019/9/main/command">
                <pc:docMk/>
                <pc:sldMk cId="0" sldId="278"/>
                <pc2:cmMk id="{0F98F86F-F07F-4D23-AA7F-6237E2D30F1D}"/>
              </pc2:cmMkLst>
            </pc226:cmChg>
            <pc226:cmChg xmlns:pc226="http://schemas.microsoft.com/office/powerpoint/2022/06/main/command" chg="add">
              <pc226:chgData name="Patricia Reddington" userId="S::reddingtonp@asme.org::19b55bbd-68a4-45ce-82f0-f0dbe888d2c2" providerId="AD" clId="Web-{F0EEF247-2933-7B50-DB4A-0E4E0B6AB2EA}" dt="2024-04-25T14:06:49.200" v="3"/>
              <pc2:cmMkLst xmlns:pc2="http://schemas.microsoft.com/office/powerpoint/2019/9/main/command">
                <pc:docMk/>
                <pc:sldMk cId="0" sldId="278"/>
                <pc2:cmMk id="{AE3543DB-654E-45D2-A0BF-0FD4B01C68DD}"/>
              </pc2:cmMkLst>
            </pc226:cmChg>
          </p:ext>
        </pc:extLst>
      </pc:sldChg>
      <pc:sldChg chg="addCm">
        <pc:chgData name="Patricia Reddington" userId="S::reddingtonp@asme.org::19b55bbd-68a4-45ce-82f0-f0dbe888d2c2" providerId="AD" clId="Web-{F0EEF247-2933-7B50-DB4A-0E4E0B6AB2EA}" dt="2024-04-25T14:11:14.257" v="5"/>
        <pc:sldMkLst>
          <pc:docMk/>
          <pc:sldMk cId="0" sldId="279"/>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0EEF247-2933-7B50-DB4A-0E4E0B6AB2EA}" dt="2024-04-25T14:11:14.257" v="5"/>
              <pc2:cmMkLst xmlns:pc2="http://schemas.microsoft.com/office/powerpoint/2019/9/main/command">
                <pc:docMk/>
                <pc:sldMk cId="0" sldId="279"/>
                <pc2:cmMk id="{1C439B31-32FB-4D31-A6FF-9E05080DBFEB}"/>
              </pc2:cmMkLst>
            </pc226:cmChg>
            <pc226:cmChg xmlns:pc226="http://schemas.microsoft.com/office/powerpoint/2022/06/main/command" chg="add">
              <pc226:chgData name="Patricia Reddington" userId="S::reddingtonp@asme.org::19b55bbd-68a4-45ce-82f0-f0dbe888d2c2" providerId="AD" clId="Web-{F0EEF247-2933-7B50-DB4A-0E4E0B6AB2EA}" dt="2024-04-25T14:09:29.706" v="4"/>
              <pc2:cmMkLst xmlns:pc2="http://schemas.microsoft.com/office/powerpoint/2019/9/main/command">
                <pc:docMk/>
                <pc:sldMk cId="0" sldId="279"/>
                <pc2:cmMk id="{9745B27F-7B02-4976-872D-867C509D3218}"/>
              </pc2:cmMkLst>
            </pc226:cmChg>
          </p:ext>
        </pc:extLst>
      </pc:sldChg>
      <pc:sldChg chg="addCm">
        <pc:chgData name="Patricia Reddington" userId="S::reddingtonp@asme.org::19b55bbd-68a4-45ce-82f0-f0dbe888d2c2" providerId="AD" clId="Web-{F0EEF247-2933-7B50-DB4A-0E4E0B6AB2EA}" dt="2024-04-25T14:14:37.108" v="6"/>
        <pc:sldMkLst>
          <pc:docMk/>
          <pc:sldMk cId="0" sldId="280"/>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0EEF247-2933-7B50-DB4A-0E4E0B6AB2EA}" dt="2024-04-25T14:14:37.108" v="6"/>
              <pc2:cmMkLst xmlns:pc2="http://schemas.microsoft.com/office/powerpoint/2019/9/main/command">
                <pc:docMk/>
                <pc:sldMk cId="0" sldId="280"/>
                <pc2:cmMk id="{924CD626-2CE0-48AC-A714-26E64203A1D8}"/>
              </pc2:cmMkLst>
            </pc226:cmChg>
          </p:ext>
        </pc:extLst>
      </pc:sldChg>
      <pc:sldChg chg="addCm modCm">
        <pc:chgData name="Patricia Reddington" userId="S::reddingtonp@asme.org::19b55bbd-68a4-45ce-82f0-f0dbe888d2c2" providerId="AD" clId="Web-{F0EEF247-2933-7B50-DB4A-0E4E0B6AB2EA}" dt="2024-04-25T14:18:16.866" v="9"/>
        <pc:sldMkLst>
          <pc:docMk/>
          <pc:sldMk cId="0" sldId="281"/>
        </pc:sldMkLst>
        <pc:extLst>
          <p:ext xmlns:p="http://schemas.openxmlformats.org/presentationml/2006/main" uri="{D6D511B9-2390-475A-947B-AFAB55BFBCF1}">
            <pc226:cmChg xmlns:pc226="http://schemas.microsoft.com/office/powerpoint/2022/06/main/command" chg="add mod">
              <pc226:chgData name="Patricia Reddington" userId="S::reddingtonp@asme.org::19b55bbd-68a4-45ce-82f0-f0dbe888d2c2" providerId="AD" clId="Web-{F0EEF247-2933-7B50-DB4A-0E4E0B6AB2EA}" dt="2024-04-25T14:17:12.317" v="8"/>
              <pc2:cmMkLst xmlns:pc2="http://schemas.microsoft.com/office/powerpoint/2019/9/main/command">
                <pc:docMk/>
                <pc:sldMk cId="0" sldId="281"/>
                <pc2:cmMk id="{660BB6CF-FCF3-488A-B301-356901421E55}"/>
              </pc2:cmMkLst>
            </pc226:cmChg>
            <pc226:cmChg xmlns:pc226="http://schemas.microsoft.com/office/powerpoint/2022/06/main/command" chg="add">
              <pc226:chgData name="Patricia Reddington" userId="S::reddingtonp@asme.org::19b55bbd-68a4-45ce-82f0-f0dbe888d2c2" providerId="AD" clId="Web-{F0EEF247-2933-7B50-DB4A-0E4E0B6AB2EA}" dt="2024-04-25T14:18:16.866" v="9"/>
              <pc2:cmMkLst xmlns:pc2="http://schemas.microsoft.com/office/powerpoint/2019/9/main/command">
                <pc:docMk/>
                <pc:sldMk cId="0" sldId="281"/>
                <pc2:cmMk id="{5B6B48F3-DB63-4AB4-92D1-EAB3D2D9B9A6}"/>
              </pc2:cmMkLst>
            </pc226:cmChg>
          </p:ext>
        </pc:extLst>
      </pc:sldChg>
      <pc:sldChg chg="addCm">
        <pc:chgData name="Patricia Reddington" userId="S::reddingtonp@asme.org::19b55bbd-68a4-45ce-82f0-f0dbe888d2c2" providerId="AD" clId="Web-{F0EEF247-2933-7B50-DB4A-0E4E0B6AB2EA}" dt="2024-04-25T14:29:16.328" v="12"/>
        <pc:sldMkLst>
          <pc:docMk/>
          <pc:sldMk cId="0" sldId="287"/>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0EEF247-2933-7B50-DB4A-0E4E0B6AB2EA}" dt="2024-04-25T14:27:05.386" v="11"/>
              <pc2:cmMkLst xmlns:pc2="http://schemas.microsoft.com/office/powerpoint/2019/9/main/command">
                <pc:docMk/>
                <pc:sldMk cId="0" sldId="287"/>
                <pc2:cmMk id="{8143ED87-80F2-480B-86A4-B99431E7969F}"/>
              </pc2:cmMkLst>
            </pc226:cmChg>
            <pc226:cmChg xmlns:pc226="http://schemas.microsoft.com/office/powerpoint/2022/06/main/command" chg="add">
              <pc226:chgData name="Patricia Reddington" userId="S::reddingtonp@asme.org::19b55bbd-68a4-45ce-82f0-f0dbe888d2c2" providerId="AD" clId="Web-{F0EEF247-2933-7B50-DB4A-0E4E0B6AB2EA}" dt="2024-04-25T14:29:16.328" v="12"/>
              <pc2:cmMkLst xmlns:pc2="http://schemas.microsoft.com/office/powerpoint/2019/9/main/command">
                <pc:docMk/>
                <pc:sldMk cId="0" sldId="287"/>
                <pc2:cmMk id="{CEE116BF-0F42-4BCD-B087-27073E3837EB}"/>
              </pc2:cmMkLst>
            </pc226:cmChg>
          </p:ext>
        </pc:extLst>
      </pc:sldChg>
      <pc:sldChg chg="addCm">
        <pc:chgData name="Patricia Reddington" userId="S::reddingtonp@asme.org::19b55bbd-68a4-45ce-82f0-f0dbe888d2c2" providerId="AD" clId="Web-{F0EEF247-2933-7B50-DB4A-0E4E0B6AB2EA}" dt="2024-04-25T14:34:50.934" v="13"/>
        <pc:sldMkLst>
          <pc:docMk/>
          <pc:sldMk cId="0" sldId="293"/>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0EEF247-2933-7B50-DB4A-0E4E0B6AB2EA}" dt="2024-04-25T14:34:50.934" v="13"/>
              <pc2:cmMkLst xmlns:pc2="http://schemas.microsoft.com/office/powerpoint/2019/9/main/command">
                <pc:docMk/>
                <pc:sldMk cId="0" sldId="293"/>
                <pc2:cmMk id="{55AE2A92-03CB-4BB2-A26F-E1E8878F4A5C}"/>
              </pc2:cmMkLst>
            </pc226:cmChg>
          </p:ext>
        </pc:extLst>
      </pc:sldChg>
      <pc:sldChg chg="addCm">
        <pc:chgData name="Patricia Reddington" userId="S::reddingtonp@asme.org::19b55bbd-68a4-45ce-82f0-f0dbe888d2c2" providerId="AD" clId="Web-{F0EEF247-2933-7B50-DB4A-0E4E0B6AB2EA}" dt="2024-04-25T15:16:01.339" v="15"/>
        <pc:sldMkLst>
          <pc:docMk/>
          <pc:sldMk cId="0" sldId="295"/>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0EEF247-2933-7B50-DB4A-0E4E0B6AB2EA}" dt="2024-04-25T15:13:34.209" v="14"/>
              <pc2:cmMkLst xmlns:pc2="http://schemas.microsoft.com/office/powerpoint/2019/9/main/command">
                <pc:docMk/>
                <pc:sldMk cId="0" sldId="295"/>
                <pc2:cmMk id="{8F752F08-2976-4F3A-B53D-02382F1FDA5C}"/>
              </pc2:cmMkLst>
            </pc226:cmChg>
            <pc226:cmChg xmlns:pc226="http://schemas.microsoft.com/office/powerpoint/2022/06/main/command" chg="add">
              <pc226:chgData name="Patricia Reddington" userId="S::reddingtonp@asme.org::19b55bbd-68a4-45ce-82f0-f0dbe888d2c2" providerId="AD" clId="Web-{F0EEF247-2933-7B50-DB4A-0E4E0B6AB2EA}" dt="2024-04-25T15:16:01.339" v="15"/>
              <pc2:cmMkLst xmlns:pc2="http://schemas.microsoft.com/office/powerpoint/2019/9/main/command">
                <pc:docMk/>
                <pc:sldMk cId="0" sldId="295"/>
                <pc2:cmMk id="{2819CB6B-09D7-47D3-9A58-E17C6D071920}"/>
              </pc2:cmMkLst>
            </pc226:cmChg>
          </p:ext>
        </pc:extLst>
      </pc:sldChg>
      <pc:sldChg chg="addCm">
        <pc:chgData name="Patricia Reddington" userId="S::reddingtonp@asme.org::19b55bbd-68a4-45ce-82f0-f0dbe888d2c2" providerId="AD" clId="Web-{F0EEF247-2933-7B50-DB4A-0E4E0B6AB2EA}" dt="2024-04-25T15:19:18.441" v="16"/>
        <pc:sldMkLst>
          <pc:docMk/>
          <pc:sldMk cId="3399194706" sldId="308"/>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0EEF247-2933-7B50-DB4A-0E4E0B6AB2EA}" dt="2024-04-25T15:19:18.441" v="16"/>
              <pc2:cmMkLst xmlns:pc2="http://schemas.microsoft.com/office/powerpoint/2019/9/main/command">
                <pc:docMk/>
                <pc:sldMk cId="3399194706" sldId="308"/>
                <pc2:cmMk id="{9F7F4303-BAA9-43AD-9525-932858B34C79}"/>
              </pc2:cmMkLst>
            </pc226:cmChg>
          </p:ext>
        </pc:extLst>
      </pc:sldChg>
      <pc:sldChg chg="addCm">
        <pc:chgData name="Patricia Reddington" userId="S::reddingtonp@asme.org::19b55bbd-68a4-45ce-82f0-f0dbe888d2c2" providerId="AD" clId="Web-{F0EEF247-2933-7B50-DB4A-0E4E0B6AB2EA}" dt="2024-04-25T14:21:42.045" v="10"/>
        <pc:sldMkLst>
          <pc:docMk/>
          <pc:sldMk cId="1159460060" sldId="309"/>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F0EEF247-2933-7B50-DB4A-0E4E0B6AB2EA}" dt="2024-04-25T14:21:42.045" v="10"/>
              <pc2:cmMkLst xmlns:pc2="http://schemas.microsoft.com/office/powerpoint/2019/9/main/command">
                <pc:docMk/>
                <pc:sldMk cId="1159460060" sldId="309"/>
                <pc2:cmMk id="{D8ED8323-CBEE-4DCC-BBEB-E2B539F967F6}"/>
              </pc2:cmMkLst>
            </pc226:cmChg>
          </p:ext>
        </pc:ext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83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68313"/>
          </a:xfrm>
          <a:prstGeom prst="rect">
            <a:avLst/>
          </a:prstGeom>
        </p:spPr>
        <p:txBody>
          <a:bodyPr vert="horz" lIns="91440" tIns="45720" rIns="91440" bIns="45720" rtlCol="0"/>
          <a:lstStyle>
            <a:lvl1pPr algn="r">
              <a:defRPr sz="1200"/>
            </a:lvl1pPr>
          </a:lstStyle>
          <a:p>
            <a:fld id="{C8C09AE5-079A-4D12-B847-9F58D081659E}" type="datetimeFigureOut">
              <a:rPr lang="en-US" smtClean="0"/>
              <a:t>9/16/2024</a:t>
            </a:fld>
            <a:endParaRPr lang="en-US"/>
          </a:p>
        </p:txBody>
      </p:sp>
      <p:sp>
        <p:nvSpPr>
          <p:cNvPr id="4" name="Footer Placeholder 3"/>
          <p:cNvSpPr>
            <a:spLocks noGrp="1"/>
          </p:cNvSpPr>
          <p:nvPr>
            <p:ph type="ftr" sz="quarter" idx="2"/>
          </p:nvPr>
        </p:nvSpPr>
        <p:spPr>
          <a:xfrm>
            <a:off x="0" y="8893175"/>
            <a:ext cx="3067050" cy="46831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893175"/>
            <a:ext cx="3067050" cy="468313"/>
          </a:xfrm>
          <a:prstGeom prst="rect">
            <a:avLst/>
          </a:prstGeom>
        </p:spPr>
        <p:txBody>
          <a:bodyPr vert="horz" lIns="91440" tIns="45720" rIns="91440" bIns="45720" rtlCol="0" anchor="b"/>
          <a:lstStyle>
            <a:lvl1pPr algn="r">
              <a:defRPr sz="1200"/>
            </a:lvl1pPr>
          </a:lstStyle>
          <a:p>
            <a:fld id="{5512A416-2224-4A90-AB2F-621C40DE2853}" type="slidenum">
              <a:rPr lang="en-US" smtClean="0"/>
              <a:t>‹#›</a:t>
            </a:fld>
            <a:endParaRPr lang="en-US"/>
          </a:p>
        </p:txBody>
      </p:sp>
    </p:spTree>
    <p:extLst>
      <p:ext uri="{BB962C8B-B14F-4D97-AF65-F5344CB8AC3E}">
        <p14:creationId xmlns:p14="http://schemas.microsoft.com/office/powerpoint/2010/main" val="82872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2" name="Rectangle 4"/>
          <p:cNvSpPr>
            <a:spLocks noGrp="1" noRot="1" noChangeAspect="1" noChangeArrowheads="1" noTextEdit="1"/>
          </p:cNvSpPr>
          <p:nvPr>
            <p:ph type="sldImg" idx="2"/>
          </p:nvPr>
        </p:nvSpPr>
        <p:spPr bwMode="auto">
          <a:xfrm>
            <a:off x="1198563" y="390525"/>
            <a:ext cx="4679950" cy="35099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07708" y="4057333"/>
            <a:ext cx="5661660" cy="491561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12294" name="Rectangle 6"/>
          <p:cNvSpPr>
            <a:spLocks noGrp="1" noChangeArrowheads="1"/>
          </p:cNvSpPr>
          <p:nvPr>
            <p:ph type="ftr" sz="quarter" idx="4"/>
          </p:nvPr>
        </p:nvSpPr>
        <p:spPr bwMode="auto">
          <a:xfrm>
            <a:off x="0" y="8893296"/>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eaLnBrk="1" hangingPunct="1">
              <a:defRPr sz="1200">
                <a:latin typeface="Arial" charset="0"/>
              </a:defRPr>
            </a:lvl1pPr>
          </a:lstStyle>
          <a:p>
            <a:endParaRPr lang="en-US"/>
          </a:p>
        </p:txBody>
      </p:sp>
      <p:sp>
        <p:nvSpPr>
          <p:cNvPr id="12295" name="Rectangle 7"/>
          <p:cNvSpPr>
            <a:spLocks noGrp="1" noChangeArrowheads="1"/>
          </p:cNvSpPr>
          <p:nvPr>
            <p:ph type="sldNum" sz="quarter" idx="5"/>
          </p:nvPr>
        </p:nvSpPr>
        <p:spPr bwMode="auto">
          <a:xfrm>
            <a:off x="4008705" y="8893296"/>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algn="r" eaLnBrk="1" hangingPunct="1">
              <a:defRPr sz="1200">
                <a:latin typeface="Arial" charset="0"/>
              </a:defRPr>
            </a:lvl1pPr>
          </a:lstStyle>
          <a:p>
            <a:fld id="{B838330F-26F5-4E56-9601-4FD43A7FBF3F}" type="slidenum">
              <a:rPr lang="en-US"/>
              <a:pPr/>
              <a:t>‹#›</a:t>
            </a:fld>
            <a:endParaRPr lang="en-US"/>
          </a:p>
        </p:txBody>
      </p:sp>
    </p:spTree>
    <p:extLst>
      <p:ext uri="{BB962C8B-B14F-4D97-AF65-F5344CB8AC3E}">
        <p14:creationId xmlns:p14="http://schemas.microsoft.com/office/powerpoint/2010/main" val="27133612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100" kern="1200">
        <a:solidFill>
          <a:schemeClr val="tx1"/>
        </a:solidFill>
        <a:latin typeface="Arial" charset="0"/>
        <a:ea typeface="+mn-ea"/>
        <a:cs typeface="+mn-cs"/>
      </a:defRPr>
    </a:lvl1pPr>
    <a:lvl2pPr marL="228600" indent="-114300" algn="l" rtl="0" fontAlgn="base">
      <a:spcBef>
        <a:spcPct val="30000"/>
      </a:spcBef>
      <a:spcAft>
        <a:spcPct val="0"/>
      </a:spcAft>
      <a:buChar char="•"/>
      <a:defRPr sz="1100" kern="1200">
        <a:solidFill>
          <a:schemeClr val="tx1"/>
        </a:solidFill>
        <a:latin typeface="Arial" charset="0"/>
        <a:ea typeface="+mn-ea"/>
        <a:cs typeface="+mn-cs"/>
      </a:defRPr>
    </a:lvl2pPr>
    <a:lvl3pPr marL="457200" indent="-114300" algn="l" rtl="0" fontAlgn="base">
      <a:spcBef>
        <a:spcPct val="30000"/>
      </a:spcBef>
      <a:spcAft>
        <a:spcPct val="0"/>
      </a:spcAft>
      <a:buFont typeface="Arial" charset="0"/>
      <a:buChar char="–"/>
      <a:defRPr sz="1100" kern="1200">
        <a:solidFill>
          <a:schemeClr val="tx1"/>
        </a:solidFill>
        <a:latin typeface="Arial" charset="0"/>
        <a:ea typeface="+mn-ea"/>
        <a:cs typeface="+mn-cs"/>
      </a:defRPr>
    </a:lvl3pPr>
    <a:lvl4pPr marL="685800" indent="-114300" algn="l" rtl="0" fontAlgn="base">
      <a:spcBef>
        <a:spcPct val="30000"/>
      </a:spcBef>
      <a:spcAft>
        <a:spcPct val="0"/>
      </a:spcAft>
      <a:buFont typeface="Arial" charset="0"/>
      <a:buChar char="-"/>
      <a:defRPr sz="1100" kern="1200">
        <a:solidFill>
          <a:schemeClr val="tx1"/>
        </a:solidFill>
        <a:latin typeface="Arial" charset="0"/>
        <a:ea typeface="+mn-ea"/>
        <a:cs typeface="+mn-cs"/>
      </a:defRPr>
    </a:lvl4pPr>
    <a:lvl5pPr marL="1828800" indent="-279400" algn="l" rtl="0" fontAlgn="base">
      <a:spcBef>
        <a:spcPct val="30000"/>
      </a:spcBef>
      <a:spcAft>
        <a:spcPct val="0"/>
      </a:spcAft>
      <a:defRPr sz="11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0463" y="296863"/>
            <a:ext cx="4681537" cy="3511550"/>
          </a:xfrm>
          <a:prstGeom prst="rect">
            <a:avLst/>
          </a:prstGeom>
        </p:spPr>
      </p:sp>
      <p:sp>
        <p:nvSpPr>
          <p:cNvPr id="3" name="Notes Placeholder 2"/>
          <p:cNvSpPr>
            <a:spLocks noGrp="1"/>
          </p:cNvSpPr>
          <p:nvPr>
            <p:ph type="body" idx="1"/>
          </p:nvPr>
        </p:nvSpPr>
        <p:spPr>
          <a:xfrm>
            <a:off x="707708" y="4135358"/>
            <a:ext cx="5661660" cy="4837589"/>
          </a:xfrm>
          <a:prstGeom prst="rect">
            <a:avLst/>
          </a:prstGeom>
        </p:spPr>
        <p:txBody>
          <a:bodyPr/>
          <a:lstStyle/>
          <a:p>
            <a:pPr eaLnBrk="1" hangingPunct="1"/>
            <a:endParaRPr lang="en-US" dirty="0"/>
          </a:p>
        </p:txBody>
      </p:sp>
      <p:sp>
        <p:nvSpPr>
          <p:cNvPr id="4" name="Slide Number Placeholder 3"/>
          <p:cNvSpPr>
            <a:spLocks noGrp="1"/>
          </p:cNvSpPr>
          <p:nvPr>
            <p:ph type="sldNum" sz="quarter" idx="10"/>
          </p:nvPr>
        </p:nvSpPr>
        <p:spPr>
          <a:xfrm>
            <a:off x="4008705" y="8893296"/>
            <a:ext cx="3066733" cy="468154"/>
          </a:xfrm>
          <a:prstGeom prst="rect">
            <a:avLst/>
          </a:prstGeom>
        </p:spPr>
        <p:txBody>
          <a:bodyPr/>
          <a:lstStyle/>
          <a:p>
            <a:pPr>
              <a:defRPr/>
            </a:pPr>
            <a:fld id="{83E48DBB-187F-4625-94D2-320195BC1BCC}" type="slidenum">
              <a:rPr lang="en-US" smtClean="0">
                <a:solidFill>
                  <a:prstClr val="black"/>
                </a:solidFill>
              </a:rPr>
              <a:pPr>
                <a:defRPr/>
              </a:pPr>
              <a:t>0</a:t>
            </a:fld>
            <a:endParaRPr lang="en-US" dirty="0">
              <a:solidFill>
                <a:prstClr val="black"/>
              </a:solidFill>
            </a:endParaRPr>
          </a:p>
        </p:txBody>
      </p:sp>
    </p:spTree>
    <p:extLst>
      <p:ext uri="{BB962C8B-B14F-4D97-AF65-F5344CB8AC3E}">
        <p14:creationId xmlns:p14="http://schemas.microsoft.com/office/powerpoint/2010/main" val="1330099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4A5A6220-04B0-4C07-9EFB-6FC25A1DABF5}" type="slidenum">
              <a:rPr lang="en-US"/>
              <a:pPr/>
              <a:t>9</a:t>
            </a:fld>
            <a:endParaRPr lang="en-US"/>
          </a:p>
        </p:txBody>
      </p:sp>
      <p:sp>
        <p:nvSpPr>
          <p:cNvPr id="34818" name="Rectangle 2"/>
          <p:cNvSpPr>
            <a:spLocks noGrp="1" noRot="1" noChangeAspect="1" noChangeArrowheads="1" noTextEdit="1"/>
          </p:cNvSpPr>
          <p:nvPr>
            <p:ph type="sldImg"/>
          </p:nvPr>
        </p:nvSpPr>
        <p:spPr>
          <a:xfrm>
            <a:off x="1341438" y="458788"/>
            <a:ext cx="4403725" cy="3303587"/>
          </a:xfrm>
          <a:ln/>
        </p:spPr>
      </p:sp>
      <p:sp>
        <p:nvSpPr>
          <p:cNvPr id="34819" name="Rectangle 3"/>
          <p:cNvSpPr>
            <a:spLocks noGrp="1" noChangeArrowheads="1"/>
          </p:cNvSpPr>
          <p:nvPr>
            <p:ph type="body" idx="1"/>
          </p:nvPr>
        </p:nvSpPr>
        <p:spPr>
          <a:xfrm>
            <a:off x="540610" y="4096345"/>
            <a:ext cx="5997494" cy="4787198"/>
          </a:xfrm>
          <a:ln/>
        </p:spPr>
        <p:txBody>
          <a:bodyPr/>
          <a:lstStyle/>
          <a:p>
            <a:pPr marL="0" marR="0" lvl="0" indent="0" algn="l" defTabSz="914400" rtl="0" eaLnBrk="1" fontAlgn="base" latinLnBrk="0" hangingPunct="0">
              <a:lnSpc>
                <a:spcPct val="100000"/>
              </a:lnSpc>
              <a:spcBef>
                <a:spcPct val="30000"/>
              </a:spcBef>
              <a:spcAft>
                <a:spcPct val="0"/>
              </a:spcAft>
              <a:buClrTx/>
              <a:buSzTx/>
              <a:buFontTx/>
              <a:buNone/>
              <a:tabLst/>
              <a:defRPr/>
            </a:pPr>
            <a:r>
              <a:rPr lang="en-US" dirty="0"/>
              <a:t>The goal is to revise or reaffirm American National Standards within 5 years of previous approval. </a:t>
            </a:r>
          </a:p>
          <a:p>
            <a:pPr marL="171450" indent="-171450">
              <a:buFontTx/>
              <a:buChar char="-"/>
            </a:pPr>
            <a:r>
              <a:rPr lang="en-US" sz="1100" kern="1200" dirty="0">
                <a:solidFill>
                  <a:schemeClr val="tx1"/>
                </a:solidFill>
                <a:effectLst/>
                <a:latin typeface="Arial"/>
                <a:cs typeface="Arial"/>
              </a:rPr>
              <a:t>For </a:t>
            </a:r>
            <a:r>
              <a:rPr lang="en-US" sz="1100" b="1" kern="1200" dirty="0">
                <a:solidFill>
                  <a:schemeClr val="tx1"/>
                </a:solidFill>
                <a:effectLst/>
                <a:latin typeface="Arial"/>
                <a:cs typeface="Arial"/>
              </a:rPr>
              <a:t>continuous maintenance </a:t>
            </a:r>
            <a:r>
              <a:rPr lang="en-US" sz="1100" kern="1200" dirty="0">
                <a:solidFill>
                  <a:schemeClr val="tx1"/>
                </a:solidFill>
                <a:effectLst/>
                <a:latin typeface="Arial"/>
                <a:cs typeface="Arial"/>
              </a:rPr>
              <a:t>- If a public review (BSR-8) for proposed revision or reaffirmation has not been submitted to ANSI within 5 years of the previous approval, a request for extension may be filed, but the standard must then be maintained under periodic maintenance</a:t>
            </a:r>
            <a:r>
              <a:rPr lang="en-US" sz="1100" kern="1200" baseline="0" dirty="0">
                <a:solidFill>
                  <a:schemeClr val="tx1"/>
                </a:solidFill>
                <a:effectLst/>
                <a:latin typeface="Arial"/>
                <a:cs typeface="Arial"/>
              </a:rPr>
              <a:t> </a:t>
            </a:r>
            <a:r>
              <a:rPr lang="en-US" dirty="0">
                <a:latin typeface="Arial"/>
                <a:cs typeface="Arial"/>
              </a:rPr>
              <a:t>until the next edition</a:t>
            </a:r>
            <a:r>
              <a:rPr lang="en-US" baseline="0" dirty="0">
                <a:latin typeface="Arial"/>
                <a:cs typeface="Arial"/>
              </a:rPr>
              <a:t> is published.</a:t>
            </a:r>
            <a:r>
              <a:rPr lang="en-US" dirty="0">
                <a:latin typeface="Arial"/>
                <a:cs typeface="Arial"/>
              </a:rPr>
              <a:t> (BSR =  Board of Standards Review). </a:t>
            </a:r>
            <a:endParaRPr lang="en-US" dirty="0">
              <a:cs typeface="Arial"/>
            </a:endParaRPr>
          </a:p>
          <a:p>
            <a:pPr marL="0" indent="0">
              <a:buFontTx/>
              <a:buNone/>
            </a:pPr>
            <a:endParaRPr lang="en-US" dirty="0"/>
          </a:p>
          <a:p>
            <a:pPr marL="171450" marR="0" indent="-171450" algn="l" defTabSz="914400" rtl="0" eaLnBrk="1" fontAlgn="base" latinLnBrk="0" hangingPunct="1">
              <a:lnSpc>
                <a:spcPct val="100000"/>
              </a:lnSpc>
              <a:spcBef>
                <a:spcPct val="30000"/>
              </a:spcBef>
              <a:spcAft>
                <a:spcPct val="0"/>
              </a:spcAft>
              <a:buClrTx/>
              <a:buSzTx/>
              <a:buFontTx/>
              <a:buChar char="-"/>
              <a:tabLst/>
              <a:defRPr/>
            </a:pPr>
            <a:r>
              <a:rPr lang="en-US" sz="1100" kern="1200" dirty="0">
                <a:solidFill>
                  <a:schemeClr val="tx1"/>
                </a:solidFill>
                <a:effectLst/>
                <a:latin typeface="Arial" charset="0"/>
                <a:ea typeface="+mn-ea"/>
                <a:cs typeface="+mn-cs"/>
              </a:rPr>
              <a:t>For </a:t>
            </a:r>
            <a:r>
              <a:rPr lang="en-US" sz="1100" b="1" kern="1200" dirty="0">
                <a:solidFill>
                  <a:schemeClr val="tx1"/>
                </a:solidFill>
                <a:effectLst/>
                <a:latin typeface="Arial" charset="0"/>
                <a:ea typeface="+mn-ea"/>
                <a:cs typeface="+mn-cs"/>
              </a:rPr>
              <a:t>periodic maintenance </a:t>
            </a:r>
            <a:r>
              <a:rPr lang="en-US" sz="1100" kern="1200" dirty="0">
                <a:solidFill>
                  <a:schemeClr val="tx1"/>
                </a:solidFill>
                <a:effectLst/>
                <a:latin typeface="Arial" charset="0"/>
                <a:ea typeface="+mn-ea"/>
                <a:cs typeface="+mn-cs"/>
              </a:rPr>
              <a:t>- If a Project Initiation Notification (PINs) or public review document (BSR-8) for proposed revision or reaffirmation has not been submitted to ANSI within 5 years of the previous approval, a request for extension (BSR-11) shall be submitted to ANSI.” </a:t>
            </a:r>
          </a:p>
          <a:p>
            <a:pPr marL="0" indent="0">
              <a:buFontTx/>
              <a:buNone/>
            </a:pPr>
            <a:endParaRPr lang="en-US" sz="1100" kern="1200" dirty="0">
              <a:solidFill>
                <a:schemeClr val="tx1"/>
              </a:solidFill>
              <a:effectLst/>
              <a:latin typeface="Arial" charset="0"/>
              <a:ea typeface="+mn-ea"/>
              <a:cs typeface="+mn-cs"/>
            </a:endParaRPr>
          </a:p>
          <a:p>
            <a:pPr lvl="0" fontAlgn="base" hangingPunct="0"/>
            <a:r>
              <a:rPr lang="en-US" sz="1100" kern="1200" dirty="0">
                <a:solidFill>
                  <a:schemeClr val="tx1"/>
                </a:solidFill>
                <a:effectLst/>
                <a:latin typeface="Arial" charset="0"/>
                <a:ea typeface="+mn-ea"/>
                <a:cs typeface="+mn-cs"/>
              </a:rPr>
              <a:t>The request for an extension of time shall be submitted to ANSI within thirty days following five years after the approval date of the American National Standard. Requests for extensions </a:t>
            </a:r>
            <a:r>
              <a:rPr lang="en-US" sz="1100" strike="noStrike" kern="1200" dirty="0">
                <a:solidFill>
                  <a:schemeClr val="tx1"/>
                </a:solidFill>
                <a:effectLst/>
                <a:latin typeface="Arial" charset="0"/>
                <a:ea typeface="+mn-ea"/>
                <a:cs typeface="+mn-cs"/>
              </a:rPr>
              <a:t>shall</a:t>
            </a:r>
            <a:r>
              <a:rPr lang="en-US" sz="1100" kern="1200" dirty="0">
                <a:solidFill>
                  <a:schemeClr val="tx1"/>
                </a:solidFill>
                <a:effectLst/>
                <a:latin typeface="Arial" charset="0"/>
                <a:ea typeface="+mn-ea"/>
                <a:cs typeface="+mn-cs"/>
              </a:rPr>
              <a:t> provide the program and schedule of work that will lead to revision, reaffirmation, or withdrawal. </a:t>
            </a:r>
          </a:p>
          <a:p>
            <a:pPr lvl="0" fontAlgn="base" hangingPunct="0"/>
            <a:endParaRPr lang="en-US" sz="1100" kern="1200" dirty="0">
              <a:solidFill>
                <a:schemeClr val="tx1"/>
              </a:solidFill>
              <a:effectLst/>
              <a:latin typeface="Arial" charset="0"/>
              <a:ea typeface="+mn-ea"/>
              <a:cs typeface="+mn-cs"/>
            </a:endParaRPr>
          </a:p>
          <a:p>
            <a:pPr lvl="0" fontAlgn="base" hangingPunct="0"/>
            <a:endParaRPr lang="en-US" sz="11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764764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4A5A6220-04B0-4C07-9EFB-6FC25A1DABF5}" type="slidenum">
              <a:rPr lang="en-US"/>
              <a:pPr/>
              <a:t>10</a:t>
            </a:fld>
            <a:endParaRPr lang="en-US"/>
          </a:p>
        </p:txBody>
      </p:sp>
      <p:sp>
        <p:nvSpPr>
          <p:cNvPr id="34818" name="Rectangle 2"/>
          <p:cNvSpPr>
            <a:spLocks noGrp="1" noRot="1" noChangeAspect="1" noChangeArrowheads="1" noTextEdit="1"/>
          </p:cNvSpPr>
          <p:nvPr>
            <p:ph type="sldImg"/>
          </p:nvPr>
        </p:nvSpPr>
        <p:spPr>
          <a:xfrm>
            <a:off x="1341438" y="458788"/>
            <a:ext cx="4403725" cy="3303587"/>
          </a:xfrm>
          <a:ln/>
        </p:spPr>
      </p:sp>
      <p:sp>
        <p:nvSpPr>
          <p:cNvPr id="34819" name="Rectangle 3"/>
          <p:cNvSpPr>
            <a:spLocks noGrp="1" noChangeArrowheads="1"/>
          </p:cNvSpPr>
          <p:nvPr>
            <p:ph type="body" idx="1"/>
          </p:nvPr>
        </p:nvSpPr>
        <p:spPr>
          <a:xfrm>
            <a:off x="540610" y="4096345"/>
            <a:ext cx="5997494" cy="4787198"/>
          </a:xfrm>
          <a:ln/>
        </p:spPr>
        <p:txBody>
          <a:bodyPr/>
          <a:lstStyle/>
          <a:p>
            <a:r>
              <a:rPr lang="en-US" sz="1100" b="0" i="0" u="none" strike="noStrike" kern="1200" baseline="0" dirty="0">
                <a:solidFill>
                  <a:schemeClr val="tx1"/>
                </a:solidFill>
                <a:latin typeface="Arial" charset="0"/>
                <a:ea typeface="+mn-ea"/>
                <a:cs typeface="+mn-cs"/>
              </a:rPr>
              <a:t>Stabilized maintenance is an option for maintenance of a standard that requires status review every 10 years rather than revision or reaffirmation every 5 years. Such a standard shall satisfy the following eligibility criteria: </a:t>
            </a:r>
          </a:p>
          <a:p>
            <a:r>
              <a:rPr lang="en-US" sz="1100" b="0" i="0" u="none" strike="noStrike" kern="1200" baseline="0" dirty="0">
                <a:solidFill>
                  <a:schemeClr val="tx1"/>
                </a:solidFill>
                <a:latin typeface="Arial" charset="0"/>
                <a:ea typeface="+mn-ea"/>
                <a:cs typeface="+mn-cs"/>
              </a:rPr>
              <a:t>• The standard addresses a mature technology or practice(s), and as a result, is not likely to require a revision </a:t>
            </a:r>
          </a:p>
          <a:p>
            <a:r>
              <a:rPr lang="en-US" sz="1100" b="0" i="0" u="none" strike="noStrike" kern="1200" baseline="0" dirty="0">
                <a:solidFill>
                  <a:schemeClr val="tx1"/>
                </a:solidFill>
                <a:latin typeface="Arial" charset="0"/>
                <a:ea typeface="+mn-ea"/>
                <a:cs typeface="+mn-cs"/>
              </a:rPr>
              <a:t>• The standard is unrelated to safety or health </a:t>
            </a:r>
          </a:p>
          <a:p>
            <a:r>
              <a:rPr lang="en-US" sz="1100" b="0" i="0" u="none" strike="noStrike" kern="1200" baseline="0" dirty="0">
                <a:solidFill>
                  <a:schemeClr val="tx1"/>
                </a:solidFill>
                <a:latin typeface="Arial" charset="0"/>
                <a:ea typeface="+mn-ea"/>
                <a:cs typeface="+mn-cs"/>
              </a:rPr>
              <a:t>• The standard is currently designated as an American National Standard and has been reaffirmed as such at least once </a:t>
            </a:r>
          </a:p>
          <a:p>
            <a:r>
              <a:rPr lang="en-US" sz="1100" b="0" i="0" u="none" strike="noStrike" kern="1200" baseline="0" dirty="0">
                <a:solidFill>
                  <a:schemeClr val="tx1"/>
                </a:solidFill>
                <a:latin typeface="Arial" charset="0"/>
                <a:ea typeface="+mn-ea"/>
                <a:cs typeface="+mn-cs"/>
              </a:rPr>
              <a:t>• The most recent edition of the standard was approved by ANSI at least ten years prior (this does not include ANSI reaffirmation dates) </a:t>
            </a:r>
          </a:p>
          <a:p>
            <a:r>
              <a:rPr lang="en-US" sz="1100" b="0" i="0" u="none" strike="noStrike" kern="1200" baseline="0" dirty="0">
                <a:solidFill>
                  <a:schemeClr val="tx1"/>
                </a:solidFill>
                <a:latin typeface="Arial" charset="0"/>
                <a:ea typeface="+mn-ea"/>
                <a:cs typeface="+mn-cs"/>
              </a:rPr>
              <a:t>• The standard is required for use in connection with existing implementations or for reference purposes </a:t>
            </a:r>
          </a:p>
          <a:p>
            <a:pPr marL="0" indent="0">
              <a:buFontTx/>
              <a:buNone/>
            </a:pPr>
            <a:endParaRPr lang="en-US" sz="1100" kern="1200" dirty="0">
              <a:solidFill>
                <a:schemeClr val="tx1"/>
              </a:solidFill>
              <a:effectLst/>
              <a:latin typeface="Arial" charset="0"/>
              <a:ea typeface="+mn-ea"/>
              <a:cs typeface="+mn-cs"/>
            </a:endParaRPr>
          </a:p>
          <a:p>
            <a:pPr lvl="0" fontAlgn="base" hangingPunct="0"/>
            <a:endParaRPr lang="en-US" sz="11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5400775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4A5A6220-04B0-4C07-9EFB-6FC25A1DABF5}" type="slidenum">
              <a:rPr lang="en-US"/>
              <a:pPr/>
              <a:t>11</a:t>
            </a:fld>
            <a:endParaRPr lang="en-US"/>
          </a:p>
        </p:txBody>
      </p:sp>
      <p:sp>
        <p:nvSpPr>
          <p:cNvPr id="34818" name="Rectangle 2"/>
          <p:cNvSpPr>
            <a:spLocks noGrp="1" noRot="1" noChangeAspect="1" noChangeArrowheads="1" noTextEdit="1"/>
          </p:cNvSpPr>
          <p:nvPr>
            <p:ph type="sldImg"/>
          </p:nvPr>
        </p:nvSpPr>
        <p:spPr>
          <a:xfrm>
            <a:off x="1341438" y="458788"/>
            <a:ext cx="4403725" cy="3303587"/>
          </a:xfrm>
          <a:ln/>
        </p:spPr>
      </p:sp>
      <p:sp>
        <p:nvSpPr>
          <p:cNvPr id="34819" name="Rectangle 3"/>
          <p:cNvSpPr>
            <a:spLocks noGrp="1" noChangeArrowheads="1"/>
          </p:cNvSpPr>
          <p:nvPr>
            <p:ph type="body" idx="1"/>
          </p:nvPr>
        </p:nvSpPr>
        <p:spPr>
          <a:xfrm>
            <a:off x="540610" y="4096345"/>
            <a:ext cx="5997494" cy="4787198"/>
          </a:xfrm>
          <a:ln/>
        </p:spPr>
        <p:txBody>
          <a:bodyPr/>
          <a:lstStyle/>
          <a:p>
            <a:pPr lvl="0" fontAlgn="base" hangingPunct="0"/>
            <a:endParaRPr lang="en-US" sz="1100" u="none" kern="1200" dirty="0">
              <a:solidFill>
                <a:schemeClr val="tx1"/>
              </a:solidFill>
              <a:effectLst/>
              <a:latin typeface="Arial" charset="0"/>
              <a:ea typeface="+mn-ea"/>
              <a:cs typeface="+mn-cs"/>
            </a:endParaRPr>
          </a:p>
          <a:p>
            <a:pPr lvl="0" fontAlgn="base" hangingPunct="0"/>
            <a:r>
              <a:rPr lang="en-US" sz="1100" b="0" u="none" strike="noStrike" kern="1200" dirty="0">
                <a:solidFill>
                  <a:schemeClr val="tx1"/>
                </a:solidFill>
                <a:effectLst/>
                <a:latin typeface="Arial" charset="0"/>
                <a:ea typeface="+mn-ea"/>
                <a:cs typeface="+mn-cs"/>
              </a:rPr>
              <a:t>For standards under continuous</a:t>
            </a:r>
            <a:r>
              <a:rPr lang="en-US" sz="1100" b="0" u="none" strike="noStrike" kern="1200" baseline="0" dirty="0">
                <a:solidFill>
                  <a:schemeClr val="tx1"/>
                </a:solidFill>
                <a:effectLst/>
                <a:latin typeface="Arial" charset="0"/>
                <a:ea typeface="+mn-ea"/>
                <a:cs typeface="+mn-cs"/>
              </a:rPr>
              <a:t> or periodic maintenance there </a:t>
            </a:r>
            <a:r>
              <a:rPr lang="en-US" sz="1100" u="none" kern="1200" dirty="0">
                <a:solidFill>
                  <a:schemeClr val="tx1"/>
                </a:solidFill>
                <a:effectLst/>
                <a:latin typeface="Arial" charset="0"/>
                <a:ea typeface="+mn-ea"/>
                <a:cs typeface="+mn-cs"/>
              </a:rPr>
              <a:t>are no extensions granted beyond 10 years from the previous date of ANSI approval.  If a standard</a:t>
            </a:r>
            <a:r>
              <a:rPr lang="en-US" sz="1100" u="none" kern="1200" baseline="0" dirty="0">
                <a:solidFill>
                  <a:schemeClr val="tx1"/>
                </a:solidFill>
                <a:effectLst/>
                <a:latin typeface="Arial" charset="0"/>
                <a:ea typeface="+mn-ea"/>
                <a:cs typeface="+mn-cs"/>
              </a:rPr>
              <a:t> </a:t>
            </a:r>
            <a:r>
              <a:rPr lang="en-US" sz="1100" u="none" kern="1200" dirty="0">
                <a:solidFill>
                  <a:schemeClr val="tx1"/>
                </a:solidFill>
                <a:effectLst/>
                <a:latin typeface="Arial" charset="0"/>
                <a:ea typeface="+mn-ea"/>
                <a:cs typeface="+mn-cs"/>
              </a:rPr>
              <a:t>is not revised or reaffirmed within 10 years, its status as a current American National Standard will automatically expire.</a:t>
            </a:r>
          </a:p>
          <a:p>
            <a:pPr lvl="0" fontAlgn="base" hangingPunct="0"/>
            <a:endParaRPr lang="en-US" sz="1100" u="none" kern="1200" dirty="0">
              <a:solidFill>
                <a:schemeClr val="tx1"/>
              </a:solidFill>
              <a:effectLst/>
              <a:latin typeface="Arial" charset="0"/>
              <a:ea typeface="+mn-ea"/>
              <a:cs typeface="+mn-cs"/>
            </a:endParaRPr>
          </a:p>
          <a:p>
            <a:pPr lvl="0" fontAlgn="base" hangingPunct="0"/>
            <a:r>
              <a:rPr lang="en-US" sz="1100" u="none" kern="1200" dirty="0">
                <a:solidFill>
                  <a:schemeClr val="tx1"/>
                </a:solidFill>
                <a:effectLst/>
                <a:latin typeface="Arial" charset="0"/>
                <a:ea typeface="+mn-ea"/>
                <a:cs typeface="+mn-cs"/>
              </a:rPr>
              <a:t>A standard that loses its status as an American National Standard may retain its status as an ASME Standard.</a:t>
            </a:r>
          </a:p>
          <a:p>
            <a:pPr marL="0" marR="0" lvl="0" indent="0" algn="l" defTabSz="914400" rtl="0" eaLnBrk="1" fontAlgn="base" latinLnBrk="0" hangingPunct="0">
              <a:lnSpc>
                <a:spcPct val="100000"/>
              </a:lnSpc>
              <a:spcBef>
                <a:spcPct val="30000"/>
              </a:spcBef>
              <a:spcAft>
                <a:spcPct val="0"/>
              </a:spcAft>
              <a:buClrTx/>
              <a:buSzTx/>
              <a:buFontTx/>
              <a:buNone/>
              <a:tabLst/>
              <a:defRPr/>
            </a:pPr>
            <a:endParaRPr lang="en-US" sz="1100" b="1" u="none" kern="1200" dirty="0">
              <a:solidFill>
                <a:schemeClr val="tx1"/>
              </a:solidFill>
              <a:effectLst/>
              <a:latin typeface="Arial" charset="0"/>
              <a:ea typeface="+mn-ea"/>
              <a:cs typeface="+mn-cs"/>
            </a:endParaRPr>
          </a:p>
          <a:p>
            <a:pPr marL="0" marR="0" lvl="0" indent="0" algn="l" defTabSz="914400" rtl="0" eaLnBrk="1" fontAlgn="base" latinLnBrk="0" hangingPunct="0">
              <a:lnSpc>
                <a:spcPct val="100000"/>
              </a:lnSpc>
              <a:spcBef>
                <a:spcPct val="30000"/>
              </a:spcBef>
              <a:spcAft>
                <a:spcPct val="0"/>
              </a:spcAft>
              <a:buClrTx/>
              <a:buSzTx/>
              <a:buFontTx/>
              <a:buNone/>
              <a:tabLst/>
              <a:defRPr/>
            </a:pPr>
            <a:endParaRPr lang="en-US" sz="1100" b="1" u="none" kern="1200" dirty="0">
              <a:solidFill>
                <a:schemeClr val="tx1"/>
              </a:solidFill>
              <a:effectLst/>
              <a:latin typeface="Arial" charset="0"/>
              <a:ea typeface="+mn-ea"/>
              <a:cs typeface="+mn-cs"/>
            </a:endParaRPr>
          </a:p>
          <a:p>
            <a:pPr lvl="0" fontAlgn="base" hangingPunct="0"/>
            <a:endParaRPr lang="en-US" sz="1100" u="none" kern="1200" dirty="0">
              <a:solidFill>
                <a:schemeClr val="tx1"/>
              </a:solidFill>
              <a:effectLst/>
              <a:latin typeface="Arial" charset="0"/>
              <a:ea typeface="+mn-ea"/>
              <a:cs typeface="+mn-cs"/>
            </a:endParaRPr>
          </a:p>
          <a:p>
            <a:pPr lvl="1" eaLnBrk="0" hangingPunct="0">
              <a:spcBef>
                <a:spcPct val="40000"/>
              </a:spcBef>
              <a:buClr>
                <a:schemeClr val="tx1"/>
              </a:buClr>
            </a:pPr>
            <a:endParaRPr lang="en-US" u="none" dirty="0"/>
          </a:p>
        </p:txBody>
      </p:sp>
    </p:spTree>
    <p:extLst>
      <p:ext uri="{BB962C8B-B14F-4D97-AF65-F5344CB8AC3E}">
        <p14:creationId xmlns:p14="http://schemas.microsoft.com/office/powerpoint/2010/main" val="29778293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EC7CB904-52D1-40D6-B6F0-6B551A922237}" type="slidenum">
              <a:rPr lang="en-US"/>
              <a:pPr/>
              <a:t>12</a:t>
            </a:fld>
            <a:endParaRPr lang="en-US"/>
          </a:p>
        </p:txBody>
      </p:sp>
      <p:sp>
        <p:nvSpPr>
          <p:cNvPr id="32770" name="Rectangle 2"/>
          <p:cNvSpPr>
            <a:spLocks noGrp="1" noRot="1" noChangeAspect="1" noChangeArrowheads="1" noTextEdit="1"/>
          </p:cNvSpPr>
          <p:nvPr>
            <p:ph type="sldImg"/>
          </p:nvPr>
        </p:nvSpPr>
        <p:spPr>
          <a:xfrm>
            <a:off x="1341438" y="458788"/>
            <a:ext cx="4403725" cy="3303587"/>
          </a:xfrm>
          <a:ln/>
        </p:spPr>
      </p:sp>
      <p:sp>
        <p:nvSpPr>
          <p:cNvPr id="32771" name="Rectangle 3"/>
          <p:cNvSpPr>
            <a:spLocks noGrp="1" noChangeArrowheads="1"/>
          </p:cNvSpPr>
          <p:nvPr>
            <p:ph type="body" idx="1"/>
          </p:nvPr>
        </p:nvSpPr>
        <p:spPr>
          <a:xfrm>
            <a:off x="540610" y="4096345"/>
            <a:ext cx="5997494" cy="4787198"/>
          </a:xfrm>
          <a:ln/>
        </p:spPr>
        <p:txBody>
          <a:bodyPr/>
          <a:lstStyle/>
          <a:p>
            <a:pPr marL="0" marR="0" lvl="1" indent="0" algn="l" defTabSz="914400" rtl="0" eaLnBrk="0" fontAlgn="base" latinLnBrk="0" hangingPunct="0">
              <a:lnSpc>
                <a:spcPct val="100000"/>
              </a:lnSpc>
              <a:spcBef>
                <a:spcPct val="20000"/>
              </a:spcBef>
              <a:spcAft>
                <a:spcPct val="0"/>
              </a:spcAft>
              <a:buClr>
                <a:schemeClr val="tx1"/>
              </a:buClr>
              <a:buSzTx/>
              <a:buFontTx/>
              <a:buNone/>
              <a:tabLst/>
              <a:defRPr/>
            </a:pPr>
            <a:r>
              <a:rPr lang="en-US" i="0" u="none" dirty="0"/>
              <a:t>In order to </a:t>
            </a:r>
            <a:r>
              <a:rPr lang="en-US" b="0" i="0" u="none" dirty="0"/>
              <a:t>ensure that</a:t>
            </a:r>
            <a:r>
              <a:rPr lang="en-US" b="0" i="0" u="none" baseline="0" dirty="0"/>
              <a:t> </a:t>
            </a:r>
            <a:r>
              <a:rPr lang="en-US" b="0" i="0" u="none" dirty="0"/>
              <a:t>due process has</a:t>
            </a:r>
            <a:r>
              <a:rPr lang="en-US" b="0" i="0" u="none" baseline="0" dirty="0"/>
              <a:t> been provided and that consensus has been achieved</a:t>
            </a:r>
            <a:r>
              <a:rPr lang="en-US" b="0" i="0" u="none" dirty="0"/>
              <a:t>, all standards </a:t>
            </a:r>
            <a:r>
              <a:rPr lang="en-US" b="0" i="0" u="none" baseline="0" dirty="0"/>
              <a:t>require: </a:t>
            </a:r>
          </a:p>
          <a:p>
            <a:pPr marL="171450" lvl="1" indent="-171450" eaLnBrk="0" hangingPunct="0">
              <a:spcBef>
                <a:spcPct val="20000"/>
              </a:spcBef>
              <a:buClr>
                <a:schemeClr val="tx1"/>
              </a:buClr>
              <a:defRPr/>
            </a:pPr>
            <a:r>
              <a:rPr lang="en-US" b="0" i="0" u="none" baseline="0" dirty="0">
                <a:latin typeface="Arial"/>
                <a:cs typeface="Arial"/>
              </a:rPr>
              <a:t>Approval of standards </a:t>
            </a:r>
            <a:r>
              <a:rPr lang="en-US" sz="1100" b="0" i="0" u="none" kern="1200" dirty="0">
                <a:solidFill>
                  <a:schemeClr val="tx1"/>
                </a:solidFill>
                <a:latin typeface="Arial"/>
                <a:ea typeface="+mn-ea"/>
                <a:cs typeface="Arial"/>
              </a:rPr>
              <a:t>actions by the consensus body, also known as the consensus </a:t>
            </a:r>
            <a:r>
              <a:rPr lang="en-US" b="0" i="0" u="none" dirty="0">
                <a:latin typeface="Arial"/>
                <a:cs typeface="Arial"/>
              </a:rPr>
              <a:t>committee</a:t>
            </a:r>
          </a:p>
          <a:p>
            <a:pPr marL="171450" marR="0" lvl="1" indent="-171450" algn="l" defTabSz="914400" rtl="0" eaLnBrk="0" fontAlgn="base" latinLnBrk="0" hangingPunct="0">
              <a:lnSpc>
                <a:spcPct val="100000"/>
              </a:lnSpc>
              <a:spcBef>
                <a:spcPct val="20000"/>
              </a:spcBef>
              <a:spcAft>
                <a:spcPct val="0"/>
              </a:spcAft>
              <a:buClr>
                <a:schemeClr val="tx1"/>
              </a:buClr>
              <a:buSzTx/>
              <a:tabLst/>
              <a:defRPr/>
            </a:pPr>
            <a:r>
              <a:rPr lang="en-US" b="0" i="0" u="none" dirty="0"/>
              <a:t>Public review</a:t>
            </a:r>
          </a:p>
          <a:p>
            <a:pPr marL="171450" marR="0" lvl="1" indent="-171450" algn="l" defTabSz="914400" rtl="0" eaLnBrk="0" fontAlgn="base" latinLnBrk="0" hangingPunct="0">
              <a:lnSpc>
                <a:spcPct val="100000"/>
              </a:lnSpc>
              <a:spcBef>
                <a:spcPct val="20000"/>
              </a:spcBef>
              <a:spcAft>
                <a:spcPct val="0"/>
              </a:spcAft>
              <a:buClr>
                <a:schemeClr val="tx1"/>
              </a:buClr>
              <a:buSzTx/>
              <a:tabLst/>
              <a:defRPr/>
            </a:pPr>
            <a:r>
              <a:rPr lang="en-US" b="0" i="0" u="none" dirty="0"/>
              <a:t>Procedural review and approval by the supervisory board </a:t>
            </a:r>
          </a:p>
          <a:p>
            <a:pPr marL="171450" marR="0" lvl="1" indent="-171450" algn="l" defTabSz="914400" rtl="0" eaLnBrk="0" fontAlgn="base" latinLnBrk="0" hangingPunct="0">
              <a:lnSpc>
                <a:spcPct val="100000"/>
              </a:lnSpc>
              <a:spcBef>
                <a:spcPct val="20000"/>
              </a:spcBef>
              <a:spcAft>
                <a:spcPct val="0"/>
              </a:spcAft>
              <a:buClr>
                <a:schemeClr val="tx1"/>
              </a:buClr>
              <a:buSzTx/>
              <a:buFontTx/>
              <a:buChar char="•"/>
              <a:tabLst/>
              <a:defRPr/>
            </a:pPr>
            <a:r>
              <a:rPr lang="en-US" b="0" i="0" u="none" baseline="0" dirty="0"/>
              <a:t>Opportunity to appeal any action or inaction</a:t>
            </a:r>
            <a:endParaRPr lang="en-US" b="0" i="0" u="none" dirty="0"/>
          </a:p>
          <a:p>
            <a:pPr marL="171450" marR="0" lvl="1" indent="-171450" algn="l" defTabSz="914400" rtl="0" eaLnBrk="0" fontAlgn="base" latinLnBrk="0" hangingPunct="0">
              <a:lnSpc>
                <a:spcPct val="100000"/>
              </a:lnSpc>
              <a:spcBef>
                <a:spcPct val="20000"/>
              </a:spcBef>
              <a:spcAft>
                <a:spcPct val="0"/>
              </a:spcAft>
              <a:buClr>
                <a:schemeClr val="tx1"/>
              </a:buClr>
              <a:buSzTx/>
              <a:tabLst/>
              <a:defRPr/>
            </a:pPr>
            <a:r>
              <a:rPr lang="en-US" b="0" i="0" u="none" dirty="0"/>
              <a:t>Approval</a:t>
            </a:r>
            <a:r>
              <a:rPr lang="en-US" b="0" i="0" u="none" baseline="0" dirty="0"/>
              <a:t> by </a:t>
            </a:r>
            <a:r>
              <a:rPr lang="en-US" b="0" i="0" u="none" dirty="0"/>
              <a:t>ANSI</a:t>
            </a:r>
          </a:p>
          <a:p>
            <a:pPr marL="171450" marR="0" lvl="1" indent="-171450" algn="l" defTabSz="914400" rtl="0" eaLnBrk="0" fontAlgn="base" latinLnBrk="0" hangingPunct="0">
              <a:lnSpc>
                <a:spcPct val="100000"/>
              </a:lnSpc>
              <a:spcBef>
                <a:spcPct val="20000"/>
              </a:spcBef>
              <a:spcAft>
                <a:spcPct val="0"/>
              </a:spcAft>
              <a:buClr>
                <a:schemeClr val="tx1"/>
              </a:buClr>
              <a:buSzTx/>
              <a:tabLst/>
              <a:defRPr/>
            </a:pPr>
            <a:endParaRPr lang="en-US" b="0" i="0" u="none" dirty="0"/>
          </a:p>
          <a:p>
            <a:pPr marL="0" marR="0" lvl="1" indent="0" algn="l" defTabSz="914400" rtl="0" eaLnBrk="0" fontAlgn="base" latinLnBrk="0" hangingPunct="0">
              <a:lnSpc>
                <a:spcPct val="100000"/>
              </a:lnSpc>
              <a:spcBef>
                <a:spcPct val="20000"/>
              </a:spcBef>
              <a:spcAft>
                <a:spcPct val="0"/>
              </a:spcAft>
              <a:buClr>
                <a:schemeClr val="tx1"/>
              </a:buClr>
              <a:buSzTx/>
              <a:buNone/>
              <a:tabLst/>
              <a:defRPr/>
            </a:pPr>
            <a:r>
              <a:rPr lang="en-US" b="0" i="0" u="none" dirty="0"/>
              <a:t>These </a:t>
            </a:r>
            <a:r>
              <a:rPr lang="en-US" b="0" i="0" u="none" strike="noStrike" dirty="0">
                <a:solidFill>
                  <a:srgbClr val="FF0000"/>
                </a:solidFill>
              </a:rPr>
              <a:t>are the</a:t>
            </a:r>
            <a:r>
              <a:rPr lang="en-US" b="0" i="0" u="none" strike="noStrike" dirty="0"/>
              <a:t> p</a:t>
            </a:r>
            <a:r>
              <a:rPr lang="en-US" b="0" i="0" u="none" dirty="0"/>
              <a:t>rimary steps in the process for the development of consensus standards</a:t>
            </a:r>
            <a:r>
              <a:rPr lang="en-US" b="0" i="0" u="none" baseline="0" dirty="0"/>
              <a:t> which will be reviewed in detail throughout the remainder of this Module. </a:t>
            </a:r>
            <a:endParaRPr lang="en-US" b="0" i="0" u="none" dirty="0"/>
          </a:p>
          <a:p>
            <a:pPr eaLnBrk="0" hangingPunct="0">
              <a:spcBef>
                <a:spcPct val="20000"/>
              </a:spcBef>
              <a:buClr>
                <a:schemeClr val="tx1"/>
              </a:buClr>
            </a:pPr>
            <a:endParaRPr lang="en-US" b="0" i="0" u="none" dirty="0"/>
          </a:p>
          <a:p>
            <a:pPr eaLnBrk="0" hangingPunct="0">
              <a:spcBef>
                <a:spcPct val="20000"/>
              </a:spcBef>
              <a:buClr>
                <a:schemeClr val="tx1"/>
              </a:buClr>
            </a:pPr>
            <a:r>
              <a:rPr lang="en-US" b="0" i="0" u="none" dirty="0"/>
              <a:t>It</a:t>
            </a:r>
            <a:r>
              <a:rPr lang="en-US" b="0" i="0" u="none" baseline="0" dirty="0"/>
              <a:t> should also be noted that s</a:t>
            </a:r>
            <a:r>
              <a:rPr lang="en-US" b="0" i="0" u="none" dirty="0"/>
              <a:t>ome standards developed by ASME do not go through the ANSI public review and approval process.</a:t>
            </a:r>
            <a:r>
              <a:rPr lang="en-US" b="0" i="0" u="none" baseline="0" dirty="0"/>
              <a:t> For example, s</a:t>
            </a:r>
            <a:r>
              <a:rPr lang="en-US" b="0" i="0" u="none" dirty="0"/>
              <a:t>tandards that contain only administrative requirements – no technical requirements – as basis for a conformity assessment </a:t>
            </a:r>
            <a:r>
              <a:rPr lang="en-US" i="0" u="none" dirty="0"/>
              <a:t>program (e.g., QAI-1 and CA-1)</a:t>
            </a:r>
          </a:p>
        </p:txBody>
      </p:sp>
    </p:spTree>
    <p:extLst>
      <p:ext uri="{BB962C8B-B14F-4D97-AF65-F5344CB8AC3E}">
        <p14:creationId xmlns:p14="http://schemas.microsoft.com/office/powerpoint/2010/main" val="39807924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83924089-3FC2-4ED4-B3C5-B344A90C81F1}" type="slidenum">
              <a:rPr lang="en-US"/>
              <a:pPr/>
              <a:t>13</a:t>
            </a:fld>
            <a:endParaRPr lang="en-US"/>
          </a:p>
        </p:txBody>
      </p:sp>
      <p:sp>
        <p:nvSpPr>
          <p:cNvPr id="47106" name="Rectangle 2"/>
          <p:cNvSpPr>
            <a:spLocks noGrp="1" noRot="1" noChangeAspect="1" noChangeArrowheads="1" noTextEdit="1"/>
          </p:cNvSpPr>
          <p:nvPr>
            <p:ph type="sldImg"/>
          </p:nvPr>
        </p:nvSpPr>
        <p:spPr>
          <a:xfrm>
            <a:off x="1341438" y="458788"/>
            <a:ext cx="4403725" cy="3303587"/>
          </a:xfrm>
          <a:ln/>
        </p:spPr>
      </p:sp>
      <p:sp>
        <p:nvSpPr>
          <p:cNvPr id="47107" name="Rectangle 3"/>
          <p:cNvSpPr>
            <a:spLocks noGrp="1" noChangeArrowheads="1"/>
          </p:cNvSpPr>
          <p:nvPr>
            <p:ph type="body" idx="1"/>
          </p:nvPr>
        </p:nvSpPr>
        <p:spPr>
          <a:xfrm>
            <a:off x="540610" y="4096346"/>
            <a:ext cx="5997494" cy="5110678"/>
          </a:xfrm>
          <a:ln/>
        </p:spPr>
        <p:txBody>
          <a:bodyPr/>
          <a:lstStyle/>
          <a:p>
            <a:pPr lvl="0" fontAlgn="base"/>
            <a:r>
              <a:rPr lang="en-US" sz="1100" u="none" kern="1200" dirty="0">
                <a:solidFill>
                  <a:schemeClr val="tx1"/>
                </a:solidFill>
                <a:effectLst/>
                <a:latin typeface="Arial" charset="0"/>
                <a:ea typeface="+mn-ea"/>
                <a:cs typeface="+mn-cs"/>
              </a:rPr>
              <a:t>The standards development process begins when a committee</a:t>
            </a:r>
            <a:r>
              <a:rPr lang="en-US" sz="1100" u="none" kern="1200" baseline="0" dirty="0">
                <a:solidFill>
                  <a:schemeClr val="tx1"/>
                </a:solidFill>
                <a:effectLst/>
                <a:latin typeface="Arial" charset="0"/>
                <a:ea typeface="+mn-ea"/>
                <a:cs typeface="+mn-cs"/>
              </a:rPr>
              <a:t> receives a request for a standards action or a </a:t>
            </a:r>
            <a:r>
              <a:rPr lang="en-US" sz="1100" u="none" kern="1200" dirty="0">
                <a:solidFill>
                  <a:schemeClr val="tx1"/>
                </a:solidFill>
                <a:effectLst/>
                <a:latin typeface="Arial" charset="0"/>
                <a:ea typeface="+mn-ea"/>
                <a:cs typeface="+mn-cs"/>
              </a:rPr>
              <a:t>standard is due for periodic maintenance. A request can come from within the committee or outside the committee. A committee may ask that such requests be submitted in a specific format. </a:t>
            </a:r>
            <a:r>
              <a:rPr lang="en-US" sz="1100" b="0" u="none" kern="1200" dirty="0">
                <a:solidFill>
                  <a:schemeClr val="tx1"/>
                </a:solidFill>
                <a:effectLst/>
                <a:latin typeface="Arial" charset="0"/>
                <a:ea typeface="+mn-ea"/>
                <a:cs typeface="+mn-cs"/>
              </a:rPr>
              <a:t>At the time of request, the </a:t>
            </a:r>
            <a:r>
              <a:rPr lang="en-US" sz="1100" u="none" kern="1200" dirty="0">
                <a:solidFill>
                  <a:schemeClr val="tx1"/>
                </a:solidFill>
                <a:effectLst/>
                <a:latin typeface="Arial" charset="0"/>
                <a:ea typeface="+mn-ea"/>
                <a:cs typeface="+mn-cs"/>
              </a:rPr>
              <a:t>requestor will be asked if he or she is interested in participating in the development of a proposal. </a:t>
            </a:r>
          </a:p>
          <a:p>
            <a:pPr lvl="0" fontAlgn="base"/>
            <a:endParaRPr lang="en-US" sz="1100" u="none" kern="1200" dirty="0">
              <a:solidFill>
                <a:schemeClr val="tx1"/>
              </a:solidFill>
              <a:effectLst/>
              <a:latin typeface="Arial" charset="0"/>
              <a:ea typeface="+mn-ea"/>
              <a:cs typeface="+mn-cs"/>
            </a:endParaRPr>
          </a:p>
          <a:p>
            <a:pPr lvl="0" fontAlgn="base"/>
            <a:r>
              <a:rPr lang="en-US" sz="1100" u="none" kern="1200" dirty="0">
                <a:solidFill>
                  <a:schemeClr val="tx1"/>
                </a:solidFill>
                <a:effectLst/>
                <a:latin typeface="Arial" charset="0"/>
                <a:ea typeface="+mn-ea"/>
                <a:cs typeface="+mn-cs"/>
              </a:rPr>
              <a:t>A Project Team is usually established to develop a standards action.  For more information on how project teams are established, the project team function and responsibilities, and how proposals are prepared on C&amp;S Connect, please review Module B5a Standards &amp; Certification Project Management.</a:t>
            </a:r>
          </a:p>
          <a:p>
            <a:pPr lvl="0" fontAlgn="base"/>
            <a:endParaRPr lang="en-US" sz="1100" u="none" kern="1200" dirty="0">
              <a:solidFill>
                <a:schemeClr val="tx1"/>
              </a:solidFill>
              <a:effectLst/>
              <a:latin typeface="Arial" charset="0"/>
              <a:ea typeface="+mn-ea"/>
              <a:cs typeface="+mn-cs"/>
            </a:endParaRPr>
          </a:p>
          <a:p>
            <a:r>
              <a:rPr lang="en-US" sz="1100" u="none" kern="1200" dirty="0">
                <a:solidFill>
                  <a:schemeClr val="tx1"/>
                </a:solidFill>
                <a:effectLst/>
                <a:latin typeface="Arial"/>
                <a:cs typeface="Arial"/>
              </a:rPr>
              <a:t>For new codes and standards</a:t>
            </a:r>
            <a:r>
              <a:rPr lang="en-US" dirty="0">
                <a:latin typeface="Arial"/>
                <a:cs typeface="Arial"/>
              </a:rPr>
              <a:t> </a:t>
            </a:r>
            <a:r>
              <a:rPr lang="en-US" u="none" dirty="0">
                <a:latin typeface="Arial"/>
                <a:cs typeface="Arial"/>
              </a:rPr>
              <a:t>being considered as ANSI accredited standards</a:t>
            </a:r>
            <a:r>
              <a:rPr lang="en-US" sz="1100" u="none" kern="1200" dirty="0">
                <a:solidFill>
                  <a:schemeClr val="tx1"/>
                </a:solidFill>
                <a:effectLst/>
                <a:latin typeface="Arial"/>
                <a:cs typeface="Arial"/>
              </a:rPr>
              <a:t>, and for revisions under periodic maintenance, a notice of initiation of the activity shall be provided to ANSI via the ANSI Project Initiation Notification System (PINS) form, or equivalent.</a:t>
            </a:r>
            <a:r>
              <a:rPr lang="en-US" sz="1100" u="none" kern="1200" baseline="0" dirty="0">
                <a:solidFill>
                  <a:schemeClr val="tx1"/>
                </a:solidFill>
                <a:effectLst/>
                <a:latin typeface="Arial"/>
                <a:cs typeface="Arial"/>
              </a:rPr>
              <a:t> For more information on the initiation of new standards project</a:t>
            </a:r>
            <a:r>
              <a:rPr lang="en-US" u="none" dirty="0">
                <a:latin typeface="Arial"/>
                <a:cs typeface="Arial"/>
              </a:rPr>
              <a:t>, please</a:t>
            </a:r>
            <a:r>
              <a:rPr lang="en-US" u="none" baseline="0" dirty="0">
                <a:latin typeface="Arial"/>
                <a:cs typeface="Arial"/>
              </a:rPr>
              <a:t> review </a:t>
            </a:r>
            <a:r>
              <a:rPr lang="en-US" u="none" dirty="0">
                <a:latin typeface="Arial"/>
                <a:cs typeface="Arial"/>
              </a:rPr>
              <a:t>Module B4 Initiating and Terminating Standards Projects.</a:t>
            </a:r>
          </a:p>
          <a:p>
            <a:pPr lvl="0" fontAlgn="base"/>
            <a:endParaRPr lang="en-US" sz="1100" u="none"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5148849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19748B04-C981-481E-AEC1-C6E26E6325EA}" type="slidenum">
              <a:rPr lang="en-US"/>
              <a:pPr/>
              <a:t>14</a:t>
            </a:fld>
            <a:endParaRPr lang="en-US"/>
          </a:p>
        </p:txBody>
      </p:sp>
      <p:sp>
        <p:nvSpPr>
          <p:cNvPr id="53250" name="Rectangle 2"/>
          <p:cNvSpPr>
            <a:spLocks noGrp="1" noRot="1" noChangeAspect="1" noChangeArrowheads="1" noTextEdit="1"/>
          </p:cNvSpPr>
          <p:nvPr>
            <p:ph type="sldImg"/>
          </p:nvPr>
        </p:nvSpPr>
        <p:spPr>
          <a:xfrm>
            <a:off x="1341438" y="458788"/>
            <a:ext cx="4403725" cy="3303587"/>
          </a:xfrm>
          <a:ln/>
        </p:spPr>
      </p:sp>
      <p:sp>
        <p:nvSpPr>
          <p:cNvPr id="53251" name="Rectangle 3"/>
          <p:cNvSpPr>
            <a:spLocks noGrp="1" noChangeArrowheads="1"/>
          </p:cNvSpPr>
          <p:nvPr>
            <p:ph type="body" idx="1"/>
          </p:nvPr>
        </p:nvSpPr>
        <p:spPr>
          <a:xfrm>
            <a:off x="540610" y="4096345"/>
            <a:ext cx="5997494" cy="4787198"/>
          </a:xfrm>
          <a:ln/>
        </p:spPr>
        <p:txBody>
          <a:bodyPr lIns="93609" tIns="46805" rIns="93609" bIns="46805"/>
          <a:lstStyle/>
          <a:p>
            <a:r>
              <a:rPr lang="en-US" b="0" u="none" dirty="0"/>
              <a:t>Consensus committee</a:t>
            </a:r>
            <a:r>
              <a:rPr lang="en-US" b="0" u="none" baseline="0" dirty="0"/>
              <a:t> approval </a:t>
            </a:r>
            <a:r>
              <a:rPr lang="en-US" b="0" u="none" dirty="0"/>
              <a:t>is the</a:t>
            </a:r>
            <a:r>
              <a:rPr lang="en-US" b="0" u="none" baseline="0" dirty="0"/>
              <a:t> second step in the process.</a:t>
            </a:r>
            <a:endParaRPr lang="en-US" b="0" u="none" dirty="0"/>
          </a:p>
          <a:p>
            <a:endParaRPr lang="en-US" b="1" u="none" dirty="0"/>
          </a:p>
        </p:txBody>
      </p:sp>
    </p:spTree>
    <p:extLst>
      <p:ext uri="{BB962C8B-B14F-4D97-AF65-F5344CB8AC3E}">
        <p14:creationId xmlns:p14="http://schemas.microsoft.com/office/powerpoint/2010/main" val="37362926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83BE1B8B-9F3F-4F29-AEED-0E11FDEA2953}" type="slidenum">
              <a:rPr lang="en-US"/>
              <a:pPr/>
              <a:t>15</a:t>
            </a:fld>
            <a:endParaRPr lang="en-US"/>
          </a:p>
        </p:txBody>
      </p:sp>
      <p:sp>
        <p:nvSpPr>
          <p:cNvPr id="55298" name="Rectangle 2"/>
          <p:cNvSpPr>
            <a:spLocks noGrp="1" noRot="1" noChangeAspect="1" noChangeArrowheads="1" noTextEdit="1"/>
          </p:cNvSpPr>
          <p:nvPr>
            <p:ph type="sldImg"/>
          </p:nvPr>
        </p:nvSpPr>
        <p:spPr>
          <a:xfrm>
            <a:off x="1341438" y="458788"/>
            <a:ext cx="4403725" cy="3303587"/>
          </a:xfrm>
          <a:ln/>
        </p:spPr>
      </p:sp>
      <p:sp>
        <p:nvSpPr>
          <p:cNvPr id="55299" name="Rectangle 3"/>
          <p:cNvSpPr>
            <a:spLocks noGrp="1" noChangeArrowheads="1"/>
          </p:cNvSpPr>
          <p:nvPr>
            <p:ph type="body" idx="1"/>
          </p:nvPr>
        </p:nvSpPr>
        <p:spPr>
          <a:xfrm>
            <a:off x="540610" y="4096345"/>
            <a:ext cx="5997494" cy="4787198"/>
          </a:xfrm>
          <a:ln/>
        </p:spPr>
        <p:txBody>
          <a:bodyPr/>
          <a:lstStyle/>
          <a:p>
            <a:pPr marL="182654" indent="-182654"/>
            <a:r>
              <a:rPr lang="en-US" i="0" u="none" dirty="0"/>
              <a:t>The Standards Committee votes on the </a:t>
            </a:r>
            <a:r>
              <a:rPr lang="en-US" b="0" i="0" u="none" dirty="0"/>
              <a:t>proposed standard in </a:t>
            </a:r>
            <a:r>
              <a:rPr lang="en-US" b="0" i="0" u="none" strike="noStrike" baseline="0" dirty="0"/>
              <a:t>the following manner</a:t>
            </a:r>
            <a:r>
              <a:rPr lang="en-US" b="0" i="0" u="none" dirty="0"/>
              <a:t>:</a:t>
            </a:r>
          </a:p>
          <a:p>
            <a:pPr marL="182654" indent="-182654">
              <a:spcBef>
                <a:spcPct val="40000"/>
              </a:spcBef>
              <a:buFontTx/>
              <a:buChar char="•"/>
            </a:pPr>
            <a:r>
              <a:rPr lang="en-US" b="0" i="0" u="none" dirty="0">
                <a:solidFill>
                  <a:srgbClr val="000000"/>
                </a:solidFill>
                <a:cs typeface="Times New Roman" pitchFamily="18" charset="0"/>
              </a:rPr>
              <a:t>Standards actions are submitted for first consideration </a:t>
            </a:r>
            <a:r>
              <a:rPr lang="en-US" b="0" i="0" u="none" dirty="0">
                <a:solidFill>
                  <a:srgbClr val="FF0000"/>
                </a:solidFill>
                <a:cs typeface="Times New Roman" pitchFamily="18" charset="0"/>
              </a:rPr>
              <a:t>ballot</a:t>
            </a:r>
            <a:r>
              <a:rPr lang="en-US" b="0" i="0" u="none" dirty="0">
                <a:cs typeface="Times New Roman" pitchFamily="18" charset="0"/>
              </a:rPr>
              <a:t> </a:t>
            </a:r>
            <a:endParaRPr lang="en-US" b="0" i="0" u="none" dirty="0">
              <a:solidFill>
                <a:srgbClr val="000000"/>
              </a:solidFill>
              <a:cs typeface="Times New Roman" pitchFamily="18" charset="0"/>
            </a:endParaRPr>
          </a:p>
          <a:p>
            <a:pPr marL="182654" indent="-182654">
              <a:spcBef>
                <a:spcPct val="40000"/>
              </a:spcBef>
              <a:buFontTx/>
              <a:buChar char="•"/>
            </a:pPr>
            <a:r>
              <a:rPr lang="en-US" b="0" i="0" u="none" dirty="0"/>
              <a:t>Votes </a:t>
            </a:r>
            <a:r>
              <a:rPr lang="en-US" b="0" i="0" u="none" dirty="0">
                <a:solidFill>
                  <a:srgbClr val="000000"/>
                </a:solidFill>
                <a:cs typeface="Times New Roman" pitchFamily="18" charset="0"/>
              </a:rPr>
              <a:t>shall be recorded in</a:t>
            </a:r>
            <a:r>
              <a:rPr lang="en-US" b="0" i="0" u="none" dirty="0"/>
              <a:t> C&amp;S Connect. The voting period is typically </a:t>
            </a:r>
            <a:r>
              <a:rPr lang="en-US" sz="1100" b="0" i="0" u="none" kern="1200" dirty="0">
                <a:solidFill>
                  <a:schemeClr val="tx1"/>
                </a:solidFill>
                <a:latin typeface="Arial" charset="0"/>
                <a:ea typeface="+mn-ea"/>
                <a:cs typeface="+mn-cs"/>
              </a:rPr>
              <a:t>four to six weeks, based upon factors such as the size and complexity of the proposal and the current committee workload. The voting period can be longer or shorter if authorized by a standards </a:t>
            </a:r>
            <a:r>
              <a:rPr lang="en-US" b="0" i="0" u="none" dirty="0"/>
              <a:t>committee officer, however, any voting period shorter than two weeks must be agreed to by the committee.</a:t>
            </a:r>
          </a:p>
          <a:p>
            <a:pPr marL="182654" marR="0" lvl="1" indent="-182654" algn="l" defTabSz="914400" rtl="0" eaLnBrk="1" fontAlgn="base" latinLnBrk="0" hangingPunct="1">
              <a:lnSpc>
                <a:spcPct val="100000"/>
              </a:lnSpc>
              <a:spcBef>
                <a:spcPct val="40000"/>
              </a:spcBef>
              <a:spcAft>
                <a:spcPct val="0"/>
              </a:spcAft>
              <a:buClrTx/>
              <a:buSzTx/>
              <a:buFontTx/>
              <a:buChar char="•"/>
              <a:tabLst/>
              <a:defRPr/>
            </a:pPr>
            <a:r>
              <a:rPr lang="en-US" b="0" i="0" u="none" dirty="0">
                <a:cs typeface="Times New Roman" pitchFamily="18" charset="0"/>
              </a:rPr>
              <a:t>Votes may take place at a meeting, but</a:t>
            </a:r>
            <a:r>
              <a:rPr lang="en-US" b="0" i="0" u="none" strike="noStrike" dirty="0">
                <a:cs typeface="Times New Roman" pitchFamily="18" charset="0"/>
              </a:rPr>
              <a:t> since </a:t>
            </a:r>
            <a:r>
              <a:rPr lang="en-US" b="0" i="0" u="none" dirty="0">
                <a:cs typeface="Times New Roman" pitchFamily="18" charset="0"/>
              </a:rPr>
              <a:t>all voting members shall be provided the opportunity to vote, a ballot</a:t>
            </a:r>
            <a:r>
              <a:rPr lang="en-US" b="0" i="0" u="none" baseline="0" dirty="0">
                <a:cs typeface="Times New Roman" pitchFamily="18" charset="0"/>
              </a:rPr>
              <a:t> will be opened</a:t>
            </a:r>
            <a:r>
              <a:rPr lang="en-US" b="0" i="0" u="none" dirty="0">
                <a:cs typeface="Times New Roman" pitchFamily="18" charset="0"/>
              </a:rPr>
              <a:t> in C&amp;S connect after the meeting for a minimum of 2 weeks. </a:t>
            </a:r>
          </a:p>
          <a:p>
            <a:pPr marL="182654" marR="0" lvl="1" indent="-182654" algn="l" defTabSz="914400" rtl="0" eaLnBrk="1" fontAlgn="base" latinLnBrk="0" hangingPunct="1">
              <a:lnSpc>
                <a:spcPct val="100000"/>
              </a:lnSpc>
              <a:spcBef>
                <a:spcPct val="40000"/>
              </a:spcBef>
              <a:spcAft>
                <a:spcPct val="0"/>
              </a:spcAft>
              <a:buClrTx/>
              <a:buSzTx/>
              <a:buFontTx/>
              <a:buChar char="•"/>
              <a:tabLst/>
              <a:defRPr/>
            </a:pPr>
            <a:r>
              <a:rPr lang="en-US" sz="1100" b="0" i="0" u="none" kern="1200" dirty="0">
                <a:solidFill>
                  <a:schemeClr val="tx1"/>
                </a:solidFill>
                <a:effectLst/>
                <a:latin typeface="Arial" charset="0"/>
                <a:ea typeface="+mn-ea"/>
                <a:cs typeface="+mn-cs"/>
              </a:rPr>
              <a:t>The Supervisory Board should be included for review and comment on the technical content.  Comments from the Supervisory Board shall be</a:t>
            </a:r>
            <a:r>
              <a:rPr lang="en-US" sz="1100" b="0" i="0" u="none" strike="noStrike" kern="1200" dirty="0">
                <a:solidFill>
                  <a:schemeClr val="tx1"/>
                </a:solidFill>
                <a:effectLst/>
                <a:latin typeface="Arial" charset="0"/>
                <a:ea typeface="+mn-ea"/>
                <a:cs typeface="+mn-cs"/>
              </a:rPr>
              <a:t> considered in same manner </a:t>
            </a:r>
            <a:r>
              <a:rPr lang="en-US" sz="1100" b="0" i="0" u="none" kern="1200" dirty="0">
                <a:solidFill>
                  <a:schemeClr val="tx1"/>
                </a:solidFill>
                <a:effectLst/>
                <a:latin typeface="Arial" charset="0"/>
                <a:ea typeface="+mn-ea"/>
                <a:cs typeface="+mn-cs"/>
              </a:rPr>
              <a:t>as comments from the standards committee members or the public. </a:t>
            </a:r>
            <a:endParaRPr lang="en-US" b="0" i="0" u="none" dirty="0"/>
          </a:p>
          <a:p>
            <a:pPr marL="182654" indent="-182654">
              <a:spcBef>
                <a:spcPct val="40000"/>
              </a:spcBef>
              <a:buFontTx/>
              <a:buChar char="•"/>
            </a:pPr>
            <a:r>
              <a:rPr lang="en-US" b="0" i="0" u="none" dirty="0">
                <a:solidFill>
                  <a:srgbClr val="000000"/>
                </a:solidFill>
                <a:cs typeface="Times New Roman" pitchFamily="18" charset="0"/>
              </a:rPr>
              <a:t>On a first consideration </a:t>
            </a:r>
            <a:r>
              <a:rPr lang="en-US" b="0" i="0" u="none" dirty="0">
                <a:solidFill>
                  <a:srgbClr val="FF0000"/>
                </a:solidFill>
                <a:cs typeface="Times New Roman" pitchFamily="18" charset="0"/>
              </a:rPr>
              <a:t>ballot</a:t>
            </a:r>
            <a:r>
              <a:rPr lang="en-US" b="0" i="0" u="none" dirty="0">
                <a:solidFill>
                  <a:srgbClr val="000000"/>
                </a:solidFill>
                <a:cs typeface="Times New Roman" pitchFamily="18" charset="0"/>
              </a:rPr>
              <a:t>, item is considered to have </a:t>
            </a:r>
            <a:r>
              <a:rPr lang="en-US" sz="1100" b="0" i="0" u="none" kern="1200" dirty="0">
                <a:solidFill>
                  <a:srgbClr val="000000"/>
                </a:solidFill>
                <a:latin typeface="Arial" charset="0"/>
                <a:ea typeface="+mn-ea"/>
                <a:cs typeface="Times New Roman" pitchFamily="18" charset="0"/>
              </a:rPr>
              <a:t>passed if there are </a:t>
            </a:r>
          </a:p>
          <a:p>
            <a:pPr marL="411254" lvl="1" indent="-182654">
              <a:spcBef>
                <a:spcPct val="40000"/>
              </a:spcBef>
              <a:buFontTx/>
              <a:buChar char="•"/>
            </a:pPr>
            <a:r>
              <a:rPr lang="en-US" sz="1100" b="0" i="0" u="none" kern="1200" dirty="0">
                <a:solidFill>
                  <a:srgbClr val="000000"/>
                </a:solidFill>
                <a:latin typeface="Arial" charset="0"/>
                <a:ea typeface="+mn-ea"/>
                <a:cs typeface="Times New Roman" pitchFamily="18" charset="0"/>
              </a:rPr>
              <a:t>No “Disapproved” votes, </a:t>
            </a:r>
          </a:p>
          <a:p>
            <a:pPr marL="411254" lvl="1" indent="-182654">
              <a:spcBef>
                <a:spcPct val="40000"/>
              </a:spcBef>
              <a:buFontTx/>
              <a:buChar char="•"/>
            </a:pPr>
            <a:r>
              <a:rPr lang="en-US" sz="1100" b="0" i="0" u="none" kern="1200" dirty="0">
                <a:solidFill>
                  <a:srgbClr val="000000"/>
                </a:solidFill>
                <a:latin typeface="Arial" charset="0"/>
                <a:ea typeface="+mn-ea"/>
                <a:cs typeface="Times New Roman" pitchFamily="18" charset="0"/>
              </a:rPr>
              <a:t>At least 2/3 of the standards committee (exclusive of “Not Voting” and “Disapproved without Comment” returns) provided greater than 50% of the total consensus body has voted approved, </a:t>
            </a:r>
          </a:p>
          <a:p>
            <a:pPr marL="411254" lvl="1" indent="-182654">
              <a:spcBef>
                <a:spcPct val="40000"/>
              </a:spcBef>
              <a:buFontTx/>
              <a:buChar char="•"/>
            </a:pPr>
            <a:r>
              <a:rPr lang="en-US" sz="1100" b="0" i="0" u="none" kern="1200" dirty="0">
                <a:solidFill>
                  <a:srgbClr val="000000"/>
                </a:solidFill>
                <a:latin typeface="Arial" charset="0"/>
                <a:ea typeface="+mn-ea"/>
                <a:cs typeface="Times New Roman" pitchFamily="18" charset="0"/>
              </a:rPr>
              <a:t>No unresolved substantive comments from those included on the ballot for review &amp; comment, and </a:t>
            </a:r>
          </a:p>
          <a:p>
            <a:pPr marL="411254" lvl="1" indent="-182654">
              <a:spcBef>
                <a:spcPct val="40000"/>
              </a:spcBef>
              <a:buFontTx/>
              <a:buChar char="•"/>
            </a:pPr>
            <a:r>
              <a:rPr lang="en-US" i="0" u="none" baseline="0" dirty="0">
                <a:solidFill>
                  <a:srgbClr val="000000"/>
                </a:solidFill>
                <a:cs typeface="Times New Roman" pitchFamily="18" charset="0"/>
              </a:rPr>
              <a:t>No technical changes are made to the record.</a:t>
            </a:r>
          </a:p>
          <a:p>
            <a:pPr marL="182654" indent="-182654">
              <a:spcBef>
                <a:spcPct val="40000"/>
              </a:spcBef>
              <a:buFontTx/>
              <a:buChar char="•"/>
            </a:pPr>
            <a:endParaRPr lang="en-US" i="0" u="none" dirty="0"/>
          </a:p>
          <a:p>
            <a:pPr marL="182654" indent="-182654"/>
            <a:r>
              <a:rPr lang="en-US" i="0" u="none" dirty="0"/>
              <a:t>Let’s take a look at the voting options and what they mean.</a:t>
            </a:r>
          </a:p>
          <a:p>
            <a:pPr marL="182654" indent="-182654"/>
            <a:r>
              <a:rPr lang="en-US" i="0" u="none" dirty="0"/>
              <a:t> </a:t>
            </a:r>
            <a:br>
              <a:rPr lang="en-US" i="0" u="none" dirty="0"/>
            </a:br>
            <a:endParaRPr lang="en-US" i="0" u="none" dirty="0"/>
          </a:p>
        </p:txBody>
      </p:sp>
    </p:spTree>
    <p:extLst>
      <p:ext uri="{BB962C8B-B14F-4D97-AF65-F5344CB8AC3E}">
        <p14:creationId xmlns:p14="http://schemas.microsoft.com/office/powerpoint/2010/main" val="2031662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7C5F7613-96B6-4995-AE4B-522B5F9D5DCA}" type="slidenum">
              <a:rPr lang="en-US"/>
              <a:pPr/>
              <a:t>16</a:t>
            </a:fld>
            <a:endParaRPr lang="en-US"/>
          </a:p>
        </p:txBody>
      </p:sp>
      <p:sp>
        <p:nvSpPr>
          <p:cNvPr id="57346" name="Rectangle 2"/>
          <p:cNvSpPr>
            <a:spLocks noGrp="1" noRot="1" noChangeAspect="1" noChangeArrowheads="1" noTextEdit="1"/>
          </p:cNvSpPr>
          <p:nvPr>
            <p:ph type="sldImg"/>
          </p:nvPr>
        </p:nvSpPr>
        <p:spPr>
          <a:xfrm>
            <a:off x="1341438" y="458788"/>
            <a:ext cx="4403725" cy="3303587"/>
          </a:xfrm>
          <a:ln/>
        </p:spPr>
      </p:sp>
      <p:sp>
        <p:nvSpPr>
          <p:cNvPr id="57347" name="Rectangle 3"/>
          <p:cNvSpPr>
            <a:spLocks noGrp="1" noChangeArrowheads="1"/>
          </p:cNvSpPr>
          <p:nvPr>
            <p:ph type="body" idx="1"/>
          </p:nvPr>
        </p:nvSpPr>
        <p:spPr>
          <a:xfrm>
            <a:off x="540610" y="4096345"/>
            <a:ext cx="5997494" cy="4787198"/>
          </a:xfrm>
          <a:ln/>
        </p:spPr>
        <p:txBody>
          <a:bodyPr/>
          <a:lstStyle/>
          <a:p>
            <a:pPr marL="0" indent="0">
              <a:spcBef>
                <a:spcPct val="40000"/>
              </a:spcBef>
              <a:buFontTx/>
              <a:buNone/>
            </a:pPr>
            <a:r>
              <a:rPr lang="en-US" u="none" dirty="0"/>
              <a:t>The following voting options are available</a:t>
            </a:r>
            <a:r>
              <a:rPr lang="en-US" u="none" baseline="0" dirty="0"/>
              <a:t> for each recorded vote ballot: approved (with or without comment), disapproved, not voting or abstain. </a:t>
            </a:r>
          </a:p>
          <a:p>
            <a:pPr marL="0" indent="0">
              <a:spcBef>
                <a:spcPct val="40000"/>
              </a:spcBef>
              <a:buFontTx/>
              <a:buNone/>
            </a:pPr>
            <a:endParaRPr lang="en-US" u="none" dirty="0"/>
          </a:p>
          <a:p>
            <a:pPr marL="182654" indent="-182654">
              <a:spcBef>
                <a:spcPct val="40000"/>
              </a:spcBef>
              <a:buFontTx/>
              <a:buChar char="•"/>
            </a:pPr>
            <a:r>
              <a:rPr lang="en-US" b="1" u="none" dirty="0"/>
              <a:t>Approved</a:t>
            </a:r>
            <a:r>
              <a:rPr lang="en-US" u="none" dirty="0"/>
              <a:t> with</a:t>
            </a:r>
            <a:r>
              <a:rPr lang="en-US" u="none" baseline="0" dirty="0"/>
              <a:t> comments is selected when the comments are </a:t>
            </a:r>
            <a:r>
              <a:rPr lang="en-US" u="none" strike="noStrike" dirty="0"/>
              <a:t>handled as recommendations</a:t>
            </a:r>
            <a:r>
              <a:rPr lang="en-US" u="none" dirty="0"/>
              <a:t>.</a:t>
            </a:r>
          </a:p>
          <a:p>
            <a:pPr marL="182654" indent="-182654">
              <a:spcBef>
                <a:spcPct val="40000"/>
              </a:spcBef>
              <a:buFontTx/>
              <a:buChar char="•"/>
            </a:pPr>
            <a:endParaRPr lang="en-US" u="none" dirty="0"/>
          </a:p>
          <a:p>
            <a:pPr marL="182245" indent="-182245">
              <a:spcBef>
                <a:spcPct val="40000"/>
              </a:spcBef>
              <a:buFont typeface="Arial"/>
              <a:buChar char="•"/>
            </a:pPr>
            <a:r>
              <a:rPr lang="en-US" u="none" dirty="0">
                <a:latin typeface="Arial"/>
                <a:cs typeface="Arial"/>
              </a:rPr>
              <a:t>All </a:t>
            </a:r>
            <a:r>
              <a:rPr lang="en-US" b="1" u="none" dirty="0">
                <a:latin typeface="Arial"/>
                <a:cs typeface="Arial"/>
              </a:rPr>
              <a:t>Disapproved</a:t>
            </a:r>
            <a:r>
              <a:rPr lang="en-US" u="none" dirty="0">
                <a:latin typeface="Arial"/>
                <a:cs typeface="Arial"/>
              </a:rPr>
              <a:t> votes must be supported by comments and</a:t>
            </a:r>
            <a:r>
              <a:rPr lang="en-US" u="none" baseline="0" dirty="0">
                <a:latin typeface="Arial"/>
                <a:cs typeface="Arial"/>
              </a:rPr>
              <a:t> preferably </a:t>
            </a:r>
            <a:r>
              <a:rPr lang="en-US" u="none" dirty="0">
                <a:latin typeface="Arial"/>
                <a:cs typeface="Arial"/>
              </a:rPr>
              <a:t>an alternative action that will resolve the disapproval vote. The committee must then attempt to resolve the disapproval</a:t>
            </a:r>
            <a:r>
              <a:rPr lang="en-US" u="none" strike="sngStrike" dirty="0">
                <a:latin typeface="Arial"/>
                <a:cs typeface="Arial"/>
              </a:rPr>
              <a:t>s</a:t>
            </a:r>
            <a:r>
              <a:rPr lang="en-US" u="none" dirty="0">
                <a:latin typeface="Arial"/>
                <a:cs typeface="Arial"/>
              </a:rPr>
              <a:t>. If no comments related to the proposal accompany the vote, the committee is not required to take any action to resolve the disapprovals, but the vote must be recorded as “Disapproved without Comment” and reported to ANSI as such.</a:t>
            </a:r>
            <a:r>
              <a:rPr lang="en-US" dirty="0">
                <a:latin typeface="Arial"/>
                <a:cs typeface="Arial"/>
              </a:rPr>
              <a:t> </a:t>
            </a:r>
            <a:r>
              <a:rPr lang="en-US" u="none" dirty="0">
                <a:latin typeface="Arial"/>
                <a:cs typeface="Arial"/>
              </a:rPr>
              <a:t> A “Disapproved without Comment” response reduces the voting tally for the action being voted on.</a:t>
            </a:r>
          </a:p>
          <a:p>
            <a:pPr marL="182654" indent="-182654">
              <a:spcBef>
                <a:spcPct val="40000"/>
              </a:spcBef>
              <a:buFontTx/>
              <a:buChar char="•"/>
            </a:pPr>
            <a:endParaRPr lang="en-US" u="none" dirty="0"/>
          </a:p>
          <a:p>
            <a:pPr marL="182654" indent="-182654">
              <a:spcBef>
                <a:spcPct val="40000"/>
              </a:spcBef>
              <a:buFontTx/>
              <a:buChar char="•"/>
            </a:pPr>
            <a:r>
              <a:rPr lang="en-US" b="1" u="none" dirty="0"/>
              <a:t>Not Voting </a:t>
            </a:r>
            <a:r>
              <a:rPr lang="en-US" u="none" dirty="0">
                <a:solidFill>
                  <a:srgbClr val="000000"/>
                </a:solidFill>
                <a:cs typeface="Times New Roman" pitchFamily="18" charset="0"/>
              </a:rPr>
              <a:t>shall </a:t>
            </a:r>
            <a:r>
              <a:rPr lang="en-US" u="none" dirty="0"/>
              <a:t>be used by individuals who have an actual or </a:t>
            </a:r>
            <a:r>
              <a:rPr lang="en-US" u="none" strike="noStrike" dirty="0"/>
              <a:t>apparent</a:t>
            </a:r>
            <a:r>
              <a:rPr lang="en-US" u="none" dirty="0"/>
              <a:t> conflict of interest.  A response of “Not Voting” reduces the total </a:t>
            </a:r>
            <a:r>
              <a:rPr lang="en-US" b="0" u="none" dirty="0"/>
              <a:t>number </a:t>
            </a:r>
            <a:r>
              <a:rPr lang="en-US" u="none" dirty="0"/>
              <a:t>of the committee </a:t>
            </a:r>
            <a:r>
              <a:rPr lang="en-US" u="none" strike="noStrike" dirty="0"/>
              <a:t>members</a:t>
            </a:r>
            <a:r>
              <a:rPr lang="en-US" b="1" u="none" strike="noStrike" dirty="0"/>
              <a:t> </a:t>
            </a:r>
            <a:r>
              <a:rPr lang="en-US" b="0" u="none" strike="noStrike" dirty="0"/>
              <a:t>considered</a:t>
            </a:r>
            <a:r>
              <a:rPr lang="en-US" b="0" u="none" strike="noStrike" baseline="0" dirty="0"/>
              <a:t> in the determination of consensus </a:t>
            </a:r>
            <a:r>
              <a:rPr lang="en-US" u="none" dirty="0"/>
              <a:t>for that action.</a:t>
            </a:r>
          </a:p>
          <a:p>
            <a:pPr marL="182654" indent="-182654">
              <a:spcBef>
                <a:spcPct val="40000"/>
              </a:spcBef>
              <a:buFontTx/>
              <a:buChar char="•"/>
            </a:pPr>
            <a:endParaRPr lang="en-US" u="none" dirty="0"/>
          </a:p>
          <a:p>
            <a:pPr marL="182245" indent="-182245">
              <a:spcBef>
                <a:spcPct val="40000"/>
              </a:spcBef>
              <a:buFont typeface="Arial"/>
              <a:buChar char="•"/>
            </a:pPr>
            <a:r>
              <a:rPr lang="en-US" u="none" dirty="0">
                <a:latin typeface="Arial"/>
                <a:cs typeface="Arial"/>
              </a:rPr>
              <a:t>An </a:t>
            </a:r>
            <a:r>
              <a:rPr lang="en-US" b="1" u="none" dirty="0">
                <a:latin typeface="Arial"/>
                <a:cs typeface="Arial"/>
              </a:rPr>
              <a:t>Abstain</a:t>
            </a:r>
            <a:r>
              <a:rPr lang="en-US" u="none" dirty="0">
                <a:latin typeface="Arial"/>
                <a:cs typeface="Arial"/>
              </a:rPr>
              <a:t> vote </a:t>
            </a:r>
            <a:r>
              <a:rPr lang="en-US" u="none" dirty="0">
                <a:solidFill>
                  <a:srgbClr val="000000"/>
                </a:solidFill>
                <a:latin typeface="Arial"/>
                <a:cs typeface="Arial"/>
              </a:rPr>
              <a:t>shall </a:t>
            </a:r>
            <a:r>
              <a:rPr lang="en-US" u="none" dirty="0">
                <a:latin typeface="Arial"/>
                <a:cs typeface="Arial"/>
              </a:rPr>
              <a:t>be used by individuals who feel they lack the expertise to evaluate the proposal or who have not had the time to review it. An “Abstain” vote does NOT</a:t>
            </a:r>
            <a:r>
              <a:rPr lang="en-US" u="none" baseline="0" dirty="0">
                <a:latin typeface="Arial"/>
                <a:cs typeface="Arial"/>
              </a:rPr>
              <a:t> </a:t>
            </a:r>
            <a:r>
              <a:rPr lang="en-US" u="none" dirty="0">
                <a:latin typeface="Arial"/>
                <a:cs typeface="Arial"/>
              </a:rPr>
              <a:t>reduce the voting tally for the action being voted on.</a:t>
            </a:r>
            <a:br>
              <a:rPr lang="en-US" u="none" dirty="0">
                <a:cs typeface="Arial"/>
              </a:rPr>
            </a:br>
            <a:endParaRPr lang="en-US" u="none" dirty="0">
              <a:cs typeface="Arial" charset="0"/>
            </a:endParaRPr>
          </a:p>
        </p:txBody>
      </p:sp>
    </p:spTree>
    <p:extLst>
      <p:ext uri="{BB962C8B-B14F-4D97-AF65-F5344CB8AC3E}">
        <p14:creationId xmlns:p14="http://schemas.microsoft.com/office/powerpoint/2010/main" val="311308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54B13F23-AA0B-4A9E-9C99-D522310DABD0}" type="slidenum">
              <a:rPr lang="en-US"/>
              <a:pPr/>
              <a:t>17</a:t>
            </a:fld>
            <a:endParaRPr lang="en-US"/>
          </a:p>
        </p:txBody>
      </p:sp>
      <p:sp>
        <p:nvSpPr>
          <p:cNvPr id="59394" name="Rectangle 2"/>
          <p:cNvSpPr>
            <a:spLocks noGrp="1" noRot="1" noChangeAspect="1" noChangeArrowheads="1" noTextEdit="1"/>
          </p:cNvSpPr>
          <p:nvPr>
            <p:ph type="sldImg"/>
          </p:nvPr>
        </p:nvSpPr>
        <p:spPr>
          <a:xfrm>
            <a:off x="1341438" y="458788"/>
            <a:ext cx="4403725" cy="3303587"/>
          </a:xfrm>
          <a:ln/>
        </p:spPr>
      </p:sp>
      <p:sp>
        <p:nvSpPr>
          <p:cNvPr id="59395" name="Rectangle 3"/>
          <p:cNvSpPr>
            <a:spLocks noGrp="1" noChangeArrowheads="1"/>
          </p:cNvSpPr>
          <p:nvPr>
            <p:ph type="body" idx="1"/>
          </p:nvPr>
        </p:nvSpPr>
        <p:spPr>
          <a:xfrm>
            <a:off x="540610" y="4096345"/>
            <a:ext cx="5997494" cy="4787198"/>
          </a:xfrm>
          <a:noFill/>
          <a:ln/>
        </p:spPr>
        <p:txBody>
          <a:bodyPr lIns="93609" tIns="46805" rIns="93609" bIns="46805"/>
          <a:lstStyle/>
          <a:p>
            <a:r>
              <a:rPr lang="en-US" u="none" dirty="0">
                <a:latin typeface="Arial"/>
                <a:cs typeface="Arial"/>
              </a:rPr>
              <a:t>Let’s review the actions the committee must take while addressing all ballot comments</a:t>
            </a:r>
            <a:r>
              <a:rPr lang="en-US" dirty="0">
                <a:latin typeface="Arial"/>
                <a:cs typeface="Arial"/>
              </a:rPr>
              <a:t> </a:t>
            </a:r>
            <a:r>
              <a:rPr lang="en-US" u="none" dirty="0">
                <a:latin typeface="Arial"/>
                <a:cs typeface="Arial"/>
              </a:rPr>
              <a:t>on first consideration ballots</a:t>
            </a:r>
            <a:r>
              <a:rPr lang="en-US" dirty="0">
                <a:latin typeface="Arial"/>
                <a:cs typeface="Arial"/>
              </a:rPr>
              <a:t>.</a:t>
            </a:r>
            <a:endParaRPr lang="en-US" u="none" dirty="0">
              <a:latin typeface="Arial"/>
              <a:cs typeface="Arial"/>
            </a:endParaRPr>
          </a:p>
          <a:p>
            <a:pPr marL="228600" marR="0" lvl="1" indent="-114300" algn="l" defTabSz="914400" rtl="0" eaLnBrk="1" fontAlgn="base" latinLnBrk="0" hangingPunct="1">
              <a:lnSpc>
                <a:spcPct val="100000"/>
              </a:lnSpc>
              <a:spcBef>
                <a:spcPct val="40000"/>
              </a:spcBef>
              <a:spcAft>
                <a:spcPct val="0"/>
              </a:spcAft>
              <a:buClrTx/>
              <a:buSzTx/>
              <a:buFontTx/>
              <a:buChar char="•"/>
              <a:tabLst/>
              <a:defRPr/>
            </a:pPr>
            <a:r>
              <a:rPr lang="en-US" u="none" dirty="0"/>
              <a:t>The committee shall attempt to resolve all disapproved comments and consider all other comments related to the proposal. </a:t>
            </a:r>
          </a:p>
          <a:p>
            <a:pPr lvl="1">
              <a:spcBef>
                <a:spcPct val="40000"/>
              </a:spcBef>
            </a:pPr>
            <a:r>
              <a:rPr lang="en-US" u="none" dirty="0"/>
              <a:t>The committee must prepare a response to all comments related to the proposal. This response should describe any </a:t>
            </a:r>
            <a:r>
              <a:rPr lang="en-US" u="none" dirty="0">
                <a:cs typeface="Times New Roman" pitchFamily="18" charset="0"/>
              </a:rPr>
              <a:t>substantive </a:t>
            </a:r>
            <a:r>
              <a:rPr lang="en-US" u="none" dirty="0"/>
              <a:t>changes made in response to the comments and, if appropriate, explain why changes were not made.</a:t>
            </a:r>
          </a:p>
          <a:p>
            <a:pPr lvl="1">
              <a:spcBef>
                <a:spcPct val="40000"/>
              </a:spcBef>
              <a:defRPr/>
            </a:pPr>
            <a:r>
              <a:rPr lang="en-US" sz="1100" u="none" dirty="0">
                <a:latin typeface="Arial"/>
                <a:cs typeface="Arial"/>
              </a:rPr>
              <a:t>Technical and editorial changes to the proposal are </a:t>
            </a:r>
            <a:r>
              <a:rPr lang="en-US" sz="1100" u="none" kern="1200" dirty="0">
                <a:solidFill>
                  <a:schemeClr val="tx1"/>
                </a:solidFill>
                <a:latin typeface="Arial"/>
                <a:ea typeface="+mn-ea"/>
                <a:cs typeface="Arial"/>
              </a:rPr>
              <a:t>submitted to the committee for consideration. Editorial changes may be approved at a meeting, provided a quorum is present,. </a:t>
            </a:r>
          </a:p>
          <a:p>
            <a:pPr lvl="1">
              <a:spcBef>
                <a:spcPct val="40000"/>
              </a:spcBef>
            </a:pPr>
            <a:r>
              <a:rPr lang="en-US" sz="1100" u="none" kern="1200" dirty="0">
                <a:solidFill>
                  <a:schemeClr val="tx1"/>
                </a:solidFill>
                <a:latin typeface="Arial"/>
                <a:ea typeface="+mn-ea"/>
                <a:cs typeface="Arial"/>
              </a:rPr>
              <a:t>Any technical changes made to the proposal, unresolved Disapproved votes and substantive Supervisory Board comments are submitted to the committee for recirculation ballot or new first consideration ballot . </a:t>
            </a:r>
          </a:p>
          <a:p>
            <a:pPr lvl="1">
              <a:spcBef>
                <a:spcPct val="40000"/>
              </a:spcBef>
            </a:pPr>
            <a:endParaRPr lang="en-US" u="none" dirty="0"/>
          </a:p>
          <a:p>
            <a:pPr>
              <a:spcBef>
                <a:spcPct val="40000"/>
              </a:spcBef>
              <a:buFontTx/>
              <a:buChar char="•"/>
            </a:pPr>
            <a:endParaRPr lang="en-US" u="none" dirty="0"/>
          </a:p>
        </p:txBody>
      </p:sp>
    </p:spTree>
    <p:extLst>
      <p:ext uri="{BB962C8B-B14F-4D97-AF65-F5344CB8AC3E}">
        <p14:creationId xmlns:p14="http://schemas.microsoft.com/office/powerpoint/2010/main" val="3836507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961C40A5-8D8D-4810-830F-E21A6FC653E1}" type="slidenum">
              <a:rPr lang="en-US"/>
              <a:pPr/>
              <a:t>18</a:t>
            </a:fld>
            <a:endParaRPr lang="en-US"/>
          </a:p>
        </p:txBody>
      </p:sp>
      <p:sp>
        <p:nvSpPr>
          <p:cNvPr id="61442" name="Rectangle 2"/>
          <p:cNvSpPr>
            <a:spLocks noGrp="1" noRot="1" noChangeAspect="1" noChangeArrowheads="1" noTextEdit="1"/>
          </p:cNvSpPr>
          <p:nvPr>
            <p:ph type="sldImg"/>
          </p:nvPr>
        </p:nvSpPr>
        <p:spPr>
          <a:xfrm>
            <a:off x="1341438" y="458788"/>
            <a:ext cx="4403725" cy="3303587"/>
          </a:xfrm>
          <a:ln/>
        </p:spPr>
      </p:sp>
      <p:sp>
        <p:nvSpPr>
          <p:cNvPr id="61443" name="Rectangle 3"/>
          <p:cNvSpPr>
            <a:spLocks noGrp="1" noChangeArrowheads="1"/>
          </p:cNvSpPr>
          <p:nvPr>
            <p:ph type="body" idx="1"/>
          </p:nvPr>
        </p:nvSpPr>
        <p:spPr>
          <a:xfrm>
            <a:off x="540610" y="4096345"/>
            <a:ext cx="5997494" cy="4787198"/>
          </a:xfrm>
          <a:ln/>
        </p:spPr>
        <p:txBody>
          <a:bodyPr/>
          <a:lstStyle/>
          <a:p>
            <a:pPr marL="228600" marR="0" lvl="1" indent="-114300" algn="l" defTabSz="914400" rtl="0" eaLnBrk="1" fontAlgn="base" latinLnBrk="0" hangingPunct="1">
              <a:lnSpc>
                <a:spcPct val="100000"/>
              </a:lnSpc>
              <a:spcBef>
                <a:spcPct val="40000"/>
              </a:spcBef>
              <a:spcAft>
                <a:spcPct val="0"/>
              </a:spcAft>
              <a:buClrTx/>
              <a:buSzTx/>
              <a:buFontTx/>
              <a:buChar char="•"/>
              <a:tabLst/>
              <a:defRPr/>
            </a:pPr>
            <a:r>
              <a:rPr lang="en-US" u="none" dirty="0"/>
              <a:t>Committee members may change their votes if they wish to do so</a:t>
            </a:r>
            <a:r>
              <a:rPr lang="en-US" u="none" dirty="0">
                <a:solidFill>
                  <a:srgbClr val="000000"/>
                </a:solidFill>
                <a:cs typeface="Times New Roman" pitchFamily="18" charset="0"/>
              </a:rPr>
              <a:t> on a recirculation ballot for the following reasons: </a:t>
            </a:r>
          </a:p>
          <a:p>
            <a:pPr marL="457200" marR="0" lvl="2" indent="-114300" algn="l" defTabSz="914400" rtl="0" eaLnBrk="1" fontAlgn="base" latinLnBrk="0" hangingPunct="1">
              <a:lnSpc>
                <a:spcPct val="100000"/>
              </a:lnSpc>
              <a:spcBef>
                <a:spcPct val="40000"/>
              </a:spcBef>
              <a:spcAft>
                <a:spcPct val="0"/>
              </a:spcAft>
              <a:buClrTx/>
              <a:buSzTx/>
              <a:buFontTx/>
              <a:buChar char="•"/>
              <a:tabLst/>
              <a:defRPr/>
            </a:pPr>
            <a:r>
              <a:rPr lang="en-US" u="none" dirty="0">
                <a:solidFill>
                  <a:srgbClr val="000000"/>
                </a:solidFill>
                <a:cs typeface="Times New Roman" pitchFamily="18" charset="0"/>
              </a:rPr>
              <a:t>T</a:t>
            </a:r>
            <a:r>
              <a:rPr lang="en-US" u="none" baseline="0" dirty="0">
                <a:solidFill>
                  <a:srgbClr val="000000"/>
                </a:solidFill>
                <a:cs typeface="Times New Roman" pitchFamily="18" charset="0"/>
              </a:rPr>
              <a:t>o approve the recirculated proposal based on the responses to the first consideration ballot and any applicable changes made to the proposal, OR</a:t>
            </a:r>
            <a:r>
              <a:rPr lang="en-US" b="0" u="none" baseline="0" dirty="0">
                <a:solidFill>
                  <a:srgbClr val="000000"/>
                </a:solidFill>
                <a:cs typeface="Times New Roman" pitchFamily="18" charset="0"/>
              </a:rPr>
              <a:t> </a:t>
            </a:r>
          </a:p>
          <a:p>
            <a:pPr marL="457200" marR="0" lvl="2" indent="-114300" algn="l" defTabSz="914400" rtl="0" eaLnBrk="1" fontAlgn="base" latinLnBrk="0" hangingPunct="1">
              <a:lnSpc>
                <a:spcPct val="100000"/>
              </a:lnSpc>
              <a:spcBef>
                <a:spcPct val="40000"/>
              </a:spcBef>
              <a:spcAft>
                <a:spcPct val="0"/>
              </a:spcAft>
              <a:buClrTx/>
              <a:buSzTx/>
              <a:buFontTx/>
              <a:buChar char="•"/>
              <a:tabLst/>
              <a:defRPr/>
            </a:pPr>
            <a:r>
              <a:rPr lang="en-US" b="0" u="none" baseline="0" dirty="0">
                <a:solidFill>
                  <a:srgbClr val="000000"/>
                </a:solidFill>
                <a:cs typeface="Times New Roman" pitchFamily="18" charset="0"/>
              </a:rPr>
              <a:t>To disapprove the proposal in </a:t>
            </a:r>
            <a:r>
              <a:rPr lang="en-US" b="0" u="none" dirty="0">
                <a:solidFill>
                  <a:srgbClr val="000000"/>
                </a:solidFill>
                <a:cs typeface="Times New Roman" pitchFamily="18" charset="0"/>
              </a:rPr>
              <a:t>support of </a:t>
            </a:r>
            <a:r>
              <a:rPr lang="en-US" u="none" dirty="0">
                <a:solidFill>
                  <a:srgbClr val="000000"/>
                </a:solidFill>
                <a:cs typeface="Times New Roman" pitchFamily="18" charset="0"/>
              </a:rPr>
              <a:t>first consideration disapproved votes or</a:t>
            </a:r>
            <a:r>
              <a:rPr lang="en-US" u="none" baseline="0" dirty="0">
                <a:solidFill>
                  <a:srgbClr val="000000"/>
                </a:solidFill>
                <a:cs typeface="Times New Roman" pitchFamily="18" charset="0"/>
              </a:rPr>
              <a:t> any </a:t>
            </a:r>
            <a:r>
              <a:rPr lang="en-US" u="none" dirty="0">
                <a:solidFill>
                  <a:srgbClr val="000000"/>
                </a:solidFill>
                <a:cs typeface="Times New Roman" pitchFamily="18" charset="0"/>
              </a:rPr>
              <a:t>substantive Supervisory Board comments, OR</a:t>
            </a:r>
          </a:p>
          <a:p>
            <a:pPr marL="457200" marR="0" lvl="2" indent="-114300" algn="l" defTabSz="914400" rtl="0" eaLnBrk="1" fontAlgn="base" latinLnBrk="0" hangingPunct="1">
              <a:lnSpc>
                <a:spcPct val="100000"/>
              </a:lnSpc>
              <a:spcBef>
                <a:spcPct val="40000"/>
              </a:spcBef>
              <a:spcAft>
                <a:spcPct val="0"/>
              </a:spcAft>
              <a:buClrTx/>
              <a:buSzTx/>
              <a:buFontTx/>
              <a:buChar char="•"/>
              <a:tabLst/>
              <a:defRPr/>
            </a:pPr>
            <a:r>
              <a:rPr lang="en-US" u="none" dirty="0">
                <a:solidFill>
                  <a:srgbClr val="000000"/>
                </a:solidFill>
                <a:cs typeface="Times New Roman" pitchFamily="18" charset="0"/>
              </a:rPr>
              <a:t>To</a:t>
            </a:r>
            <a:r>
              <a:rPr lang="en-US" u="none" baseline="0" dirty="0">
                <a:solidFill>
                  <a:srgbClr val="000000"/>
                </a:solidFill>
                <a:cs typeface="Times New Roman" pitchFamily="18" charset="0"/>
              </a:rPr>
              <a:t> disapprove the revised proposal i</a:t>
            </a:r>
            <a:r>
              <a:rPr lang="en-US" u="none" dirty="0">
                <a:solidFill>
                  <a:srgbClr val="000000"/>
                </a:solidFill>
                <a:cs typeface="Times New Roman" pitchFamily="18" charset="0"/>
              </a:rPr>
              <a:t>n disagreement with any changes introduced to the proposal.</a:t>
            </a:r>
            <a:r>
              <a:rPr lang="en-US" u="none" dirty="0"/>
              <a:t> </a:t>
            </a:r>
          </a:p>
          <a:p>
            <a:pPr marL="228600" marR="0" lvl="1" indent="-114300" algn="l" defTabSz="914400" rtl="0" eaLnBrk="1" fontAlgn="base" latinLnBrk="0" hangingPunct="1">
              <a:lnSpc>
                <a:spcPct val="100000"/>
              </a:lnSpc>
              <a:spcBef>
                <a:spcPct val="40000"/>
              </a:spcBef>
              <a:spcAft>
                <a:spcPct val="0"/>
              </a:spcAft>
              <a:buClrTx/>
              <a:buSzTx/>
              <a:buFontTx/>
              <a:buChar char="•"/>
              <a:tabLst/>
              <a:defRPr/>
            </a:pPr>
            <a:r>
              <a:rPr lang="en-US" u="none" dirty="0"/>
              <a:t>If, after a </a:t>
            </a:r>
            <a:r>
              <a:rPr lang="en-US" sz="1100" u="none" kern="1200" dirty="0">
                <a:solidFill>
                  <a:schemeClr val="tx1"/>
                </a:solidFill>
                <a:latin typeface="Arial" charset="0"/>
                <a:ea typeface="+mn-ea"/>
                <a:cs typeface="+mn-cs"/>
              </a:rPr>
              <a:t>recirculation ballot, and at least 2/3 of the membership of the Consensus Committee (exclusive of “Not Voting” and “Disapproved without Comment” returns) provided greater than 50% of the total consensus body has voted approved, the action is considered to have passed. </a:t>
            </a:r>
          </a:p>
          <a:p>
            <a:pPr lvl="1">
              <a:spcBef>
                <a:spcPct val="40000"/>
              </a:spcBef>
            </a:pPr>
            <a:r>
              <a:rPr lang="en-US" sz="1100" u="none" kern="1200" dirty="0">
                <a:solidFill>
                  <a:schemeClr val="tx1"/>
                </a:solidFill>
                <a:latin typeface="Arial" charset="0"/>
                <a:ea typeface="+mn-ea"/>
                <a:cs typeface="+mn-cs"/>
              </a:rPr>
              <a:t>If any unresolved disapproved </a:t>
            </a:r>
            <a:r>
              <a:rPr lang="en-US" u="none" dirty="0"/>
              <a:t>votes remain, those members shall be notified of their right to appeal the committee’s action.</a:t>
            </a:r>
          </a:p>
          <a:p>
            <a:endParaRPr lang="en-US" u="none" dirty="0"/>
          </a:p>
          <a:p>
            <a:endParaRPr lang="en-US" u="none" dirty="0"/>
          </a:p>
        </p:txBody>
      </p:sp>
    </p:spTree>
    <p:extLst>
      <p:ext uri="{BB962C8B-B14F-4D97-AF65-F5344CB8AC3E}">
        <p14:creationId xmlns:p14="http://schemas.microsoft.com/office/powerpoint/2010/main" val="3611717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008705" y="8893296"/>
            <a:ext cx="3066733" cy="468154"/>
          </a:xfrm>
          <a:prstGeom prst="rect">
            <a:avLst/>
          </a:prstGeom>
          <a:ln/>
        </p:spPr>
        <p:txBody>
          <a:bodyPr/>
          <a:lstStyle/>
          <a:p>
            <a:fld id="{AC7BF663-A82C-4A0D-993D-B20413BE4608}" type="slidenum">
              <a:rPr lang="en-US"/>
              <a:pPr/>
              <a:t>1</a:t>
            </a:fld>
            <a:endParaRPr lang="en-US"/>
          </a:p>
        </p:txBody>
      </p:sp>
      <p:sp>
        <p:nvSpPr>
          <p:cNvPr id="16386" name="Rectangle 2"/>
          <p:cNvSpPr>
            <a:spLocks noGrp="1" noRot="1" noChangeAspect="1" noChangeArrowheads="1" noTextEdit="1"/>
          </p:cNvSpPr>
          <p:nvPr>
            <p:ph type="sldImg"/>
          </p:nvPr>
        </p:nvSpPr>
        <p:spPr>
          <a:xfrm>
            <a:off x="1285875" y="466725"/>
            <a:ext cx="4479925" cy="3360738"/>
          </a:xfrm>
          <a:prstGeom prst="rect">
            <a:avLst/>
          </a:prstGeom>
          <a:ln/>
        </p:spPr>
      </p:sp>
      <p:sp>
        <p:nvSpPr>
          <p:cNvPr id="16387" name="Rectangle 3"/>
          <p:cNvSpPr>
            <a:spLocks noGrp="1" noChangeArrowheads="1"/>
          </p:cNvSpPr>
          <p:nvPr>
            <p:ph type="body" idx="1"/>
          </p:nvPr>
        </p:nvSpPr>
        <p:spPr>
          <a:xfrm>
            <a:off x="522591" y="4164619"/>
            <a:ext cx="6025343" cy="4866849"/>
          </a:xfrm>
          <a:prstGeom prst="rect">
            <a:avLst/>
          </a:prstGeom>
          <a:ln/>
        </p:spPr>
        <p:txBody>
          <a:bodyPr/>
          <a:lstStyle/>
          <a:p>
            <a:endParaRPr lang="en-US"/>
          </a:p>
        </p:txBody>
      </p:sp>
    </p:spTree>
    <p:extLst>
      <p:ext uri="{BB962C8B-B14F-4D97-AF65-F5344CB8AC3E}">
        <p14:creationId xmlns:p14="http://schemas.microsoft.com/office/powerpoint/2010/main" val="15313415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0C0CE09A-7128-4B6C-8A41-865B1957572B}" type="slidenum">
              <a:rPr lang="en-US"/>
              <a:pPr/>
              <a:t>19</a:t>
            </a:fld>
            <a:endParaRPr lang="en-US"/>
          </a:p>
        </p:txBody>
      </p:sp>
      <p:sp>
        <p:nvSpPr>
          <p:cNvPr id="63490" name="Rectangle 2"/>
          <p:cNvSpPr>
            <a:spLocks noGrp="1" noRot="1" noChangeAspect="1" noChangeArrowheads="1" noTextEdit="1"/>
          </p:cNvSpPr>
          <p:nvPr>
            <p:ph type="sldImg"/>
          </p:nvPr>
        </p:nvSpPr>
        <p:spPr>
          <a:xfrm>
            <a:off x="1341438" y="458788"/>
            <a:ext cx="4403725" cy="3303587"/>
          </a:xfrm>
          <a:ln/>
        </p:spPr>
      </p:sp>
      <p:sp>
        <p:nvSpPr>
          <p:cNvPr id="63491" name="Rectangle 3"/>
          <p:cNvSpPr>
            <a:spLocks noGrp="1" noChangeArrowheads="1"/>
          </p:cNvSpPr>
          <p:nvPr>
            <p:ph type="body" idx="1"/>
          </p:nvPr>
        </p:nvSpPr>
        <p:spPr>
          <a:xfrm>
            <a:off x="540610" y="4096345"/>
            <a:ext cx="5997494" cy="4787198"/>
          </a:xfrm>
          <a:ln/>
        </p:spPr>
        <p:txBody>
          <a:bodyPr/>
          <a:lstStyle/>
          <a:p>
            <a:pPr marL="114300" lvl="1" indent="0">
              <a:buNone/>
            </a:pPr>
            <a:r>
              <a:rPr lang="en-US" u="none" dirty="0">
                <a:latin typeface="Arial"/>
                <a:cs typeface="Arial"/>
              </a:rPr>
              <a:t>A standards action approved by the consensus committee may be put on hold or withdrawn by the consensus committee </a:t>
            </a:r>
            <a:r>
              <a:rPr lang="en-US" u="none" baseline="0" dirty="0">
                <a:latin typeface="Arial"/>
                <a:cs typeface="Arial"/>
              </a:rPr>
              <a:t>at any time prior</a:t>
            </a:r>
            <a:r>
              <a:rPr lang="en-US" u="none" dirty="0">
                <a:latin typeface="Arial"/>
                <a:cs typeface="Arial"/>
              </a:rPr>
              <a:t> to submittal of approved action for ANSI approval.</a:t>
            </a:r>
            <a:r>
              <a:rPr lang="en-US" u="none" baseline="0" dirty="0">
                <a:latin typeface="Arial"/>
                <a:cs typeface="Arial"/>
              </a:rPr>
              <a:t> A</a:t>
            </a:r>
            <a:r>
              <a:rPr lang="en-US" u="none" dirty="0">
                <a:latin typeface="Arial"/>
                <a:cs typeface="Arial"/>
              </a:rPr>
              <a:t>pproval by 2/3 of the consensus committee </a:t>
            </a:r>
            <a:r>
              <a:rPr lang="en-US" sz="1100" u="none" kern="1200" dirty="0">
                <a:solidFill>
                  <a:schemeClr val="tx1"/>
                </a:solidFill>
                <a:latin typeface="Arial"/>
                <a:ea typeface="+mn-ea"/>
                <a:cs typeface="Arial"/>
              </a:rPr>
              <a:t>membership, excluding any “Not Voting” and “Disapproved without Comment” responses, provided greater than 50% of the total consensus body has voted approved, is required. This vote can be recorded on C&amp;S Connect. If taken at a meeting, only if greater than 50% of the total consensus body has voted approved at a meeting.</a:t>
            </a:r>
          </a:p>
          <a:p>
            <a:pPr marL="114300" lvl="1" indent="0">
              <a:buNone/>
            </a:pPr>
            <a:endParaRPr lang="en-US" u="none" dirty="0"/>
          </a:p>
          <a:p>
            <a:pPr marL="114300" lvl="1" indent="0">
              <a:buNone/>
            </a:pPr>
            <a:r>
              <a:rPr lang="en-US" u="none" dirty="0"/>
              <a:t>If the</a:t>
            </a:r>
            <a:r>
              <a:rPr lang="en-US" u="none" baseline="0" dirty="0"/>
              <a:t> </a:t>
            </a:r>
            <a:r>
              <a:rPr lang="en-US" u="none" strike="noStrike" dirty="0"/>
              <a:t>approved</a:t>
            </a:r>
            <a:r>
              <a:rPr lang="en-US" u="none" dirty="0"/>
              <a:t> standards action has already been </a:t>
            </a:r>
            <a:r>
              <a:rPr lang="en-US" u="none" strike="noStrike" dirty="0"/>
              <a:t>submitted for </a:t>
            </a:r>
            <a:r>
              <a:rPr lang="en-US" u="none" dirty="0"/>
              <a:t>Supervisory Board </a:t>
            </a:r>
            <a:r>
              <a:rPr lang="en-US" u="none" strike="noStrike" dirty="0"/>
              <a:t>approval</a:t>
            </a:r>
            <a:r>
              <a:rPr lang="en-US" u="none" dirty="0"/>
              <a:t>, an</a:t>
            </a:r>
            <a:r>
              <a:rPr lang="en-US" u="none" baseline="0" dirty="0"/>
              <a:t> </a:t>
            </a:r>
            <a:r>
              <a:rPr lang="en-US" u="none" dirty="0"/>
              <a:t>action to hold or withdraw the</a:t>
            </a:r>
            <a:r>
              <a:rPr lang="en-US" u="none" baseline="0" dirty="0"/>
              <a:t> </a:t>
            </a:r>
            <a:r>
              <a:rPr lang="en-US" u="none" dirty="0"/>
              <a:t>standards action </a:t>
            </a:r>
            <a:r>
              <a:rPr lang="en-US" u="none" strike="noStrike" dirty="0"/>
              <a:t>also</a:t>
            </a:r>
            <a:r>
              <a:rPr lang="en-US" u="none" dirty="0"/>
              <a:t> requires approval of the Supervisory</a:t>
            </a:r>
            <a:r>
              <a:rPr lang="en-US" u="none" baseline="0" dirty="0"/>
              <a:t> Board</a:t>
            </a:r>
            <a:r>
              <a:rPr lang="en-US" u="none" dirty="0"/>
              <a:t>, in accordance with its procedures.</a:t>
            </a:r>
          </a:p>
          <a:p>
            <a:pPr lvl="1"/>
            <a:endParaRPr lang="en-US" u="none" dirty="0"/>
          </a:p>
          <a:p>
            <a:endParaRPr lang="en-US" u="none" dirty="0"/>
          </a:p>
        </p:txBody>
      </p:sp>
    </p:spTree>
    <p:extLst>
      <p:ext uri="{BB962C8B-B14F-4D97-AF65-F5344CB8AC3E}">
        <p14:creationId xmlns:p14="http://schemas.microsoft.com/office/powerpoint/2010/main" val="31180276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a:t>Editorial (i.e. non-substantive) revisions may be considered for approval using the same recorded vote process for standards actions.</a:t>
            </a:r>
          </a:p>
          <a:p>
            <a:endParaRPr lang="en-US" u="none"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en-US" u="none" dirty="0"/>
              <a:t>Alternatively, editorial revisions may be considered for consensus committee approval at a meeting where a quorum is present. When approved at meetings with a quorum present, </a:t>
            </a:r>
            <a:r>
              <a:rPr lang="en-US" b="0" u="none" dirty="0"/>
              <a:t>the proposal is approved when at least 2/3 of the </a:t>
            </a:r>
            <a:r>
              <a:rPr lang="en-US" u="none" dirty="0"/>
              <a:t>consensus committee </a:t>
            </a:r>
            <a:r>
              <a:rPr lang="en-US" b="0" u="none" dirty="0"/>
              <a:t>members present approve the action</a:t>
            </a:r>
            <a:r>
              <a:rPr lang="en-US" b="1" u="none" dirty="0"/>
              <a:t>.  </a:t>
            </a:r>
            <a:r>
              <a:rPr lang="en-US" u="none" dirty="0"/>
              <a:t>Members may vote </a:t>
            </a:r>
            <a:r>
              <a:rPr lang="en-US" u="none" dirty="0">
                <a:solidFill>
                  <a:srgbClr val="000000"/>
                </a:solidFill>
                <a:cs typeface="Times New Roman" pitchFamily="18" charset="0"/>
              </a:rPr>
              <a:t>disapproved </a:t>
            </a:r>
            <a:r>
              <a:rPr lang="en-US" u="none" dirty="0"/>
              <a:t>on the action. This means that they either disagree with the revision or believe the revision is substantive, not editorial.  It is not necessary to give all members an opportunity to vote </a:t>
            </a:r>
            <a:r>
              <a:rPr lang="en-US" b="0" u="none" dirty="0"/>
              <a:t>following</a:t>
            </a:r>
            <a:r>
              <a:rPr lang="en-US" b="0" u="none" baseline="0" dirty="0"/>
              <a:t> a vote at the meeting for editorial revisions</a:t>
            </a:r>
            <a:r>
              <a:rPr lang="en-US" u="none" dirty="0"/>
              <a:t>.</a:t>
            </a:r>
          </a:p>
          <a:p>
            <a:endParaRPr lang="en-US" u="none" dirty="0"/>
          </a:p>
          <a:p>
            <a:r>
              <a:rPr lang="en-US" u="none" dirty="0">
                <a:latin typeface="Arial"/>
                <a:cs typeface="Arial"/>
              </a:rPr>
              <a:t>If the action is not approved, it must then be processed as a standards action</a:t>
            </a:r>
            <a:r>
              <a:rPr lang="en-US" dirty="0">
                <a:latin typeface="Arial"/>
                <a:cs typeface="Arial"/>
              </a:rPr>
              <a:t> </a:t>
            </a:r>
            <a:r>
              <a:rPr lang="en-US" u="none" dirty="0">
                <a:latin typeface="Arial"/>
                <a:cs typeface="Arial"/>
              </a:rPr>
              <a:t>or withdrawn.</a:t>
            </a:r>
            <a:r>
              <a:rPr lang="en-US" dirty="0">
                <a:latin typeface="Arial"/>
                <a:cs typeface="Arial"/>
              </a:rPr>
              <a:t> </a:t>
            </a:r>
            <a:endParaRPr lang="en-US" u="none" dirty="0">
              <a:cs typeface="Arial"/>
            </a:endParaRPr>
          </a:p>
          <a:p>
            <a:endParaRPr lang="en-US" u="none" dirty="0"/>
          </a:p>
          <a:p>
            <a:r>
              <a:rPr lang="en-US" b="1" u="none" dirty="0"/>
              <a:t>Note: </a:t>
            </a:r>
            <a:r>
              <a:rPr lang="en-US" u="none" dirty="0"/>
              <a:t>A substantive revision is one that directly and materially affects the use of the standard.  Examples of substantive revisions include:</a:t>
            </a:r>
            <a:br>
              <a:rPr lang="en-US" u="none" dirty="0"/>
            </a:br>
            <a:r>
              <a:rPr lang="en-US" u="none" dirty="0"/>
              <a:t>“shall” to “should”, or “should” to “shall”</a:t>
            </a:r>
          </a:p>
          <a:p>
            <a:r>
              <a:rPr lang="en-US" u="none" dirty="0"/>
              <a:t>addition, deletion, or revision of requirements, regardless of the number of changes</a:t>
            </a:r>
          </a:p>
          <a:p>
            <a:r>
              <a:rPr lang="en-US" u="none" dirty="0"/>
              <a:t>addition of mandatory compliance with referenced standards</a:t>
            </a:r>
          </a:p>
          <a:p>
            <a:endParaRPr lang="en-US" u="none" dirty="0"/>
          </a:p>
          <a:p>
            <a:endParaRPr lang="en-US" u="none" dirty="0"/>
          </a:p>
        </p:txBody>
      </p:sp>
      <p:sp>
        <p:nvSpPr>
          <p:cNvPr id="4" name="Slide Number Placeholder 3"/>
          <p:cNvSpPr>
            <a:spLocks noGrp="1"/>
          </p:cNvSpPr>
          <p:nvPr>
            <p:ph type="sldNum" sz="quarter" idx="10"/>
          </p:nvPr>
        </p:nvSpPr>
        <p:spPr/>
        <p:txBody>
          <a:bodyPr/>
          <a:lstStyle/>
          <a:p>
            <a:fld id="{B838330F-26F5-4E56-9601-4FD43A7FBF3F}" type="slidenum">
              <a:rPr lang="en-US" smtClean="0"/>
              <a:pPr/>
              <a:t>20</a:t>
            </a:fld>
            <a:endParaRPr lang="en-US"/>
          </a:p>
        </p:txBody>
      </p:sp>
    </p:spTree>
    <p:extLst>
      <p:ext uri="{BB962C8B-B14F-4D97-AF65-F5344CB8AC3E}">
        <p14:creationId xmlns:p14="http://schemas.microsoft.com/office/powerpoint/2010/main" val="29122899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F37FD253-6B94-4427-8808-A6326690ECDE}" type="slidenum">
              <a:rPr lang="en-US"/>
              <a:pPr/>
              <a:t>21</a:t>
            </a:fld>
            <a:endParaRPr lang="en-US"/>
          </a:p>
        </p:txBody>
      </p:sp>
      <p:sp>
        <p:nvSpPr>
          <p:cNvPr id="71682" name="Rectangle 2"/>
          <p:cNvSpPr>
            <a:spLocks noGrp="1" noRot="1" noChangeAspect="1" noChangeArrowheads="1" noTextEdit="1"/>
          </p:cNvSpPr>
          <p:nvPr>
            <p:ph type="sldImg"/>
          </p:nvPr>
        </p:nvSpPr>
        <p:spPr>
          <a:xfrm>
            <a:off x="1341438" y="458788"/>
            <a:ext cx="4403725" cy="3303587"/>
          </a:xfrm>
          <a:ln/>
        </p:spPr>
      </p:sp>
      <p:sp>
        <p:nvSpPr>
          <p:cNvPr id="71683" name="Rectangle 3"/>
          <p:cNvSpPr>
            <a:spLocks noGrp="1" noChangeArrowheads="1"/>
          </p:cNvSpPr>
          <p:nvPr>
            <p:ph type="body" idx="1"/>
          </p:nvPr>
        </p:nvSpPr>
        <p:spPr>
          <a:xfrm>
            <a:off x="540610" y="4096345"/>
            <a:ext cx="5997494" cy="4787198"/>
          </a:xfrm>
          <a:ln/>
        </p:spPr>
        <p:txBody>
          <a:bodyPr lIns="93609" tIns="46805" rIns="93609" bIns="46805"/>
          <a:lstStyle/>
          <a:p>
            <a:r>
              <a:rPr lang="en-US" u="none" dirty="0"/>
              <a:t>All proposed standards actions (new, revision, reaffirmation, stabilized</a:t>
            </a:r>
            <a:r>
              <a:rPr lang="en-US" u="none" baseline="0" dirty="0"/>
              <a:t> maintenance, </a:t>
            </a:r>
            <a:r>
              <a:rPr lang="en-US" u="none" dirty="0"/>
              <a:t>withdrawal) must be announced for public review.</a:t>
            </a:r>
            <a:endParaRPr lang="en-US" b="1" u="none" dirty="0"/>
          </a:p>
        </p:txBody>
      </p:sp>
    </p:spTree>
    <p:extLst>
      <p:ext uri="{BB962C8B-B14F-4D97-AF65-F5344CB8AC3E}">
        <p14:creationId xmlns:p14="http://schemas.microsoft.com/office/powerpoint/2010/main" val="29213221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82187127-365B-4270-A4FF-A41F7FFE8F37}" type="slidenum">
              <a:rPr lang="en-US"/>
              <a:pPr/>
              <a:t>22</a:t>
            </a:fld>
            <a:endParaRPr lang="en-US"/>
          </a:p>
        </p:txBody>
      </p:sp>
      <p:sp>
        <p:nvSpPr>
          <p:cNvPr id="73730" name="Rectangle 2"/>
          <p:cNvSpPr>
            <a:spLocks noGrp="1" noRot="1" noChangeAspect="1" noChangeArrowheads="1" noTextEdit="1"/>
          </p:cNvSpPr>
          <p:nvPr>
            <p:ph type="sldImg"/>
          </p:nvPr>
        </p:nvSpPr>
        <p:spPr>
          <a:xfrm>
            <a:off x="1341438" y="458788"/>
            <a:ext cx="4403725" cy="3303587"/>
          </a:xfrm>
          <a:ln/>
        </p:spPr>
      </p:sp>
      <p:sp>
        <p:nvSpPr>
          <p:cNvPr id="73731" name="Rectangle 3"/>
          <p:cNvSpPr>
            <a:spLocks noGrp="1" noChangeArrowheads="1"/>
          </p:cNvSpPr>
          <p:nvPr>
            <p:ph type="body" idx="1"/>
          </p:nvPr>
        </p:nvSpPr>
        <p:spPr>
          <a:xfrm>
            <a:off x="540610" y="4096345"/>
            <a:ext cx="5997494" cy="4787198"/>
          </a:xfrm>
          <a:ln/>
        </p:spPr>
        <p:txBody>
          <a:bodyPr/>
          <a:lstStyle/>
          <a:p>
            <a:r>
              <a:rPr lang="en-US" b="0" u="none" dirty="0">
                <a:solidFill>
                  <a:srgbClr val="003399"/>
                </a:solidFill>
              </a:rPr>
              <a:t>Public Review announcements are made available on the C&amp;S website,</a:t>
            </a:r>
            <a:r>
              <a:rPr lang="en-US" b="0" u="none" baseline="0" dirty="0">
                <a:solidFill>
                  <a:srgbClr val="003399"/>
                </a:solidFill>
              </a:rPr>
              <a:t> which </a:t>
            </a:r>
            <a:r>
              <a:rPr lang="en-US" b="0" u="none" dirty="0">
                <a:solidFill>
                  <a:srgbClr val="003399"/>
                </a:solidFill>
              </a:rPr>
              <a:t>includes a notice directing interested parties to the public review drafts. If the action will also be submitted as an American National Standard (ANS), it must also be announced in ANSI’s Standards Action via submittal of a BSR-8 Form (BSR =  Board of Standards Review).</a:t>
            </a:r>
          </a:p>
          <a:p>
            <a:endParaRPr lang="en-US" b="0" u="none" dirty="0">
              <a:solidFill>
                <a:srgbClr val="003399"/>
              </a:solidFill>
            </a:endParaRPr>
          </a:p>
          <a:p>
            <a:pPr>
              <a:spcBef>
                <a:spcPct val="40000"/>
              </a:spcBef>
            </a:pPr>
            <a:r>
              <a:rPr lang="en-US" b="0" u="none" dirty="0">
                <a:solidFill>
                  <a:srgbClr val="003399"/>
                </a:solidFill>
              </a:rPr>
              <a:t>Consideration should be given to conducting public review concurrently with the standards committee vote. If, at the time of the standards committee vote, there are expected to be no major objections, conducting public review concurrently with the standards committee recorded vote will save time in the development process. </a:t>
            </a:r>
          </a:p>
        </p:txBody>
      </p:sp>
    </p:spTree>
    <p:extLst>
      <p:ext uri="{BB962C8B-B14F-4D97-AF65-F5344CB8AC3E}">
        <p14:creationId xmlns:p14="http://schemas.microsoft.com/office/powerpoint/2010/main" val="37777988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8D110D46-FD1C-44A0-B028-06C9BE1964EB}" type="slidenum">
              <a:rPr lang="en-US"/>
              <a:pPr/>
              <a:t>23</a:t>
            </a:fld>
            <a:endParaRPr lang="en-US"/>
          </a:p>
        </p:txBody>
      </p:sp>
      <p:sp>
        <p:nvSpPr>
          <p:cNvPr id="75778" name="Rectangle 2"/>
          <p:cNvSpPr>
            <a:spLocks noGrp="1" noRot="1" noChangeAspect="1" noChangeArrowheads="1" noTextEdit="1"/>
          </p:cNvSpPr>
          <p:nvPr>
            <p:ph type="sldImg"/>
          </p:nvPr>
        </p:nvSpPr>
        <p:spPr>
          <a:xfrm>
            <a:off x="1341438" y="458788"/>
            <a:ext cx="4403725" cy="3303587"/>
          </a:xfrm>
          <a:ln/>
        </p:spPr>
      </p:sp>
      <p:sp>
        <p:nvSpPr>
          <p:cNvPr id="75779" name="Rectangle 3"/>
          <p:cNvSpPr>
            <a:spLocks noGrp="1" noChangeArrowheads="1"/>
          </p:cNvSpPr>
          <p:nvPr>
            <p:ph type="body" idx="1"/>
          </p:nvPr>
        </p:nvSpPr>
        <p:spPr>
          <a:xfrm>
            <a:off x="550439" y="4057332"/>
            <a:ext cx="5997494" cy="4787198"/>
          </a:xfrm>
          <a:ln/>
        </p:spPr>
        <p:txBody>
          <a:bodyPr/>
          <a:lstStyle/>
          <a:p>
            <a:pPr lvl="1">
              <a:spcBef>
                <a:spcPct val="40000"/>
              </a:spcBef>
            </a:pPr>
            <a:r>
              <a:rPr lang="en-US" u="none" dirty="0"/>
              <a:t>The required comment period is determined by the accessibility of the details of the action. The normal public comment period is 60 days, however it can be reduced to 45 days if the proposal can be accessed electronically. </a:t>
            </a:r>
            <a:r>
              <a:rPr lang="en-US" u="none" strike="noStrike" dirty="0"/>
              <a:t>The </a:t>
            </a:r>
            <a:r>
              <a:rPr lang="en-US" u="none" dirty="0"/>
              <a:t>comment period can be reduced further to 30 days if the complete proposal can be presented on the C&amp;S Web site and in ANSI’s Standards Action.</a:t>
            </a:r>
          </a:p>
          <a:p>
            <a:pPr lvl="1">
              <a:spcBef>
                <a:spcPct val="40000"/>
              </a:spcBef>
            </a:pPr>
            <a:r>
              <a:rPr lang="en-US" u="none" dirty="0"/>
              <a:t>The Project Team shall attempt to resolve all negative comments and must send a response to each commenter detailing changes made or the reasons why changes were not made.</a:t>
            </a:r>
          </a:p>
          <a:p>
            <a:pPr lvl="1">
              <a:spcBef>
                <a:spcPct val="40000"/>
              </a:spcBef>
            </a:pPr>
            <a:r>
              <a:rPr lang="en-US" u="none" dirty="0"/>
              <a:t>If </a:t>
            </a:r>
            <a:r>
              <a:rPr lang="en-US" b="0" i="0" u="none" strike="noStrike" dirty="0"/>
              <a:t>technical</a:t>
            </a:r>
            <a:r>
              <a:rPr lang="en-US" u="none" dirty="0"/>
              <a:t> changes are made to a proposed standards action, the action must be submitted for consensus committee approval and another public review period.</a:t>
            </a:r>
          </a:p>
          <a:p>
            <a:pPr lvl="1">
              <a:spcBef>
                <a:spcPct val="40000"/>
              </a:spcBef>
            </a:pPr>
            <a:r>
              <a:rPr lang="en-US" u="none" dirty="0"/>
              <a:t>Commenters are usually given a defined amount of time (20 working days) to inform the committee if </a:t>
            </a:r>
            <a:r>
              <a:rPr lang="en-US" u="none" baseline="0" dirty="0"/>
              <a:t>their </a:t>
            </a:r>
            <a:r>
              <a:rPr lang="en-US" u="none" dirty="0"/>
              <a:t>objection has not been resolved. Unresolved objections must be reported to the consensus committee. The objections along with the project team responses</a:t>
            </a:r>
            <a:r>
              <a:rPr lang="en-US" u="none" dirty="0">
                <a:solidFill>
                  <a:srgbClr val="000000"/>
                </a:solidFill>
                <a:cs typeface="Times New Roman" pitchFamily="18" charset="0"/>
              </a:rPr>
              <a:t> shall be submitted for recirculation vote. M</a:t>
            </a:r>
            <a:r>
              <a:rPr lang="en-US" u="none" dirty="0"/>
              <a:t>embers are given an opportunity to reaffirm or change their vote on the proposal.</a:t>
            </a:r>
          </a:p>
          <a:p>
            <a:pPr lvl="1">
              <a:spcBef>
                <a:spcPct val="40000"/>
              </a:spcBef>
            </a:pPr>
            <a:r>
              <a:rPr lang="en-US" u="none" dirty="0"/>
              <a:t>In addition, each commenter whose objection is not resolved must be informed of their right to appeal the committee’s action. (Further information on Appeals can be found in Module B7 The Appeals Process)</a:t>
            </a:r>
          </a:p>
          <a:p>
            <a:pPr>
              <a:spcBef>
                <a:spcPct val="40000"/>
              </a:spcBef>
            </a:pPr>
            <a:endParaRPr lang="en-US" u="none" dirty="0"/>
          </a:p>
        </p:txBody>
      </p:sp>
    </p:spTree>
    <p:extLst>
      <p:ext uri="{BB962C8B-B14F-4D97-AF65-F5344CB8AC3E}">
        <p14:creationId xmlns:p14="http://schemas.microsoft.com/office/powerpoint/2010/main" val="34968346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E2DAD6B3-EE28-41B4-9161-E88975224D0C}" type="slidenum">
              <a:rPr lang="en-US"/>
              <a:pPr/>
              <a:t>24</a:t>
            </a:fld>
            <a:endParaRPr lang="en-US"/>
          </a:p>
        </p:txBody>
      </p:sp>
      <p:sp>
        <p:nvSpPr>
          <p:cNvPr id="77826" name="Rectangle 2"/>
          <p:cNvSpPr>
            <a:spLocks noGrp="1" noRot="1" noChangeAspect="1" noChangeArrowheads="1" noTextEdit="1"/>
          </p:cNvSpPr>
          <p:nvPr>
            <p:ph type="sldImg"/>
          </p:nvPr>
        </p:nvSpPr>
        <p:spPr>
          <a:xfrm>
            <a:off x="1341438" y="458788"/>
            <a:ext cx="4403725" cy="3303587"/>
          </a:xfrm>
          <a:ln/>
        </p:spPr>
      </p:sp>
      <p:sp>
        <p:nvSpPr>
          <p:cNvPr id="77827" name="Rectangle 3"/>
          <p:cNvSpPr>
            <a:spLocks noGrp="1" noChangeArrowheads="1"/>
          </p:cNvSpPr>
          <p:nvPr>
            <p:ph type="body" idx="1"/>
          </p:nvPr>
        </p:nvSpPr>
        <p:spPr>
          <a:xfrm>
            <a:off x="540610" y="4096345"/>
            <a:ext cx="5997494" cy="4787198"/>
          </a:xfrm>
          <a:ln/>
        </p:spPr>
        <p:txBody>
          <a:bodyPr lIns="93609" tIns="46805" rIns="93609" bIns="46805"/>
          <a:lstStyle/>
          <a:p>
            <a:r>
              <a:rPr lang="en-US" dirty="0"/>
              <a:t>After the consensus committee reaches consensus, the standards committee submits its proposed standards action to the Supervisory Board for procedural review and approval. </a:t>
            </a:r>
            <a:endParaRPr lang="en-US" b="1" dirty="0"/>
          </a:p>
        </p:txBody>
      </p:sp>
    </p:spTree>
    <p:extLst>
      <p:ext uri="{BB962C8B-B14F-4D97-AF65-F5344CB8AC3E}">
        <p14:creationId xmlns:p14="http://schemas.microsoft.com/office/powerpoint/2010/main" val="6044332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091504BC-DC5F-4697-BC2E-EA44BAE55EE3}" type="slidenum">
              <a:rPr lang="en-US"/>
              <a:pPr/>
              <a:t>25</a:t>
            </a:fld>
            <a:endParaRPr lang="en-US"/>
          </a:p>
        </p:txBody>
      </p:sp>
      <p:sp>
        <p:nvSpPr>
          <p:cNvPr id="79874" name="Rectangle 2"/>
          <p:cNvSpPr>
            <a:spLocks noGrp="1" noRot="1" noChangeAspect="1" noChangeArrowheads="1" noTextEdit="1"/>
          </p:cNvSpPr>
          <p:nvPr>
            <p:ph type="sldImg"/>
          </p:nvPr>
        </p:nvSpPr>
        <p:spPr>
          <a:xfrm>
            <a:off x="1341438" y="458788"/>
            <a:ext cx="4403725" cy="3303587"/>
          </a:xfrm>
          <a:ln/>
        </p:spPr>
      </p:sp>
      <p:sp>
        <p:nvSpPr>
          <p:cNvPr id="79875" name="Rectangle 3"/>
          <p:cNvSpPr>
            <a:spLocks noGrp="1" noChangeArrowheads="1"/>
          </p:cNvSpPr>
          <p:nvPr>
            <p:ph type="body" idx="1"/>
          </p:nvPr>
        </p:nvSpPr>
        <p:spPr>
          <a:xfrm>
            <a:off x="540610" y="4096345"/>
            <a:ext cx="5997494" cy="4787198"/>
          </a:xfrm>
          <a:ln/>
        </p:spPr>
        <p:txBody>
          <a:bodyPr/>
          <a:lstStyle/>
          <a:p>
            <a:pPr lvl="0" fontAlgn="base"/>
            <a:r>
              <a:rPr lang="en-US" sz="1100" kern="1200" dirty="0">
                <a:solidFill>
                  <a:schemeClr val="tx1"/>
                </a:solidFill>
                <a:effectLst/>
                <a:latin typeface="Arial" charset="0"/>
                <a:ea typeface="+mn-ea"/>
                <a:cs typeface="+mn-cs"/>
              </a:rPr>
              <a:t>The Supervisory Board Procedural Ballot is conducted after consensus committee approval in accordance with the</a:t>
            </a:r>
            <a:r>
              <a:rPr lang="en-US" sz="1100" kern="1200" baseline="0" dirty="0">
                <a:solidFill>
                  <a:schemeClr val="tx1"/>
                </a:solidFill>
                <a:effectLst/>
                <a:latin typeface="Arial" charset="0"/>
                <a:ea typeface="+mn-ea"/>
                <a:cs typeface="+mn-cs"/>
              </a:rPr>
              <a:t> Supervisory Board Procedures.</a:t>
            </a:r>
            <a:endParaRPr lang="en-US" sz="1100" kern="1200" dirty="0">
              <a:solidFill>
                <a:schemeClr val="tx1"/>
              </a:solidFill>
              <a:effectLst/>
              <a:latin typeface="Arial" charset="0"/>
              <a:ea typeface="+mn-ea"/>
              <a:cs typeface="+mn-cs"/>
            </a:endParaRPr>
          </a:p>
          <a:p>
            <a:pPr lvl="0" fontAlgn="base"/>
            <a:endParaRPr lang="en-US" sz="1100" kern="1200" dirty="0">
              <a:solidFill>
                <a:schemeClr val="tx1"/>
              </a:solidFill>
              <a:effectLst/>
              <a:latin typeface="Arial" charset="0"/>
              <a:ea typeface="+mn-ea"/>
              <a:cs typeface="+mn-cs"/>
            </a:endParaRPr>
          </a:p>
          <a:p>
            <a:pPr lvl="0" fontAlgn="base"/>
            <a:r>
              <a:rPr lang="en-US" sz="1100" kern="1200" dirty="0">
                <a:solidFill>
                  <a:schemeClr val="tx1"/>
                </a:solidFill>
                <a:effectLst/>
                <a:latin typeface="Arial" charset="0"/>
                <a:ea typeface="+mn-ea"/>
                <a:cs typeface="+mn-cs"/>
              </a:rPr>
              <a:t>The purpose of the Board’s review is to verify that the action is consistent with Codes and Standards policies and procedures, and that the action is within the charter of the standards committee.  The Board will review consensus committee votes and public review comments to ensure that the</a:t>
            </a:r>
            <a:r>
              <a:rPr lang="en-US" sz="1100" kern="1200" baseline="0" dirty="0">
                <a:solidFill>
                  <a:schemeClr val="tx1"/>
                </a:solidFill>
                <a:effectLst/>
                <a:latin typeface="Arial" charset="0"/>
                <a:ea typeface="+mn-ea"/>
                <a:cs typeface="+mn-cs"/>
              </a:rPr>
              <a:t> committee has considered and provided a response to each comment</a:t>
            </a:r>
            <a:r>
              <a:rPr lang="en-US" sz="1100" kern="1200" dirty="0">
                <a:solidFill>
                  <a:schemeClr val="tx1"/>
                </a:solidFill>
                <a:effectLst/>
                <a:latin typeface="Arial" charset="0"/>
                <a:ea typeface="+mn-ea"/>
                <a:cs typeface="+mn-cs"/>
              </a:rPr>
              <a:t>. Board approval can be administratively declared without formal vote if there are no unresolved consensus committee disapproved votes, public review objections, or substantive Supervisory Board comments.</a:t>
            </a:r>
          </a:p>
          <a:p>
            <a:pPr lvl="0" fontAlgn="base"/>
            <a:endParaRPr lang="en-US" sz="1100" kern="1200" dirty="0">
              <a:solidFill>
                <a:schemeClr val="tx1"/>
              </a:solidFill>
              <a:effectLst/>
              <a:latin typeface="Arial" charset="0"/>
              <a:ea typeface="+mn-ea"/>
              <a:cs typeface="+mn-cs"/>
            </a:endParaRPr>
          </a:p>
          <a:p>
            <a:pPr lvl="0" fontAlgn="base"/>
            <a:r>
              <a:rPr lang="en-US" sz="1100" kern="1200" dirty="0">
                <a:solidFill>
                  <a:schemeClr val="tx1"/>
                </a:solidFill>
                <a:effectLst/>
                <a:latin typeface="Arial" charset="0"/>
                <a:ea typeface="+mn-ea"/>
                <a:cs typeface="+mn-cs"/>
              </a:rPr>
              <a:t>Should a voting Board Member develop a concern where the safety, health, or welfare of the public is believed to be endangered, the concern shall be brought to the attention of the standards committee for consideration. The standards committee may withdraw the item for further consideration. Otherwise the Board member has had the opportunity to comment on the content</a:t>
            </a:r>
            <a:r>
              <a:rPr lang="en-US" sz="1100" kern="1200" baseline="0" dirty="0">
                <a:solidFill>
                  <a:schemeClr val="tx1"/>
                </a:solidFill>
                <a:effectLst/>
                <a:latin typeface="Arial" charset="0"/>
                <a:ea typeface="+mn-ea"/>
                <a:cs typeface="+mn-cs"/>
              </a:rPr>
              <a:t> of the record during the balloting phase and all other comments should have been made at that time.</a:t>
            </a:r>
          </a:p>
          <a:p>
            <a:endParaRPr lang="en-US" dirty="0">
              <a:cs typeface="Arial"/>
            </a:endParaRPr>
          </a:p>
          <a:p>
            <a:r>
              <a:rPr lang="en-US" dirty="0">
                <a:latin typeface="Arial"/>
                <a:cs typeface="Arial"/>
              </a:rPr>
              <a:t>Proposals approved by the consensus body without any unresolved consensus body disapproved votes, unresolved substantive comments, or unresolved public review objections should be administratively approved by the responsible ASME Staff, on behalf of the cognizant supervisory board.</a:t>
            </a:r>
          </a:p>
        </p:txBody>
      </p:sp>
    </p:spTree>
    <p:extLst>
      <p:ext uri="{BB962C8B-B14F-4D97-AF65-F5344CB8AC3E}">
        <p14:creationId xmlns:p14="http://schemas.microsoft.com/office/powerpoint/2010/main" val="12862277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BE82665D-631E-4097-A560-B0BC7BBEB380}" type="slidenum">
              <a:rPr lang="en-US"/>
              <a:pPr/>
              <a:t>26</a:t>
            </a:fld>
            <a:endParaRPr lang="en-US"/>
          </a:p>
        </p:txBody>
      </p:sp>
      <p:sp>
        <p:nvSpPr>
          <p:cNvPr id="86018" name="Rectangle 2"/>
          <p:cNvSpPr>
            <a:spLocks noGrp="1" noRot="1" noChangeAspect="1" noChangeArrowheads="1" noTextEdit="1"/>
          </p:cNvSpPr>
          <p:nvPr>
            <p:ph type="sldImg"/>
          </p:nvPr>
        </p:nvSpPr>
        <p:spPr>
          <a:xfrm>
            <a:off x="1341438" y="458788"/>
            <a:ext cx="4403725" cy="3303587"/>
          </a:xfrm>
          <a:ln/>
        </p:spPr>
      </p:sp>
      <p:sp>
        <p:nvSpPr>
          <p:cNvPr id="86019" name="Rectangle 3"/>
          <p:cNvSpPr>
            <a:spLocks noGrp="1" noChangeArrowheads="1"/>
          </p:cNvSpPr>
          <p:nvPr>
            <p:ph type="body" idx="1"/>
          </p:nvPr>
        </p:nvSpPr>
        <p:spPr>
          <a:xfrm>
            <a:off x="540610" y="4096345"/>
            <a:ext cx="5997494" cy="4787198"/>
          </a:xfrm>
          <a:ln/>
        </p:spPr>
        <p:txBody>
          <a:bodyPr lIns="93609" tIns="46805" rIns="93609" bIns="46805"/>
          <a:lstStyle/>
          <a:p>
            <a:r>
              <a:rPr lang="en-US" dirty="0"/>
              <a:t>Anyone who objects to an ASME standards action may appeal, at the appropriate time, to</a:t>
            </a:r>
            <a:r>
              <a:rPr lang="en-US" baseline="0" dirty="0"/>
              <a:t> </a:t>
            </a:r>
            <a:r>
              <a:rPr lang="en-US" dirty="0"/>
              <a:t>both ASME and ANSI.</a:t>
            </a:r>
          </a:p>
        </p:txBody>
      </p:sp>
    </p:spTree>
    <p:extLst>
      <p:ext uri="{BB962C8B-B14F-4D97-AF65-F5344CB8AC3E}">
        <p14:creationId xmlns:p14="http://schemas.microsoft.com/office/powerpoint/2010/main" val="18788307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D55A78E5-7D58-4608-B8A0-148E506EC570}" type="slidenum">
              <a:rPr lang="en-US"/>
              <a:pPr/>
              <a:t>27</a:t>
            </a:fld>
            <a:endParaRPr lang="en-US"/>
          </a:p>
        </p:txBody>
      </p:sp>
      <p:sp>
        <p:nvSpPr>
          <p:cNvPr id="88066" name="Rectangle 2"/>
          <p:cNvSpPr>
            <a:spLocks noGrp="1" noRot="1" noChangeAspect="1" noChangeArrowheads="1" noTextEdit="1"/>
          </p:cNvSpPr>
          <p:nvPr>
            <p:ph type="sldImg"/>
          </p:nvPr>
        </p:nvSpPr>
        <p:spPr>
          <a:xfrm>
            <a:off x="1341438" y="458788"/>
            <a:ext cx="4403725" cy="3303587"/>
          </a:xfrm>
          <a:ln/>
        </p:spPr>
      </p:sp>
      <p:sp>
        <p:nvSpPr>
          <p:cNvPr id="88067" name="Rectangle 3"/>
          <p:cNvSpPr>
            <a:spLocks noGrp="1" noChangeArrowheads="1"/>
          </p:cNvSpPr>
          <p:nvPr>
            <p:ph type="body" idx="1"/>
          </p:nvPr>
        </p:nvSpPr>
        <p:spPr>
          <a:xfrm>
            <a:off x="540610" y="4096345"/>
            <a:ext cx="5997494" cy="4787198"/>
          </a:xfrm>
          <a:ln/>
        </p:spPr>
        <p:txBody>
          <a:bodyPr lIns="93609" tIns="46805" rIns="93609" bIns="46805"/>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u="none" dirty="0">
                <a:solidFill>
                  <a:srgbClr val="FF0000"/>
                </a:solidFill>
              </a:rPr>
              <a:t>ASME affords an individual the right to appeal any action or inaction. The process is detailed in depth </a:t>
            </a:r>
            <a:r>
              <a:rPr lang="en-US" u="none" dirty="0"/>
              <a:t>in Module B7</a:t>
            </a:r>
            <a:br>
              <a:rPr lang="en-US" u="none" dirty="0"/>
            </a:br>
            <a:endParaRPr lang="en-US" u="none" dirty="0"/>
          </a:p>
          <a:p>
            <a:r>
              <a:rPr lang="en-US" u="none" dirty="0"/>
              <a:t>ANSI will not hear an appeal of a standards action until:</a:t>
            </a:r>
            <a:endParaRPr lang="en-US" u="none" strike="noStrike" dirty="0"/>
          </a:p>
          <a:p>
            <a:pPr marL="457200" marR="0" lvl="2" indent="-114300" algn="l" defTabSz="914400" rtl="0" eaLnBrk="1" fontAlgn="base" latinLnBrk="0" hangingPunct="1">
              <a:lnSpc>
                <a:spcPct val="100000"/>
              </a:lnSpc>
              <a:spcBef>
                <a:spcPct val="30000"/>
              </a:spcBef>
              <a:spcAft>
                <a:spcPct val="0"/>
              </a:spcAft>
              <a:buClrTx/>
              <a:buSzTx/>
              <a:buFont typeface="Arial" charset="0"/>
              <a:buChar char="–"/>
              <a:tabLst/>
              <a:defRPr/>
            </a:pPr>
            <a:r>
              <a:rPr lang="en-US" u="none" strike="noStrike" dirty="0"/>
              <a:t>The </a:t>
            </a:r>
            <a:r>
              <a:rPr lang="en-US" u="none" dirty="0"/>
              <a:t>standards developer’s appeal process has been completed.</a:t>
            </a:r>
          </a:p>
          <a:p>
            <a:pPr lvl="2"/>
            <a:r>
              <a:rPr lang="en-US" u="none" dirty="0"/>
              <a:t>It has taken action on approval of the standards action.  </a:t>
            </a:r>
          </a:p>
          <a:p>
            <a:pPr lvl="1">
              <a:spcBef>
                <a:spcPct val="40000"/>
              </a:spcBef>
            </a:pPr>
            <a:r>
              <a:rPr lang="en-US" u="none" dirty="0"/>
              <a:t>An ANSI appeal may target a standards development</a:t>
            </a:r>
            <a:r>
              <a:rPr lang="en-US" u="none" baseline="0" dirty="0"/>
              <a:t> organization’s </a:t>
            </a:r>
            <a:r>
              <a:rPr lang="en-US" u="none" dirty="0"/>
              <a:t>ANSI accreditation, rather than a specific standards action, when it is believed that the standards developer is not acting in compliance with the operating procedures against which they were accredited.</a:t>
            </a:r>
          </a:p>
          <a:p>
            <a:pPr>
              <a:spcBef>
                <a:spcPct val="40000"/>
              </a:spcBef>
            </a:pPr>
            <a:endParaRPr lang="en-US" u="none" dirty="0"/>
          </a:p>
          <a:p>
            <a:pPr eaLnBrk="0" hangingPunct="0"/>
            <a:endParaRPr lang="en-US" b="1" u="none" dirty="0"/>
          </a:p>
        </p:txBody>
      </p:sp>
    </p:spTree>
    <p:extLst>
      <p:ext uri="{BB962C8B-B14F-4D97-AF65-F5344CB8AC3E}">
        <p14:creationId xmlns:p14="http://schemas.microsoft.com/office/powerpoint/2010/main" val="39087273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B96AF7D7-51E7-415C-B768-B43F423DAED3}" type="slidenum">
              <a:rPr lang="en-US"/>
              <a:pPr/>
              <a:t>28</a:t>
            </a:fld>
            <a:endParaRPr lang="en-US"/>
          </a:p>
        </p:txBody>
      </p:sp>
      <p:sp>
        <p:nvSpPr>
          <p:cNvPr id="90114" name="Rectangle 2"/>
          <p:cNvSpPr>
            <a:spLocks noGrp="1" noRot="1" noChangeAspect="1" noChangeArrowheads="1" noTextEdit="1"/>
          </p:cNvSpPr>
          <p:nvPr>
            <p:ph type="sldImg"/>
          </p:nvPr>
        </p:nvSpPr>
        <p:spPr>
          <a:xfrm>
            <a:off x="1341438" y="458788"/>
            <a:ext cx="4403725" cy="3303587"/>
          </a:xfrm>
          <a:ln/>
        </p:spPr>
      </p:sp>
      <p:sp>
        <p:nvSpPr>
          <p:cNvPr id="90115" name="Rectangle 3"/>
          <p:cNvSpPr>
            <a:spLocks noGrp="1" noChangeArrowheads="1"/>
          </p:cNvSpPr>
          <p:nvPr>
            <p:ph type="body" idx="1"/>
          </p:nvPr>
        </p:nvSpPr>
        <p:spPr>
          <a:xfrm>
            <a:off x="540610" y="4096345"/>
            <a:ext cx="5997494" cy="4787198"/>
          </a:xfrm>
          <a:ln/>
        </p:spPr>
        <p:txBody>
          <a:bodyPr lIns="93609" tIns="46805" rIns="93609" bIns="46805"/>
          <a:lstStyle/>
          <a:p>
            <a:r>
              <a:rPr lang="en-US" dirty="0"/>
              <a:t>Following Supervisory Board approval, ANSI approval may be requested. </a:t>
            </a:r>
            <a:endParaRPr lang="en-US" b="1" dirty="0"/>
          </a:p>
        </p:txBody>
      </p:sp>
    </p:spTree>
    <p:extLst>
      <p:ext uri="{BB962C8B-B14F-4D97-AF65-F5344CB8AC3E}">
        <p14:creationId xmlns:p14="http://schemas.microsoft.com/office/powerpoint/2010/main" val="718102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4EEA7563-22D7-44CF-A1FC-9A4118221D99}" type="slidenum">
              <a:rPr lang="en-US"/>
              <a:pPr/>
              <a:t>2</a:t>
            </a:fld>
            <a:endParaRPr lang="en-US"/>
          </a:p>
        </p:txBody>
      </p:sp>
      <p:sp>
        <p:nvSpPr>
          <p:cNvPr id="14338" name="Rectangle 2"/>
          <p:cNvSpPr>
            <a:spLocks noGrp="1" noRot="1" noChangeAspect="1" noChangeArrowheads="1" noTextEdit="1"/>
          </p:cNvSpPr>
          <p:nvPr>
            <p:ph type="sldImg"/>
          </p:nvPr>
        </p:nvSpPr>
        <p:spPr>
          <a:xfrm>
            <a:off x="1331913" y="458788"/>
            <a:ext cx="4403725" cy="3303587"/>
          </a:xfrm>
          <a:ln/>
        </p:spPr>
      </p:sp>
      <p:sp>
        <p:nvSpPr>
          <p:cNvPr id="14339" name="Rectangle 3"/>
          <p:cNvSpPr>
            <a:spLocks noGrp="1" noChangeArrowheads="1"/>
          </p:cNvSpPr>
          <p:nvPr>
            <p:ph type="body" idx="1"/>
          </p:nvPr>
        </p:nvSpPr>
        <p:spPr>
          <a:xfrm>
            <a:off x="538973" y="4096345"/>
            <a:ext cx="5997493" cy="4787198"/>
          </a:xfrm>
          <a:ln/>
        </p:spPr>
        <p:txBody>
          <a:bodyPr/>
          <a:lstStyle/>
          <a:p>
            <a:pPr marL="114300" lvl="1" indent="0">
              <a:spcBef>
                <a:spcPct val="40000"/>
              </a:spcBef>
              <a:buNone/>
            </a:pPr>
            <a:r>
              <a:rPr lang="en-US" dirty="0"/>
              <a:t>This presentation represents ASME’s consensus process for standards development.</a:t>
            </a:r>
          </a:p>
          <a:p>
            <a:endParaRPr lang="en-US" b="1" dirty="0"/>
          </a:p>
        </p:txBody>
      </p:sp>
    </p:spTree>
    <p:extLst>
      <p:ext uri="{BB962C8B-B14F-4D97-AF65-F5344CB8AC3E}">
        <p14:creationId xmlns:p14="http://schemas.microsoft.com/office/powerpoint/2010/main" val="25460901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6909F61C-A7C1-430E-BA9E-A4882BA466ED}" type="slidenum">
              <a:rPr lang="en-US"/>
              <a:pPr/>
              <a:t>29</a:t>
            </a:fld>
            <a:endParaRPr lang="en-US"/>
          </a:p>
        </p:txBody>
      </p:sp>
      <p:sp>
        <p:nvSpPr>
          <p:cNvPr id="92162" name="Rectangle 2"/>
          <p:cNvSpPr>
            <a:spLocks noGrp="1" noRot="1" noChangeAspect="1" noChangeArrowheads="1" noTextEdit="1"/>
          </p:cNvSpPr>
          <p:nvPr>
            <p:ph type="sldImg"/>
          </p:nvPr>
        </p:nvSpPr>
        <p:spPr>
          <a:xfrm>
            <a:off x="1341438" y="458788"/>
            <a:ext cx="4403725" cy="3303587"/>
          </a:xfrm>
          <a:ln/>
        </p:spPr>
      </p:sp>
      <p:sp>
        <p:nvSpPr>
          <p:cNvPr id="92163" name="Rectangle 3"/>
          <p:cNvSpPr>
            <a:spLocks noGrp="1" noChangeArrowheads="1"/>
          </p:cNvSpPr>
          <p:nvPr>
            <p:ph type="body" idx="1"/>
          </p:nvPr>
        </p:nvSpPr>
        <p:spPr>
          <a:xfrm>
            <a:off x="540610" y="4096345"/>
            <a:ext cx="5997494" cy="4787198"/>
          </a:xfrm>
          <a:ln/>
        </p:spPr>
        <p:txBody>
          <a:bodyPr/>
          <a:lstStyle/>
          <a:p>
            <a:pPr marL="0" marR="0" indent="0" algn="l" defTabSz="914400" rtl="0" eaLnBrk="1" fontAlgn="base" latinLnBrk="0" hangingPunct="1">
              <a:lnSpc>
                <a:spcPct val="100000"/>
              </a:lnSpc>
              <a:spcBef>
                <a:spcPct val="40000"/>
              </a:spcBef>
              <a:spcAft>
                <a:spcPct val="0"/>
              </a:spcAft>
              <a:buClrTx/>
              <a:buSzTx/>
              <a:buFontTx/>
              <a:buNone/>
              <a:tabLst/>
              <a:defRPr/>
            </a:pPr>
            <a:r>
              <a:rPr lang="en-US" sz="1100" u="none" dirty="0"/>
              <a:t>ANSI is responsible for overseeing the process by which American National Standards are developed. ANSI accredits standards developers, provides a venue for public review of proposed standards actions, approves proposed standards actions and audits standards developers approximately every 5 years.</a:t>
            </a:r>
          </a:p>
          <a:p>
            <a:pPr marL="0" marR="0" indent="0" algn="l" defTabSz="914400" rtl="0" eaLnBrk="1" fontAlgn="base" latinLnBrk="0" hangingPunct="1">
              <a:lnSpc>
                <a:spcPct val="100000"/>
              </a:lnSpc>
              <a:spcBef>
                <a:spcPct val="40000"/>
              </a:spcBef>
              <a:spcAft>
                <a:spcPct val="0"/>
              </a:spcAft>
              <a:buClrTx/>
              <a:buSzTx/>
              <a:buFontTx/>
              <a:buNone/>
              <a:tabLst/>
              <a:defRPr/>
            </a:pPr>
            <a:r>
              <a:rPr lang="en-US" sz="1100" u="none" dirty="0">
                <a:latin typeface="Arial"/>
                <a:cs typeface="Arial"/>
              </a:rPr>
              <a:t>With few exceptions, </a:t>
            </a:r>
            <a:r>
              <a:rPr lang="en-US" u="none" dirty="0">
                <a:latin typeface="Arial"/>
                <a:cs typeface="Arial"/>
              </a:rPr>
              <a:t>ASME usually submits standards to ANSI for approval as American National Standards.</a:t>
            </a:r>
            <a:endParaRPr lang="en-US" u="none" dirty="0"/>
          </a:p>
          <a:p>
            <a:pPr marL="182654" marR="0" indent="-182654" algn="l" defTabSz="914400" rtl="0" eaLnBrk="1" fontAlgn="base" latinLnBrk="0" hangingPunct="1">
              <a:lnSpc>
                <a:spcPct val="100000"/>
              </a:lnSpc>
              <a:spcBef>
                <a:spcPct val="40000"/>
              </a:spcBef>
              <a:spcAft>
                <a:spcPct val="0"/>
              </a:spcAft>
              <a:buClrTx/>
              <a:buSzTx/>
              <a:buFontTx/>
              <a:buChar char="•"/>
              <a:tabLst/>
              <a:defRPr/>
            </a:pPr>
            <a:endParaRPr lang="en-US" u="none" dirty="0"/>
          </a:p>
        </p:txBody>
      </p:sp>
    </p:spTree>
    <p:extLst>
      <p:ext uri="{BB962C8B-B14F-4D97-AF65-F5344CB8AC3E}">
        <p14:creationId xmlns:p14="http://schemas.microsoft.com/office/powerpoint/2010/main" val="85462086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6909F61C-A7C1-430E-BA9E-A4882BA466ED}" type="slidenum">
              <a:rPr lang="en-US"/>
              <a:pPr/>
              <a:t>30</a:t>
            </a:fld>
            <a:endParaRPr lang="en-US"/>
          </a:p>
        </p:txBody>
      </p:sp>
      <p:sp>
        <p:nvSpPr>
          <p:cNvPr id="92162" name="Rectangle 2"/>
          <p:cNvSpPr>
            <a:spLocks noGrp="1" noRot="1" noChangeAspect="1" noChangeArrowheads="1" noTextEdit="1"/>
          </p:cNvSpPr>
          <p:nvPr>
            <p:ph type="sldImg"/>
          </p:nvPr>
        </p:nvSpPr>
        <p:spPr>
          <a:xfrm>
            <a:off x="1341438" y="458788"/>
            <a:ext cx="4403725" cy="3303587"/>
          </a:xfrm>
          <a:ln/>
        </p:spPr>
      </p:sp>
      <p:sp>
        <p:nvSpPr>
          <p:cNvPr id="92163" name="Rectangle 3"/>
          <p:cNvSpPr>
            <a:spLocks noGrp="1" noChangeArrowheads="1"/>
          </p:cNvSpPr>
          <p:nvPr>
            <p:ph type="body" idx="1"/>
          </p:nvPr>
        </p:nvSpPr>
        <p:spPr>
          <a:xfrm>
            <a:off x="540610" y="4096345"/>
            <a:ext cx="5997494" cy="4787198"/>
          </a:xfrm>
          <a:ln/>
        </p:spPr>
        <p:txBody>
          <a:bodyPr/>
          <a:lstStyle/>
          <a:p>
            <a:pPr marL="0" indent="0">
              <a:spcBef>
                <a:spcPct val="40000"/>
              </a:spcBef>
              <a:buFontTx/>
              <a:buNone/>
            </a:pPr>
            <a:r>
              <a:rPr lang="en-US" u="none" dirty="0"/>
              <a:t>After all of the other steps are complete, if</a:t>
            </a:r>
            <a:r>
              <a:rPr lang="en-US" u="none" baseline="0" dirty="0"/>
              <a:t> the standard is intended to be an American National Standard, t</a:t>
            </a:r>
            <a:r>
              <a:rPr lang="en-US" u="none" dirty="0"/>
              <a:t>he proposed standards action is submitted to ANSI’s Board of Standards Review (BSR) via BSR-9 form.</a:t>
            </a:r>
          </a:p>
          <a:p>
            <a:pPr marL="182654" indent="-182654">
              <a:spcBef>
                <a:spcPct val="40000"/>
              </a:spcBef>
              <a:buFontTx/>
              <a:buChar char="•"/>
            </a:pPr>
            <a:r>
              <a:rPr lang="en-US" u="none" dirty="0"/>
              <a:t>Similar</a:t>
            </a:r>
            <a:r>
              <a:rPr lang="en-US" u="none" baseline="0" dirty="0"/>
              <a:t> documentation </a:t>
            </a:r>
            <a:r>
              <a:rPr lang="en-US" u="none" dirty="0"/>
              <a:t>provided to the applicable</a:t>
            </a:r>
            <a:r>
              <a:rPr lang="en-US" u="none" baseline="0" dirty="0"/>
              <a:t> </a:t>
            </a:r>
            <a:r>
              <a:rPr lang="en-US" u="none" dirty="0"/>
              <a:t>ASME Supervisory Board for approval is also provided to ANSI, for example:</a:t>
            </a:r>
          </a:p>
          <a:p>
            <a:pPr marL="411254" lvl="1" indent="-182654">
              <a:spcBef>
                <a:spcPct val="40000"/>
              </a:spcBef>
              <a:buFontTx/>
              <a:buChar char="•"/>
            </a:pPr>
            <a:r>
              <a:rPr lang="en-US" u="none" dirty="0"/>
              <a:t>the final vote of the consensus committee, and </a:t>
            </a:r>
          </a:p>
          <a:p>
            <a:pPr marL="411254" lvl="1" indent="-182654">
              <a:spcBef>
                <a:spcPct val="40000"/>
              </a:spcBef>
              <a:buFontTx/>
              <a:buChar char="•"/>
            </a:pPr>
            <a:r>
              <a:rPr lang="en-US" u="none" dirty="0"/>
              <a:t>documentation of attempts to resolve any outstanding committee disapproved votes or public review comments</a:t>
            </a:r>
          </a:p>
          <a:p>
            <a:pPr marL="228600" lvl="1" indent="0">
              <a:spcBef>
                <a:spcPct val="40000"/>
              </a:spcBef>
              <a:buFontTx/>
              <a:buNone/>
            </a:pPr>
            <a:r>
              <a:rPr lang="en-US" u="none" dirty="0"/>
              <a:t>Additionally,</a:t>
            </a:r>
            <a:r>
              <a:rPr lang="en-US" u="none" baseline="0" dirty="0"/>
              <a:t> </a:t>
            </a:r>
            <a:r>
              <a:rPr lang="en-US" u="none" dirty="0"/>
              <a:t>ANSI is also provided a committee roster indicating how each member voted.</a:t>
            </a:r>
          </a:p>
          <a:p>
            <a:pPr marL="228600" lvl="1" indent="0">
              <a:spcBef>
                <a:spcPct val="40000"/>
              </a:spcBef>
              <a:buFontTx/>
              <a:buNone/>
            </a:pPr>
            <a:endParaRPr lang="en-US" sz="1100" u="none" kern="1200" dirty="0">
              <a:solidFill>
                <a:schemeClr val="tx1"/>
              </a:solidFill>
              <a:latin typeface="Arial"/>
              <a:ea typeface="+mn-ea"/>
              <a:cs typeface="Arial"/>
            </a:endParaRPr>
          </a:p>
          <a:p>
            <a:pPr marL="182245" indent="-182245">
              <a:spcBef>
                <a:spcPct val="40000"/>
              </a:spcBef>
              <a:buFont typeface="Arial"/>
              <a:buChar char="•"/>
            </a:pPr>
            <a:r>
              <a:rPr lang="en-US" sz="1100" u="none" kern="1200" dirty="0">
                <a:solidFill>
                  <a:schemeClr val="tx1"/>
                </a:solidFill>
                <a:latin typeface="Arial"/>
                <a:ea typeface="+mn-ea"/>
                <a:cs typeface="Arial"/>
              </a:rPr>
              <a:t>Technical issues are only considered on a BSR from viewpoint where they afforded due process</a:t>
            </a:r>
          </a:p>
          <a:p>
            <a:pPr marL="182245" indent="-182245">
              <a:spcBef>
                <a:spcPct val="40000"/>
              </a:spcBef>
              <a:buFont typeface="Arial"/>
              <a:buChar char="•"/>
            </a:pPr>
            <a:r>
              <a:rPr lang="en-US" sz="1100" u="none" kern="1200" dirty="0">
                <a:solidFill>
                  <a:schemeClr val="tx1"/>
                </a:solidFill>
                <a:latin typeface="Arial"/>
                <a:ea typeface="+mn-ea"/>
                <a:cs typeface="Arial"/>
              </a:rPr>
              <a:t>If there are no outstanding unresolved committee disapproved votes, unresolved substantive comments, or  public review objections</a:t>
            </a:r>
            <a:r>
              <a:rPr lang="en-US" u="none" dirty="0">
                <a:latin typeface="Arial"/>
                <a:cs typeface="Arial"/>
              </a:rPr>
              <a:t>, ANSI may administratively approve the proposed standards action without referring it to the BSR for a formal vote. If there are unresolved committee disapproved votes or pubic review objections, the BSR must formally vote on the action.</a:t>
            </a:r>
            <a:br>
              <a:rPr lang="en-US" u="none" dirty="0">
                <a:cs typeface="Arial"/>
              </a:rPr>
            </a:br>
            <a:endParaRPr lang="en-US" u="none" dirty="0">
              <a:cs typeface="Arial" charset="0"/>
            </a:endParaRPr>
          </a:p>
        </p:txBody>
      </p:sp>
    </p:spTree>
    <p:extLst>
      <p:ext uri="{BB962C8B-B14F-4D97-AF65-F5344CB8AC3E}">
        <p14:creationId xmlns:p14="http://schemas.microsoft.com/office/powerpoint/2010/main" val="12914301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BE82665D-631E-4097-A560-B0BC7BBEB380}" type="slidenum">
              <a:rPr lang="en-US"/>
              <a:pPr/>
              <a:t>31</a:t>
            </a:fld>
            <a:endParaRPr lang="en-US"/>
          </a:p>
        </p:txBody>
      </p:sp>
      <p:sp>
        <p:nvSpPr>
          <p:cNvPr id="86018" name="Rectangle 2"/>
          <p:cNvSpPr>
            <a:spLocks noGrp="1" noRot="1" noChangeAspect="1" noChangeArrowheads="1" noTextEdit="1"/>
          </p:cNvSpPr>
          <p:nvPr>
            <p:ph type="sldImg"/>
          </p:nvPr>
        </p:nvSpPr>
        <p:spPr>
          <a:xfrm>
            <a:off x="1341438" y="458788"/>
            <a:ext cx="4403725" cy="3303587"/>
          </a:xfrm>
          <a:ln/>
        </p:spPr>
      </p:sp>
      <p:sp>
        <p:nvSpPr>
          <p:cNvPr id="86019" name="Rectangle 3"/>
          <p:cNvSpPr>
            <a:spLocks noGrp="1" noChangeArrowheads="1"/>
          </p:cNvSpPr>
          <p:nvPr>
            <p:ph type="body" idx="1"/>
          </p:nvPr>
        </p:nvSpPr>
        <p:spPr>
          <a:xfrm>
            <a:off x="540610" y="4096345"/>
            <a:ext cx="5997494" cy="4787198"/>
          </a:xfrm>
          <a:ln/>
        </p:spPr>
        <p:txBody>
          <a:bodyPr lIns="93609" tIns="46805" rIns="93609" bIns="46805"/>
          <a:lstStyle/>
          <a:p>
            <a:r>
              <a:rPr lang="en-US" u="none" strike="noStrike" dirty="0"/>
              <a:t>The </a:t>
            </a:r>
            <a:r>
              <a:rPr lang="en-US" u="none" strike="noStrike" baseline="0" dirty="0"/>
              <a:t>standard may be submitted to ASME’s Publication Department before obtaining final approval from ANSI.  </a:t>
            </a:r>
            <a:endParaRPr lang="en-US" u="none" strike="sngStrike" dirty="0"/>
          </a:p>
        </p:txBody>
      </p:sp>
    </p:spTree>
    <p:extLst>
      <p:ext uri="{BB962C8B-B14F-4D97-AF65-F5344CB8AC3E}">
        <p14:creationId xmlns:p14="http://schemas.microsoft.com/office/powerpoint/2010/main" val="32110887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u="none" dirty="0"/>
              <a:t>Typically ASME</a:t>
            </a:r>
            <a:r>
              <a:rPr lang="en-US" u="none" baseline="0" dirty="0"/>
              <a:t> publication staff will receive a draft of the standard prior to ANSI approval, usually after the changes have received consensus committee approval. The ASME Staff Secretary works with the publication</a:t>
            </a:r>
            <a:r>
              <a:rPr lang="en-US" u="none" strike="sngStrike" baseline="0" dirty="0"/>
              <a:t>s</a:t>
            </a:r>
            <a:r>
              <a:rPr lang="en-US" u="none" baseline="0" dirty="0"/>
              <a:t> department to update them with any changes, if applicable. The ASME Staff Secretary and the applicable project manager (PM) </a:t>
            </a:r>
            <a:r>
              <a:rPr lang="en-US" u="none" dirty="0"/>
              <a:t>for</a:t>
            </a:r>
            <a:r>
              <a:rPr lang="en-US" u="none" baseline="0" dirty="0"/>
              <a:t> the </a:t>
            </a:r>
            <a:r>
              <a:rPr lang="en-US" u="none" dirty="0"/>
              <a:t>standard will</a:t>
            </a:r>
            <a:r>
              <a:rPr lang="en-US" u="none" baseline="0" dirty="0"/>
              <a:t> have the opportunity to review the document before it goes to print.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u="none" baseline="0" dirty="0"/>
          </a:p>
          <a:p>
            <a:pPr marL="0" marR="0" indent="0" algn="l" defTabSz="914400" rtl="0" eaLnBrk="1" fontAlgn="base" latinLnBrk="0" hangingPunct="1">
              <a:lnSpc>
                <a:spcPct val="100000"/>
              </a:lnSpc>
              <a:spcBef>
                <a:spcPct val="30000"/>
              </a:spcBef>
              <a:spcAft>
                <a:spcPct val="0"/>
              </a:spcAft>
              <a:buClrTx/>
              <a:buSzTx/>
              <a:buFontTx/>
              <a:buNone/>
              <a:tabLst/>
              <a:defRPr/>
            </a:pPr>
            <a:r>
              <a:rPr lang="en-US" u="none" dirty="0"/>
              <a:t>After ANSI’s approval, ASME publishes the standard. American National Standards must be published no later than six months after approval as an American National Standard.</a:t>
            </a:r>
            <a:endParaRPr lang="en-US" u="none" baseline="0" dirty="0"/>
          </a:p>
          <a:p>
            <a:endParaRPr lang="en-US" u="none" dirty="0"/>
          </a:p>
        </p:txBody>
      </p:sp>
      <p:sp>
        <p:nvSpPr>
          <p:cNvPr id="4" name="Slide Number Placeholder 3"/>
          <p:cNvSpPr>
            <a:spLocks noGrp="1"/>
          </p:cNvSpPr>
          <p:nvPr>
            <p:ph type="sldNum" sz="quarter" idx="10"/>
          </p:nvPr>
        </p:nvSpPr>
        <p:spPr/>
        <p:txBody>
          <a:bodyPr/>
          <a:lstStyle/>
          <a:p>
            <a:fld id="{B838330F-26F5-4E56-9601-4FD43A7FBF3F}" type="slidenum">
              <a:rPr lang="en-US" smtClean="0"/>
              <a:pPr/>
              <a:t>32</a:t>
            </a:fld>
            <a:endParaRPr lang="en-US"/>
          </a:p>
        </p:txBody>
      </p:sp>
    </p:spTree>
    <p:extLst>
      <p:ext uri="{BB962C8B-B14F-4D97-AF65-F5344CB8AC3E}">
        <p14:creationId xmlns:p14="http://schemas.microsoft.com/office/powerpoint/2010/main" val="25750876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1108FB4-803A-45F5-9D83-7CE385700A38}" type="slidenum">
              <a:rPr lang="en-US"/>
              <a:pPr/>
              <a:t>33</a:t>
            </a:fld>
            <a:endParaRPr lang="en-US"/>
          </a:p>
        </p:txBody>
      </p:sp>
      <p:sp>
        <p:nvSpPr>
          <p:cNvPr id="102402" name="Rectangle 2"/>
          <p:cNvSpPr>
            <a:spLocks noGrp="1" noRot="1" noChangeAspect="1" noChangeArrowheads="1" noTextEdit="1"/>
          </p:cNvSpPr>
          <p:nvPr>
            <p:ph type="sldImg"/>
          </p:nvPr>
        </p:nvSpPr>
        <p:spPr>
          <a:xfrm>
            <a:off x="1341438" y="458788"/>
            <a:ext cx="4403725" cy="3303587"/>
          </a:xfrm>
          <a:ln/>
        </p:spPr>
      </p:sp>
      <p:sp>
        <p:nvSpPr>
          <p:cNvPr id="102403" name="Rectangle 3"/>
          <p:cNvSpPr>
            <a:spLocks noGrp="1" noChangeArrowheads="1"/>
          </p:cNvSpPr>
          <p:nvPr>
            <p:ph type="body" idx="1"/>
          </p:nvPr>
        </p:nvSpPr>
        <p:spPr>
          <a:xfrm>
            <a:off x="540610" y="4096345"/>
            <a:ext cx="5997494" cy="4787198"/>
          </a:xfrm>
          <a:ln/>
        </p:spPr>
        <p:txBody>
          <a:bodyPr/>
          <a:lstStyle/>
          <a:p>
            <a:pPr marL="171450" indent="-171450">
              <a:buFont typeface="Arial" pitchFamily="34" charset="0"/>
              <a:buChar char="•"/>
            </a:pPr>
            <a:r>
              <a:rPr lang="en-US" sz="1100" dirty="0"/>
              <a:t>Consensus means substantial agreement by affected interest categories, consideration of views and attempted resolution. Unanimity is not required.</a:t>
            </a:r>
          </a:p>
          <a:p>
            <a:pPr marL="171450" indent="-171450">
              <a:buFont typeface="Arial" pitchFamily="34" charset="0"/>
              <a:buChar char="•"/>
            </a:pPr>
            <a:r>
              <a:rPr lang="en-US" sz="1100" dirty="0"/>
              <a:t>The Steps in the standards development and approval process include development of a standards action, recorded vote, public review, Supervisory Board approval, ANSI approval and finally publication.</a:t>
            </a:r>
          </a:p>
          <a:p>
            <a:pPr marL="171450" indent="-171450">
              <a:buFont typeface="Arial" pitchFamily="34" charset="0"/>
              <a:buChar char="•"/>
            </a:pPr>
            <a:r>
              <a:rPr lang="en-US" sz="1100" dirty="0"/>
              <a:t>ANSI is responsible for overseeing the process by which American National Standards are developed. ANSI accredits standards developers, provides a venue for public review of proposed standards actions, approves proposed standards actions and audits standards developers approximately every 5 years.</a:t>
            </a:r>
          </a:p>
          <a:p>
            <a:endParaRPr lang="en-US" dirty="0"/>
          </a:p>
        </p:txBody>
      </p:sp>
    </p:spTree>
    <p:extLst>
      <p:ext uri="{BB962C8B-B14F-4D97-AF65-F5344CB8AC3E}">
        <p14:creationId xmlns:p14="http://schemas.microsoft.com/office/powerpoint/2010/main" val="194408256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A110B465-7BB0-414E-9424-FA654D4344CF}" type="slidenum">
              <a:rPr lang="en-US"/>
              <a:pPr/>
              <a:t>34</a:t>
            </a:fld>
            <a:endParaRPr lang="en-US"/>
          </a:p>
        </p:txBody>
      </p:sp>
      <p:sp>
        <p:nvSpPr>
          <p:cNvPr id="104450" name="Rectangle 2"/>
          <p:cNvSpPr>
            <a:spLocks noGrp="1" noRot="1" noChangeAspect="1" noChangeArrowheads="1" noTextEdit="1"/>
          </p:cNvSpPr>
          <p:nvPr>
            <p:ph type="sldImg"/>
          </p:nvPr>
        </p:nvSpPr>
        <p:spPr>
          <a:xfrm>
            <a:off x="1341438" y="458788"/>
            <a:ext cx="4403725" cy="3303587"/>
          </a:xfrm>
          <a:ln/>
        </p:spPr>
      </p:sp>
      <p:sp>
        <p:nvSpPr>
          <p:cNvPr id="104451" name="Rectangle 3"/>
          <p:cNvSpPr>
            <a:spLocks noGrp="1" noChangeArrowheads="1"/>
          </p:cNvSpPr>
          <p:nvPr>
            <p:ph type="body" idx="1"/>
          </p:nvPr>
        </p:nvSpPr>
        <p:spPr>
          <a:xfrm>
            <a:off x="540610" y="4096345"/>
            <a:ext cx="5997494" cy="4787198"/>
          </a:xfrm>
          <a:ln/>
        </p:spPr>
        <p:txBody>
          <a:bodyPr/>
          <a:lstStyle/>
          <a:p>
            <a:r>
              <a:rPr lang="en-US" b="1" dirty="0"/>
              <a:t>References</a:t>
            </a:r>
          </a:p>
        </p:txBody>
      </p:sp>
    </p:spTree>
    <p:extLst>
      <p:ext uri="{BB962C8B-B14F-4D97-AF65-F5344CB8AC3E}">
        <p14:creationId xmlns:p14="http://schemas.microsoft.com/office/powerpoint/2010/main" val="677542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05E24F8F-8A95-433B-B0C8-C62F082123AC}" type="slidenum">
              <a:rPr lang="en-US"/>
              <a:pPr/>
              <a:t>3</a:t>
            </a:fld>
            <a:endParaRPr lang="en-US"/>
          </a:p>
        </p:txBody>
      </p:sp>
      <p:sp>
        <p:nvSpPr>
          <p:cNvPr id="20482" name="Rectangle 2"/>
          <p:cNvSpPr>
            <a:spLocks noGrp="1" noRot="1" noChangeAspect="1" noChangeArrowheads="1" noTextEdit="1"/>
          </p:cNvSpPr>
          <p:nvPr>
            <p:ph type="sldImg"/>
          </p:nvPr>
        </p:nvSpPr>
        <p:spPr>
          <a:xfrm>
            <a:off x="1341438" y="458788"/>
            <a:ext cx="4403725" cy="3303587"/>
          </a:xfrm>
          <a:ln/>
        </p:spPr>
      </p:sp>
      <p:sp>
        <p:nvSpPr>
          <p:cNvPr id="20483" name="Rectangle 3"/>
          <p:cNvSpPr>
            <a:spLocks noGrp="1" noChangeArrowheads="1"/>
          </p:cNvSpPr>
          <p:nvPr>
            <p:ph type="body" idx="1"/>
          </p:nvPr>
        </p:nvSpPr>
        <p:spPr>
          <a:xfrm>
            <a:off x="540610" y="4096345"/>
            <a:ext cx="5997494" cy="4787198"/>
          </a:xfrm>
          <a:ln/>
        </p:spPr>
        <p:txBody>
          <a:bodyPr/>
          <a:lstStyle/>
          <a:p>
            <a:pPr marL="344488" indent="-298450">
              <a:buNone/>
            </a:pPr>
            <a:r>
              <a:rPr lang="en-US" dirty="0"/>
              <a:t>At</a:t>
            </a:r>
            <a:r>
              <a:rPr lang="en-US" sz="1100" dirty="0"/>
              <a:t> the end of this module, you will be able to:</a:t>
            </a:r>
          </a:p>
          <a:p>
            <a:pPr lvl="1"/>
            <a:r>
              <a:rPr lang="en-US" sz="1100" dirty="0"/>
              <a:t>Understand the definition</a:t>
            </a:r>
            <a:r>
              <a:rPr lang="en-US" sz="1100" baseline="0" dirty="0"/>
              <a:t> and </a:t>
            </a:r>
            <a:r>
              <a:rPr lang="en-US" sz="1100" dirty="0"/>
              <a:t>key principles of consensus</a:t>
            </a:r>
          </a:p>
          <a:p>
            <a:pPr lvl="1"/>
            <a:r>
              <a:rPr lang="en-US" sz="1100" dirty="0"/>
              <a:t>Define the steps in the standards development and approval process</a:t>
            </a:r>
          </a:p>
          <a:p>
            <a:pPr lvl="1"/>
            <a:r>
              <a:rPr lang="en-US" sz="1100" dirty="0"/>
              <a:t>Understand the role of ANSI and the use of ASME’s ANSI-accredited procedure for developing standards by consensus</a:t>
            </a:r>
          </a:p>
          <a:p>
            <a:endParaRPr lang="en-US" dirty="0"/>
          </a:p>
        </p:txBody>
      </p:sp>
    </p:spTree>
    <p:extLst>
      <p:ext uri="{BB962C8B-B14F-4D97-AF65-F5344CB8AC3E}">
        <p14:creationId xmlns:p14="http://schemas.microsoft.com/office/powerpoint/2010/main" val="1685503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1F0AD7CC-1DE0-4497-B132-93777065D51C}" type="slidenum">
              <a:rPr lang="en-US"/>
              <a:pPr/>
              <a:t>4</a:t>
            </a:fld>
            <a:endParaRPr lang="en-US"/>
          </a:p>
        </p:txBody>
      </p:sp>
      <p:sp>
        <p:nvSpPr>
          <p:cNvPr id="26626" name="Rectangle 2"/>
          <p:cNvSpPr>
            <a:spLocks noGrp="1" noRot="1" noChangeAspect="1" noChangeArrowheads="1" noTextEdit="1"/>
          </p:cNvSpPr>
          <p:nvPr>
            <p:ph type="sldImg"/>
          </p:nvPr>
        </p:nvSpPr>
        <p:spPr>
          <a:xfrm>
            <a:off x="1341438" y="458788"/>
            <a:ext cx="4403725" cy="3303587"/>
          </a:xfrm>
          <a:ln/>
        </p:spPr>
      </p:sp>
      <p:sp>
        <p:nvSpPr>
          <p:cNvPr id="26627" name="Rectangle 3"/>
          <p:cNvSpPr>
            <a:spLocks noGrp="1" noChangeArrowheads="1"/>
          </p:cNvSpPr>
          <p:nvPr>
            <p:ph type="body" idx="1"/>
          </p:nvPr>
        </p:nvSpPr>
        <p:spPr>
          <a:xfrm>
            <a:off x="540610" y="4096345"/>
            <a:ext cx="5997494" cy="4787198"/>
          </a:xfrm>
          <a:noFill/>
          <a:ln/>
        </p:spPr>
        <p:txBody>
          <a:bodyPr/>
          <a:lstStyle/>
          <a:p>
            <a:pPr marL="0" marR="0" indent="0" algn="l" defTabSz="914400" rtl="0" eaLnBrk="1" fontAlgn="base" latinLnBrk="0" hangingPunct="1">
              <a:lnSpc>
                <a:spcPct val="100000"/>
              </a:lnSpc>
              <a:spcBef>
                <a:spcPct val="40000"/>
              </a:spcBef>
              <a:spcAft>
                <a:spcPct val="0"/>
              </a:spcAft>
              <a:buClrTx/>
              <a:buSzTx/>
              <a:buFontTx/>
              <a:buNone/>
              <a:tabLst/>
              <a:defRPr/>
            </a:pPr>
            <a:r>
              <a:rPr lang="en-US" i="0" u="none" dirty="0"/>
              <a:t>Consensus as defined by ASME and ANSI means that:</a:t>
            </a:r>
          </a:p>
          <a:p>
            <a:pPr marL="228600" marR="0" lvl="1" indent="-114300" algn="l" defTabSz="914400" rtl="0" eaLnBrk="1" fontAlgn="base" latinLnBrk="0" hangingPunct="1">
              <a:lnSpc>
                <a:spcPct val="100000"/>
              </a:lnSpc>
              <a:spcBef>
                <a:spcPct val="40000"/>
              </a:spcBef>
              <a:spcAft>
                <a:spcPct val="0"/>
              </a:spcAft>
              <a:buClrTx/>
              <a:buSzTx/>
              <a:buFontTx/>
              <a:buChar char="•"/>
              <a:tabLst/>
              <a:defRPr/>
            </a:pPr>
            <a:r>
              <a:rPr lang="en-US" u="none" dirty="0"/>
              <a:t>A substantial agreement reached by directly and materially affected parties. This signifies the concurrence of more than a simple majority, but not necessarily unanimity. Consensus requires that all views and objections be considered, and that an effort be made toward their resolution.</a:t>
            </a:r>
            <a:endParaRPr lang="en-US" i="0" u="none" strike="sngStrike" dirty="0"/>
          </a:p>
          <a:p>
            <a:pPr marL="114300" marR="0" lvl="1" indent="0" algn="l" defTabSz="914400" rtl="0" eaLnBrk="1" fontAlgn="base" latinLnBrk="0" hangingPunct="1">
              <a:lnSpc>
                <a:spcPct val="100000"/>
              </a:lnSpc>
              <a:spcBef>
                <a:spcPct val="40000"/>
              </a:spcBef>
              <a:spcAft>
                <a:spcPct val="0"/>
              </a:spcAft>
              <a:buClrTx/>
              <a:buSzTx/>
              <a:buFontTx/>
              <a:buNone/>
              <a:tabLst/>
              <a:defRPr/>
            </a:pPr>
            <a:endParaRPr lang="en-US" i="0" u="none" dirty="0"/>
          </a:p>
          <a:p>
            <a:pPr marL="114300" marR="0" lvl="1" indent="0" algn="l" defTabSz="914400" rtl="0" eaLnBrk="1" fontAlgn="base" latinLnBrk="0" hangingPunct="1">
              <a:lnSpc>
                <a:spcPct val="100000"/>
              </a:lnSpc>
              <a:spcBef>
                <a:spcPct val="40000"/>
              </a:spcBef>
              <a:spcAft>
                <a:spcPct val="0"/>
              </a:spcAft>
              <a:buClrTx/>
              <a:buSzTx/>
              <a:buFontTx/>
              <a:buNone/>
              <a:tabLst/>
              <a:defRPr/>
            </a:pPr>
            <a:r>
              <a:rPr lang="en-US" i="0" u="none" dirty="0"/>
              <a:t>Voting options will be described</a:t>
            </a:r>
            <a:r>
              <a:rPr lang="en-US" i="0" u="none" baseline="0" dirty="0"/>
              <a:t> later in the presentation. </a:t>
            </a:r>
            <a:endParaRPr lang="en-US" i="0" u="none" dirty="0"/>
          </a:p>
          <a:p>
            <a:pPr lvl="1">
              <a:spcBef>
                <a:spcPct val="40000"/>
              </a:spcBef>
            </a:pPr>
            <a:endParaRPr lang="en-US" i="0" u="none" dirty="0"/>
          </a:p>
          <a:p>
            <a:pPr>
              <a:spcBef>
                <a:spcPct val="40000"/>
              </a:spcBef>
            </a:pPr>
            <a:endParaRPr lang="en-US" i="0" u="none" dirty="0"/>
          </a:p>
        </p:txBody>
      </p:sp>
    </p:spTree>
    <p:extLst>
      <p:ext uri="{BB962C8B-B14F-4D97-AF65-F5344CB8AC3E}">
        <p14:creationId xmlns:p14="http://schemas.microsoft.com/office/powerpoint/2010/main" val="1454924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C2E6525F-ED3E-47A8-9682-00FD49A80888}" type="slidenum">
              <a:rPr lang="en-US"/>
              <a:pPr/>
              <a:t>5</a:t>
            </a:fld>
            <a:endParaRPr lang="en-US"/>
          </a:p>
        </p:txBody>
      </p:sp>
      <p:sp>
        <p:nvSpPr>
          <p:cNvPr id="28674" name="Rectangle 2"/>
          <p:cNvSpPr>
            <a:spLocks noGrp="1" noRot="1" noChangeAspect="1" noChangeArrowheads="1" noTextEdit="1"/>
          </p:cNvSpPr>
          <p:nvPr>
            <p:ph type="sldImg"/>
          </p:nvPr>
        </p:nvSpPr>
        <p:spPr>
          <a:xfrm>
            <a:off x="1341438" y="458788"/>
            <a:ext cx="4403725" cy="3303587"/>
          </a:xfrm>
          <a:ln/>
        </p:spPr>
      </p:sp>
      <p:sp>
        <p:nvSpPr>
          <p:cNvPr id="28675" name="Rectangle 3"/>
          <p:cNvSpPr>
            <a:spLocks noGrp="1" noChangeArrowheads="1"/>
          </p:cNvSpPr>
          <p:nvPr>
            <p:ph type="body" idx="1"/>
          </p:nvPr>
        </p:nvSpPr>
        <p:spPr>
          <a:xfrm>
            <a:off x="540610" y="4096345"/>
            <a:ext cx="5997494" cy="4787198"/>
          </a:xfrm>
          <a:noFill/>
          <a:ln/>
        </p:spPr>
        <p:txBody>
          <a:bodyPr/>
          <a:lstStyle/>
          <a:p>
            <a:r>
              <a:rPr lang="en-US" u="none" dirty="0"/>
              <a:t>ASME codes and standards are developed under the consensus process.  Key principles of the voluntary consensus process are</a:t>
            </a:r>
            <a:r>
              <a:rPr lang="en-US" u="none" baseline="0" dirty="0"/>
              <a:t> Openness, Transparency, Balance of Interest, and Due Process. </a:t>
            </a:r>
          </a:p>
          <a:p>
            <a:endParaRPr lang="en-US" u="none" dirty="0"/>
          </a:p>
          <a:p>
            <a:r>
              <a:rPr lang="en-US" b="1" u="none" dirty="0"/>
              <a:t>Openness</a:t>
            </a:r>
            <a:r>
              <a:rPr lang="en-US" b="0" u="none" baseline="0" dirty="0"/>
              <a:t> </a:t>
            </a:r>
            <a:r>
              <a:rPr lang="en-US" b="0" i="1" u="none" baseline="0" dirty="0">
                <a:solidFill>
                  <a:srgbClr val="FF0000"/>
                </a:solidFill>
              </a:rPr>
              <a:t>refers to</a:t>
            </a:r>
            <a:r>
              <a:rPr lang="en-US" b="0" i="1" u="none" baseline="0" dirty="0"/>
              <a:t> the fact that </a:t>
            </a:r>
            <a:r>
              <a:rPr lang="en-US" b="0" u="none" baseline="0" dirty="0"/>
              <a:t>par</a:t>
            </a:r>
            <a:r>
              <a:rPr lang="en-US" u="none" dirty="0"/>
              <a:t>ticipation in the process is open to all persons who are directly and materially affected by the activity, without regard to country of citizenship or residence.  Meetings for the consideration of standards actions are open to the public.</a:t>
            </a:r>
          </a:p>
          <a:p>
            <a:endParaRPr lang="en-US" u="none" dirty="0"/>
          </a:p>
          <a:p>
            <a:r>
              <a:rPr lang="en-US" b="1" u="none" dirty="0"/>
              <a:t>Transparency</a:t>
            </a:r>
            <a:r>
              <a:rPr lang="en-US" b="0" u="none" dirty="0"/>
              <a:t> involves</a:t>
            </a:r>
            <a:r>
              <a:rPr lang="en-US" b="0" u="none" baseline="0" dirty="0"/>
              <a:t> e</a:t>
            </a:r>
            <a:r>
              <a:rPr lang="en-US" u="none" dirty="0"/>
              <a:t>arly notification of initiation of standards activities </a:t>
            </a:r>
            <a:r>
              <a:rPr lang="en-US" b="0" i="1" u="none" dirty="0"/>
              <a:t>which</a:t>
            </a:r>
            <a:r>
              <a:rPr lang="en-US" b="1" i="1" u="none" dirty="0"/>
              <a:t> </a:t>
            </a:r>
            <a:r>
              <a:rPr lang="en-US" u="none" dirty="0"/>
              <a:t>is provided in order to allow interested parties </a:t>
            </a:r>
            <a:r>
              <a:rPr lang="en-US" b="0" i="1" u="none" dirty="0"/>
              <a:t>an opportunity </a:t>
            </a:r>
            <a:r>
              <a:rPr lang="en-US" u="none" dirty="0"/>
              <a:t>to express interest in participating.  Widely available notification of </a:t>
            </a:r>
            <a:r>
              <a:rPr lang="en-US" b="0" i="1" u="none" dirty="0"/>
              <a:t>the</a:t>
            </a:r>
            <a:r>
              <a:rPr lang="en-US" b="1" i="1" u="none" dirty="0"/>
              <a:t> </a:t>
            </a:r>
            <a:r>
              <a:rPr lang="en-US" u="none" dirty="0"/>
              <a:t>status of standards activities as well as proposals </a:t>
            </a:r>
            <a:r>
              <a:rPr lang="en-US" b="0" i="0" u="none" dirty="0"/>
              <a:t>are</a:t>
            </a:r>
            <a:r>
              <a:rPr lang="en-US" b="0" i="1" u="none" dirty="0"/>
              <a:t> </a:t>
            </a:r>
            <a:r>
              <a:rPr lang="en-US" u="none" dirty="0"/>
              <a:t>provided in order to permit review and comment by interested parties.</a:t>
            </a:r>
            <a:endParaRPr lang="en-US" b="1" u="none" dirty="0"/>
          </a:p>
          <a:p>
            <a:endParaRPr lang="en-US" u="none" dirty="0"/>
          </a:p>
          <a:p>
            <a:r>
              <a:rPr lang="en-US" b="1" u="none" dirty="0"/>
              <a:t>Balance</a:t>
            </a:r>
            <a:r>
              <a:rPr lang="en-US" b="1" u="none" baseline="0" dirty="0"/>
              <a:t> of Interest </a:t>
            </a:r>
            <a:r>
              <a:rPr lang="en-US" b="0" i="1" u="none" baseline="0" dirty="0"/>
              <a:t>refers to the individual committee members. </a:t>
            </a:r>
            <a:r>
              <a:rPr lang="en-US" u="none" dirty="0"/>
              <a:t>Interest groups’ participation is balanced so not more than 1/3 of the membership of a consensus committee dealing with safety codes and standards shall come from any single interest category; and not more than ½ of the membership of a consensus committee dealing with product standards shall come from any single category.</a:t>
            </a:r>
          </a:p>
          <a:p>
            <a:endParaRPr lang="en-US" u="none" dirty="0"/>
          </a:p>
          <a:p>
            <a:r>
              <a:rPr lang="en-US" b="1" u="none" dirty="0"/>
              <a:t>Due process </a:t>
            </a:r>
            <a:r>
              <a:rPr lang="en-US" u="none" dirty="0"/>
              <a:t>means that any person (organization, company, government agency, individual, etc.) with a direct and material interest has a right to participate by:  </a:t>
            </a:r>
          </a:p>
          <a:p>
            <a:pPr marL="228600" indent="-228600">
              <a:buAutoNum type="alphaLcParenR"/>
            </a:pPr>
            <a:r>
              <a:rPr lang="en-US" u="none" dirty="0"/>
              <a:t>expressing a position and its basis, </a:t>
            </a:r>
          </a:p>
          <a:p>
            <a:pPr marL="228600" indent="-228600">
              <a:buAutoNum type="alphaLcParenR"/>
            </a:pPr>
            <a:r>
              <a:rPr lang="en-US" u="none" dirty="0"/>
              <a:t>b) having that position considered, and </a:t>
            </a:r>
          </a:p>
          <a:p>
            <a:pPr marL="228600" indent="-228600">
              <a:buAutoNum type="alphaLcParenR"/>
            </a:pPr>
            <a:r>
              <a:rPr lang="en-US" u="none" dirty="0"/>
              <a:t>c) having the right to appeal.</a:t>
            </a:r>
            <a:endParaRPr lang="en-US" b="1" u="none" dirty="0"/>
          </a:p>
        </p:txBody>
      </p:sp>
    </p:spTree>
    <p:extLst>
      <p:ext uri="{BB962C8B-B14F-4D97-AF65-F5344CB8AC3E}">
        <p14:creationId xmlns:p14="http://schemas.microsoft.com/office/powerpoint/2010/main" val="33284665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5CDA846C-2162-4BFD-9961-CD0C698C035E}" type="slidenum">
              <a:rPr lang="en-US"/>
              <a:pPr/>
              <a:t>6</a:t>
            </a:fld>
            <a:endParaRPr lang="en-US"/>
          </a:p>
        </p:txBody>
      </p:sp>
      <p:sp>
        <p:nvSpPr>
          <p:cNvPr id="30722" name="Rectangle 2"/>
          <p:cNvSpPr>
            <a:spLocks noGrp="1" noRot="1" noChangeAspect="1" noChangeArrowheads="1" noTextEdit="1"/>
          </p:cNvSpPr>
          <p:nvPr>
            <p:ph type="sldImg"/>
          </p:nvPr>
        </p:nvSpPr>
        <p:spPr>
          <a:xfrm>
            <a:off x="1341438" y="458788"/>
            <a:ext cx="4403725" cy="3303587"/>
          </a:xfrm>
          <a:ln/>
        </p:spPr>
      </p:sp>
      <p:sp>
        <p:nvSpPr>
          <p:cNvPr id="30723" name="Rectangle 3"/>
          <p:cNvSpPr>
            <a:spLocks noGrp="1" noChangeArrowheads="1"/>
          </p:cNvSpPr>
          <p:nvPr>
            <p:ph type="body" idx="1"/>
          </p:nvPr>
        </p:nvSpPr>
        <p:spPr>
          <a:xfrm>
            <a:off x="540610" y="4096345"/>
            <a:ext cx="5997494" cy="4787198"/>
          </a:xfrm>
          <a:ln/>
        </p:spPr>
        <p:txBody>
          <a:bodyPr/>
          <a:lstStyle/>
          <a:p>
            <a:pPr eaLnBrk="0" hangingPunct="0">
              <a:spcBef>
                <a:spcPct val="20000"/>
              </a:spcBef>
              <a:buClr>
                <a:schemeClr val="tx1"/>
              </a:buClr>
            </a:pPr>
            <a:r>
              <a:rPr lang="en-US" sz="1100" kern="1200" dirty="0">
                <a:solidFill>
                  <a:schemeClr val="tx1"/>
                </a:solidFill>
                <a:latin typeface="Arial"/>
                <a:ea typeface="+mn-ea"/>
                <a:cs typeface="Arial"/>
              </a:rPr>
              <a:t>Standards need to be revised as necessary. Proposals for standards, also known as a Standards actions include:</a:t>
            </a:r>
          </a:p>
          <a:p>
            <a:pPr lvl="1" eaLnBrk="0" hangingPunct="0">
              <a:spcBef>
                <a:spcPct val="40000"/>
              </a:spcBef>
              <a:buClr>
                <a:schemeClr val="tx1"/>
              </a:buClr>
            </a:pPr>
            <a:r>
              <a:rPr lang="en-US" sz="1100" kern="1200" dirty="0">
                <a:solidFill>
                  <a:schemeClr val="tx1"/>
                </a:solidFill>
                <a:latin typeface="Arial"/>
                <a:ea typeface="+mn-ea"/>
                <a:cs typeface="Arial"/>
              </a:rPr>
              <a:t>Development of a new standard</a:t>
            </a:r>
          </a:p>
          <a:p>
            <a:pPr lvl="1" eaLnBrk="0" hangingPunct="0">
              <a:spcBef>
                <a:spcPct val="40000"/>
              </a:spcBef>
              <a:buClr>
                <a:schemeClr val="tx1"/>
              </a:buClr>
            </a:pPr>
            <a:r>
              <a:rPr lang="en-US" u="none" dirty="0"/>
              <a:t>Revision of an existing standard</a:t>
            </a:r>
          </a:p>
          <a:p>
            <a:pPr lvl="1" eaLnBrk="0" hangingPunct="0">
              <a:spcBef>
                <a:spcPct val="40000"/>
              </a:spcBef>
              <a:buClr>
                <a:schemeClr val="tx1"/>
              </a:buClr>
            </a:pPr>
            <a:r>
              <a:rPr lang="en-US" u="none" dirty="0"/>
              <a:t>Reaffirmation of an existing standard,</a:t>
            </a:r>
            <a:r>
              <a:rPr lang="en-US" u="none" baseline="0" dirty="0"/>
              <a:t> </a:t>
            </a:r>
            <a:r>
              <a:rPr lang="en-US" u="none" strike="noStrike" dirty="0"/>
              <a:t>which </a:t>
            </a:r>
            <a:r>
              <a:rPr lang="en-US" u="none" dirty="0"/>
              <a:t>is the </a:t>
            </a:r>
            <a:r>
              <a:rPr lang="en-US" b="0" u="none" dirty="0"/>
              <a:t>approval of an</a:t>
            </a:r>
            <a:r>
              <a:rPr lang="en-US" b="0" u="none" baseline="0" dirty="0"/>
              <a:t> existing </a:t>
            </a:r>
            <a:r>
              <a:rPr lang="en-US" b="0" u="none" dirty="0"/>
              <a:t>s</a:t>
            </a:r>
            <a:r>
              <a:rPr lang="en-US" sz="1100" kern="1200" dirty="0">
                <a:solidFill>
                  <a:schemeClr val="tx1"/>
                </a:solidFill>
                <a:latin typeface="Arial"/>
                <a:ea typeface="+mn-ea"/>
                <a:cs typeface="Arial"/>
              </a:rPr>
              <a:t>tandar</a:t>
            </a:r>
            <a:r>
              <a:rPr lang="en-US" b="0" u="none" dirty="0"/>
              <a:t>d that contains no substantive changes to the main text of the standard </a:t>
            </a:r>
          </a:p>
          <a:p>
            <a:pPr lvl="1" eaLnBrk="0" hangingPunct="0">
              <a:spcBef>
                <a:spcPct val="40000"/>
              </a:spcBef>
              <a:buClr>
                <a:schemeClr val="tx1"/>
              </a:buClr>
            </a:pPr>
            <a:r>
              <a:rPr lang="en-US" b="0" u="none" dirty="0"/>
              <a:t>Withdrawal of an existing standard</a:t>
            </a:r>
          </a:p>
          <a:p>
            <a:pPr lvl="1" eaLnBrk="0" hangingPunct="0">
              <a:spcBef>
                <a:spcPct val="40000"/>
              </a:spcBef>
              <a:buClr>
                <a:schemeClr val="tx1"/>
              </a:buClr>
            </a:pPr>
            <a:r>
              <a:rPr lang="en-US" sz="1100" b="0" i="0" u="none" strike="noStrike" kern="1200" baseline="0" dirty="0">
                <a:solidFill>
                  <a:schemeClr val="tx1"/>
                </a:solidFill>
                <a:latin typeface="Arial" charset="0"/>
                <a:ea typeface="+mn-ea"/>
                <a:cs typeface="+mn-cs"/>
              </a:rPr>
              <a:t>Proposals to maintain a standard under stabilized maintenance </a:t>
            </a:r>
          </a:p>
          <a:p>
            <a:pPr lvl="1" eaLnBrk="0" hangingPunct="0">
              <a:spcBef>
                <a:spcPct val="40000"/>
              </a:spcBef>
              <a:buClr>
                <a:schemeClr val="tx1"/>
              </a:buClr>
            </a:pPr>
            <a:r>
              <a:rPr lang="en-US" b="0" u="none" dirty="0"/>
              <a:t>National adoption of an ISO or IEC standard </a:t>
            </a:r>
          </a:p>
          <a:p>
            <a:pPr lvl="2" eaLnBrk="0" hangingPunct="0">
              <a:spcBef>
                <a:spcPct val="40000"/>
              </a:spcBef>
              <a:buClr>
                <a:schemeClr val="tx1"/>
              </a:buClr>
            </a:pPr>
            <a:r>
              <a:rPr lang="en-US" b="0" i="1" u="none" dirty="0"/>
              <a:t>ISO:</a:t>
            </a:r>
            <a:r>
              <a:rPr lang="en-US" b="0" i="1" u="none" baseline="0" dirty="0"/>
              <a:t> International Organization for Standardization</a:t>
            </a:r>
            <a:endParaRPr lang="en-US" b="0" i="1" u="none" strike="sngStrike" baseline="0" dirty="0"/>
          </a:p>
          <a:p>
            <a:pPr lvl="2" eaLnBrk="0" hangingPunct="0">
              <a:spcBef>
                <a:spcPct val="40000"/>
              </a:spcBef>
              <a:buClr>
                <a:schemeClr val="tx1"/>
              </a:buClr>
            </a:pPr>
            <a:r>
              <a:rPr lang="en-US" b="0" i="1" u="none" baseline="0" dirty="0">
                <a:latin typeface="Arial"/>
                <a:cs typeface="Arial"/>
              </a:rPr>
              <a:t>IEC: </a:t>
            </a:r>
            <a:r>
              <a:rPr lang="en-US" sz="1100" b="0" i="1" u="none" kern="1200" dirty="0">
                <a:solidFill>
                  <a:schemeClr val="tx1"/>
                </a:solidFill>
                <a:effectLst/>
                <a:latin typeface="Arial"/>
                <a:cs typeface="Arial"/>
              </a:rPr>
              <a:t>International Electrotechnical Commission</a:t>
            </a:r>
            <a:endParaRPr lang="en-US" b="0" i="1" u="none" dirty="0">
              <a:latin typeface="Arial"/>
              <a:cs typeface="Arial"/>
            </a:endParaRPr>
          </a:p>
        </p:txBody>
      </p:sp>
    </p:spTree>
    <p:extLst>
      <p:ext uri="{BB962C8B-B14F-4D97-AF65-F5344CB8AC3E}">
        <p14:creationId xmlns:p14="http://schemas.microsoft.com/office/powerpoint/2010/main" val="3827829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4F0A793A-B442-464F-ACC5-1F921BEE8655}" type="slidenum">
              <a:rPr lang="en-US"/>
              <a:pPr/>
              <a:t>7</a:t>
            </a:fld>
            <a:endParaRPr lang="en-US"/>
          </a:p>
        </p:txBody>
      </p:sp>
      <p:sp>
        <p:nvSpPr>
          <p:cNvPr id="38914" name="Rectangle 2"/>
          <p:cNvSpPr>
            <a:spLocks noGrp="1" noRot="1" noChangeAspect="1" noChangeArrowheads="1" noTextEdit="1"/>
          </p:cNvSpPr>
          <p:nvPr>
            <p:ph type="sldImg"/>
          </p:nvPr>
        </p:nvSpPr>
        <p:spPr>
          <a:xfrm>
            <a:off x="1341438" y="458788"/>
            <a:ext cx="4403725" cy="3303587"/>
          </a:xfrm>
          <a:ln/>
        </p:spPr>
      </p:sp>
      <p:sp>
        <p:nvSpPr>
          <p:cNvPr id="38915" name="Rectangle 3"/>
          <p:cNvSpPr>
            <a:spLocks noGrp="1" noChangeArrowheads="1"/>
          </p:cNvSpPr>
          <p:nvPr>
            <p:ph type="body" idx="1"/>
          </p:nvPr>
        </p:nvSpPr>
        <p:spPr>
          <a:xfrm>
            <a:off x="540610" y="4096345"/>
            <a:ext cx="5997494" cy="4787198"/>
          </a:xfrm>
          <a:ln/>
        </p:spPr>
        <p:txBody>
          <a:bodyPr/>
          <a:lstStyle/>
          <a:p>
            <a:r>
              <a:rPr lang="en-US" i="0" u="none" dirty="0"/>
              <a:t>All standards</a:t>
            </a:r>
            <a:r>
              <a:rPr lang="en-US" i="0" u="none" baseline="0" dirty="0"/>
              <a:t> committees develop standards actions following the ANSI accredited procedures for codes and standards development committees. In addition, </a:t>
            </a:r>
            <a:r>
              <a:rPr lang="en-US" i="0" u="none" dirty="0"/>
              <a:t>standards committees </a:t>
            </a:r>
            <a:r>
              <a:rPr lang="en-US" sz="1100" b="0" i="0" u="none" kern="1200" dirty="0">
                <a:solidFill>
                  <a:schemeClr val="tx1"/>
                </a:solidFill>
                <a:latin typeface="Arial" charset="0"/>
                <a:ea typeface="+mn-ea"/>
                <a:cs typeface="+mn-cs"/>
              </a:rPr>
              <a:t>have either committee specific or Board operating guides to suit the unique needs of their operations. Therefore, the process might vary slightly from committee to committee. Standards committee and Board operating guides must refer </a:t>
            </a:r>
            <a:r>
              <a:rPr lang="en-US" i="0" u="none" dirty="0"/>
              <a:t>to the current ANSI-accredited procedures no later than 6 months after ANSI acceptance.</a:t>
            </a:r>
            <a:endParaRPr lang="en-US" i="0" u="none" strike="sngStrike" dirty="0"/>
          </a:p>
          <a:p>
            <a:endParaRPr lang="en-US" i="0" u="none" dirty="0"/>
          </a:p>
          <a:p>
            <a:r>
              <a:rPr lang="en-US" i="0" u="none" dirty="0"/>
              <a:t>Standards committees </a:t>
            </a:r>
            <a:r>
              <a:rPr lang="en-US" b="0" i="0" u="none" dirty="0"/>
              <a:t>may also choose to develop administrative guidelines for </a:t>
            </a:r>
            <a:r>
              <a:rPr lang="en-US" b="0" i="0" u="none" strike="noStrike" dirty="0"/>
              <a:t>their</a:t>
            </a:r>
            <a:r>
              <a:rPr lang="en-US" b="0" i="0" u="none" strike="noStrike" baseline="0" dirty="0"/>
              <a:t> operation</a:t>
            </a:r>
            <a:r>
              <a:rPr lang="en-US" b="0" i="0" u="none" dirty="0"/>
              <a:t>.  Such guidelines </a:t>
            </a:r>
            <a:r>
              <a:rPr lang="en-US" b="0" i="0" u="none" strike="noStrike" dirty="0"/>
              <a:t>shall </a:t>
            </a:r>
            <a:r>
              <a:rPr lang="en-US" b="0" i="0" u="none" dirty="0"/>
              <a:t>not conflict with the procedures and don‘t require approval by the supervisory board.</a:t>
            </a:r>
          </a:p>
        </p:txBody>
      </p:sp>
    </p:spTree>
    <p:extLst>
      <p:ext uri="{BB962C8B-B14F-4D97-AF65-F5344CB8AC3E}">
        <p14:creationId xmlns:p14="http://schemas.microsoft.com/office/powerpoint/2010/main" val="10014821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ln/>
        </p:spPr>
        <p:txBody>
          <a:bodyPr/>
          <a:lstStyle/>
          <a:p>
            <a:fld id="{4A5A6220-04B0-4C07-9EFB-6FC25A1DABF5}" type="slidenum">
              <a:rPr lang="en-US"/>
              <a:pPr/>
              <a:t>8</a:t>
            </a:fld>
            <a:endParaRPr lang="en-US"/>
          </a:p>
        </p:txBody>
      </p:sp>
      <p:sp>
        <p:nvSpPr>
          <p:cNvPr id="34818" name="Rectangle 2"/>
          <p:cNvSpPr>
            <a:spLocks noGrp="1" noRot="1" noChangeAspect="1" noChangeArrowheads="1" noTextEdit="1"/>
          </p:cNvSpPr>
          <p:nvPr>
            <p:ph type="sldImg"/>
          </p:nvPr>
        </p:nvSpPr>
        <p:spPr>
          <a:xfrm>
            <a:off x="1341438" y="458788"/>
            <a:ext cx="4403725" cy="3303587"/>
          </a:xfrm>
          <a:ln/>
        </p:spPr>
      </p:sp>
      <p:sp>
        <p:nvSpPr>
          <p:cNvPr id="34819" name="Rectangle 3"/>
          <p:cNvSpPr>
            <a:spLocks noGrp="1" noChangeArrowheads="1"/>
          </p:cNvSpPr>
          <p:nvPr>
            <p:ph type="body" idx="1"/>
          </p:nvPr>
        </p:nvSpPr>
        <p:spPr>
          <a:xfrm>
            <a:off x="540610" y="4096345"/>
            <a:ext cx="5997494" cy="4787198"/>
          </a:xfrm>
          <a:ln/>
        </p:spPr>
        <p:txBody>
          <a:bodyPr/>
          <a:lstStyle/>
          <a:p>
            <a:pPr fontAlgn="base" hangingPunct="0"/>
            <a:r>
              <a:rPr lang="en-US" sz="1100" i="0" u="none" kern="1200" dirty="0">
                <a:solidFill>
                  <a:schemeClr val="tx1"/>
                </a:solidFill>
                <a:effectLst/>
                <a:latin typeface="Arial" charset="0"/>
                <a:ea typeface="+mn-ea"/>
                <a:cs typeface="+mn-cs"/>
              </a:rPr>
              <a:t>There are </a:t>
            </a:r>
            <a:r>
              <a:rPr lang="en-US" sz="1100" b="0" i="0" u="none" strike="noStrike" kern="1200" dirty="0">
                <a:solidFill>
                  <a:schemeClr val="tx1"/>
                </a:solidFill>
                <a:effectLst/>
                <a:latin typeface="Arial" charset="0"/>
                <a:ea typeface="+mn-ea"/>
                <a:cs typeface="+mn-cs"/>
              </a:rPr>
              <a:t>three </a:t>
            </a:r>
            <a:r>
              <a:rPr lang="en-US" sz="1100" i="0" u="none" kern="1200" dirty="0">
                <a:solidFill>
                  <a:schemeClr val="tx1"/>
                </a:solidFill>
                <a:effectLst/>
                <a:latin typeface="Arial" charset="0"/>
                <a:ea typeface="+mn-ea"/>
                <a:cs typeface="+mn-cs"/>
              </a:rPr>
              <a:t>ways in which standards can be maintained: </a:t>
            </a:r>
          </a:p>
          <a:p>
            <a:pPr fontAlgn="base" hangingPunct="0"/>
            <a:r>
              <a:rPr lang="en-US" sz="1100" i="0" u="none" kern="1200" dirty="0">
                <a:solidFill>
                  <a:schemeClr val="tx1"/>
                </a:solidFill>
                <a:effectLst/>
                <a:latin typeface="Arial" charset="0"/>
                <a:ea typeface="+mn-ea"/>
                <a:cs typeface="+mn-cs"/>
              </a:rPr>
              <a:t> </a:t>
            </a: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100" b="1" i="0" u="none" kern="1200" dirty="0">
                <a:solidFill>
                  <a:schemeClr val="tx1"/>
                </a:solidFill>
                <a:effectLst/>
                <a:latin typeface="Arial" charset="0"/>
                <a:ea typeface="+mn-ea"/>
                <a:cs typeface="+mn-cs"/>
              </a:rPr>
              <a:t>Continuous maintenance </a:t>
            </a:r>
            <a:r>
              <a:rPr lang="en-US" u="none" dirty="0"/>
              <a:t>The maintenance of a standard by consideration of recommended changes to any part of it according to a documented schedule for consideration and action by the consensus body.</a:t>
            </a:r>
            <a:endParaRPr lang="en-US" sz="1100" i="0" u="none" kern="1200" dirty="0">
              <a:solidFill>
                <a:schemeClr val="tx1"/>
              </a:solidFill>
              <a:effectLst/>
              <a:latin typeface="Arial" charset="0"/>
              <a:ea typeface="+mn-ea"/>
              <a:cs typeface="+mn-cs"/>
            </a:endParaRPr>
          </a:p>
          <a:p>
            <a:pPr fontAlgn="base" hangingPunct="0"/>
            <a:endParaRPr lang="en-US" sz="1100" b="0" i="0" u="none" kern="1200" dirty="0">
              <a:solidFill>
                <a:schemeClr val="tx1"/>
              </a:solidFill>
              <a:effectLst/>
              <a:latin typeface="Arial" charset="0"/>
              <a:ea typeface="+mn-ea"/>
              <a:cs typeface="+mn-cs"/>
            </a:endParaRPr>
          </a:p>
          <a:p>
            <a:pPr fontAlgn="base" hangingPunct="0"/>
            <a:r>
              <a:rPr lang="en-US" sz="1100" b="1" i="0" u="none" kern="1200" dirty="0">
                <a:solidFill>
                  <a:schemeClr val="tx1"/>
                </a:solidFill>
                <a:effectLst/>
                <a:latin typeface="Arial" charset="0"/>
                <a:ea typeface="+mn-ea"/>
                <a:cs typeface="+mn-cs"/>
              </a:rPr>
              <a:t>Periodic maintenance</a:t>
            </a:r>
            <a:r>
              <a:rPr lang="en-US" sz="1100" b="0" i="0" u="none" kern="1200" dirty="0">
                <a:solidFill>
                  <a:schemeClr val="tx1"/>
                </a:solidFill>
                <a:effectLst/>
                <a:latin typeface="Arial" charset="0"/>
                <a:ea typeface="+mn-ea"/>
                <a:cs typeface="+mn-cs"/>
              </a:rPr>
              <a:t> </a:t>
            </a:r>
            <a:r>
              <a:rPr lang="en-US" u="none" dirty="0"/>
              <a:t>The maintenance of a standard by review of the entire document and action to revise or reaffirm it on a schedule not to exceed five years from the date of its approval as an American </a:t>
            </a:r>
            <a:r>
              <a:rPr lang="en-US" dirty="0"/>
              <a:t>National Standard.</a:t>
            </a:r>
            <a:endParaRPr lang="en-US" sz="1100" b="0" i="0" u="none" kern="1200" dirty="0">
              <a:solidFill>
                <a:schemeClr val="tx1"/>
              </a:solidFill>
              <a:effectLst/>
              <a:latin typeface="Arial" charset="0"/>
              <a:ea typeface="+mn-ea"/>
              <a:cs typeface="+mn-cs"/>
            </a:endParaRPr>
          </a:p>
          <a:p>
            <a:pPr fontAlgn="base" hangingPunct="0"/>
            <a:endParaRPr lang="en-US" sz="1100" i="0" u="none" kern="1200" dirty="0">
              <a:solidFill>
                <a:schemeClr val="tx1"/>
              </a:solidFill>
              <a:effectLst/>
              <a:latin typeface="Arial"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sz="1100" b="1" i="0" u="none" kern="1200" dirty="0">
                <a:solidFill>
                  <a:schemeClr val="tx1"/>
                </a:solidFill>
                <a:effectLst/>
                <a:latin typeface="Arial" charset="0"/>
                <a:ea typeface="+mn-ea"/>
                <a:cs typeface="+mn-cs"/>
              </a:rPr>
              <a:t>Stabilized</a:t>
            </a:r>
            <a:r>
              <a:rPr lang="en-US" sz="1100" b="1" i="0" u="none" kern="1200" baseline="0" dirty="0">
                <a:solidFill>
                  <a:schemeClr val="tx1"/>
                </a:solidFill>
                <a:effectLst/>
                <a:latin typeface="Arial" charset="0"/>
                <a:ea typeface="+mn-ea"/>
                <a:cs typeface="+mn-cs"/>
              </a:rPr>
              <a:t> </a:t>
            </a:r>
            <a:r>
              <a:rPr lang="en-US" sz="1100" b="1" i="0" u="none" kern="1200" dirty="0">
                <a:solidFill>
                  <a:schemeClr val="tx1"/>
                </a:solidFill>
                <a:effectLst/>
                <a:latin typeface="Arial" charset="0"/>
                <a:ea typeface="+mn-ea"/>
                <a:cs typeface="+mn-cs"/>
              </a:rPr>
              <a:t>maintenance </a:t>
            </a:r>
            <a:r>
              <a:rPr lang="en-US" sz="1100" i="0" u="none" strike="noStrike" kern="1200" dirty="0">
                <a:solidFill>
                  <a:schemeClr val="tx1"/>
                </a:solidFill>
                <a:effectLst/>
                <a:latin typeface="Arial" charset="0"/>
                <a:ea typeface="+mn-ea"/>
                <a:cs typeface="+mn-cs"/>
              </a:rPr>
              <a:t>maintains the standard by requiring a status</a:t>
            </a:r>
            <a:r>
              <a:rPr lang="en-US" sz="1100" i="0" u="none" strike="noStrike" kern="1200" baseline="0" dirty="0">
                <a:solidFill>
                  <a:schemeClr val="tx1"/>
                </a:solidFill>
                <a:effectLst/>
                <a:latin typeface="Arial" charset="0"/>
                <a:ea typeface="+mn-ea"/>
                <a:cs typeface="+mn-cs"/>
              </a:rPr>
              <a:t> </a:t>
            </a:r>
            <a:r>
              <a:rPr lang="en-US" sz="1100" i="0" u="none" strike="noStrike" kern="1200" dirty="0">
                <a:solidFill>
                  <a:schemeClr val="tx1"/>
                </a:solidFill>
                <a:effectLst/>
                <a:latin typeface="Arial" charset="0"/>
                <a:ea typeface="+mn-ea"/>
                <a:cs typeface="+mn-cs"/>
              </a:rPr>
              <a:t>review of the entire document by the standards committee every ten years. </a:t>
            </a:r>
            <a:endParaRPr lang="en-US" sz="1100" b="1" i="0" u="none" strike="noStrike"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991513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ln/>
        </p:spPr>
        <p:txBody>
          <a:bodyPr/>
          <a:lstStyle>
            <a:lvl1pPr algn="ctr">
              <a:defRPr/>
            </a:lvl1pPr>
          </a:lstStyle>
          <a:p>
            <a:r>
              <a:rPr lang="en-US"/>
              <a:t>ASME S&amp;C Training Module B5 Consensus Process for Standards Development</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5F143B07-3B84-4C99-983A-CC6663CA2E1E}" type="slidenum">
              <a:rPr lang="en-US" smtClean="0"/>
              <a:pPr/>
              <a:t>‹#›</a:t>
            </a:fld>
            <a:endParaRPr lang="en-US"/>
          </a:p>
        </p:txBody>
      </p:sp>
    </p:spTree>
    <p:extLst>
      <p:ext uri="{BB962C8B-B14F-4D97-AF65-F5344CB8AC3E}">
        <p14:creationId xmlns:p14="http://schemas.microsoft.com/office/powerpoint/2010/main" val="3555114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r>
              <a:rPr lang="en-US"/>
              <a:t>ASME S&amp;C Training Module B5 Consensus Process for Standards Development</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D3B4651D-4B1E-4A3A-BD9C-0E1408DCBBE3}" type="slidenum">
              <a:rPr lang="en-US" smtClean="0"/>
              <a:pPr/>
              <a:t>‹#›</a:t>
            </a:fld>
            <a:endParaRPr lang="en-US"/>
          </a:p>
        </p:txBody>
      </p:sp>
    </p:spTree>
    <p:extLst>
      <p:ext uri="{BB962C8B-B14F-4D97-AF65-F5344CB8AC3E}">
        <p14:creationId xmlns:p14="http://schemas.microsoft.com/office/powerpoint/2010/main" val="946435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r>
              <a:rPr lang="en-US"/>
              <a:t>ASME S&amp;C Training Module B5 Consensus Process for Standards Development</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628157C0-DC0E-475C-8257-426E2BB180EF}" type="slidenum">
              <a:rPr lang="en-US" smtClean="0"/>
              <a:pPr/>
              <a:t>‹#›</a:t>
            </a:fld>
            <a:endParaRPr lang="en-US"/>
          </a:p>
        </p:txBody>
      </p:sp>
    </p:spTree>
    <p:extLst>
      <p:ext uri="{BB962C8B-B14F-4D97-AF65-F5344CB8AC3E}">
        <p14:creationId xmlns:p14="http://schemas.microsoft.com/office/powerpoint/2010/main" val="1653397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lvl1pPr>
              <a:defRPr/>
            </a:lvl1p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lvl1pPr>
              <a:defRPr/>
            </a:lvl1pPr>
          </a:lstStyle>
          <a:p>
            <a:fld id="{6C43C965-B3AD-4836-A6C6-98E1C6D57A15}" type="slidenum">
              <a:rPr lang="en-US" smtClean="0"/>
              <a:pPr/>
              <a:t>‹#›</a:t>
            </a:fld>
            <a:endParaRPr lang="en-US" dirty="0"/>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794948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a:xfrm>
            <a:off x="1397000" y="6476999"/>
            <a:ext cx="6096000" cy="244475"/>
          </a:xfrm>
        </p:spPr>
        <p:txBody>
          <a:bodyPr/>
          <a:lstStyle>
            <a:lvl1pPr>
              <a:defRPr/>
            </a:lvl1p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lvl1pPr>
              <a:defRPr/>
            </a:lvl1pPr>
          </a:lstStyle>
          <a:p>
            <a:fld id="{0A37F96D-5217-4621-8A17-FD606798CBD0}" type="slidenum">
              <a:rPr lang="en-US" smtClean="0"/>
              <a:pPr/>
              <a:t>‹#›</a:t>
            </a:fld>
            <a:endParaRPr lang="en-US"/>
          </a:p>
        </p:txBody>
      </p:sp>
      <p:sp>
        <p:nvSpPr>
          <p:cNvPr id="7" name="Title 6"/>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623186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4" name="Slide Number Placeholder 3"/>
          <p:cNvSpPr>
            <a:spLocks noGrp="1"/>
          </p:cNvSpPr>
          <p:nvPr>
            <p:ph type="sldNum" sz="quarter" idx="11"/>
          </p:nvPr>
        </p:nvSpPr>
        <p:spPr/>
        <p:txBody>
          <a:bodyPr/>
          <a:lstStyle/>
          <a:p>
            <a:fld id="{6C43C965-B3AD-4836-A6C6-98E1C6D57A15}" type="slidenum">
              <a:rPr lang="en-US" smtClean="0"/>
              <a:pPr/>
              <a:t>‹#›</a:t>
            </a:fld>
            <a:endParaRPr lang="en-US"/>
          </a:p>
        </p:txBody>
      </p:sp>
    </p:spTree>
    <p:extLst>
      <p:ext uri="{BB962C8B-B14F-4D97-AF65-F5344CB8AC3E}">
        <p14:creationId xmlns:p14="http://schemas.microsoft.com/office/powerpoint/2010/main" val="4293548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4" name="Slide Number Placeholder 3"/>
          <p:cNvSpPr>
            <a:spLocks noGrp="1"/>
          </p:cNvSpPr>
          <p:nvPr>
            <p:ph type="sldNum" sz="quarter" idx="11"/>
          </p:nvPr>
        </p:nvSpPr>
        <p:spPr/>
        <p:txBody>
          <a:bodyPr/>
          <a:lstStyle/>
          <a:p>
            <a:fld id="{6C43C965-B3AD-4836-A6C6-98E1C6D57A15}" type="slidenum">
              <a:rPr lang="en-US" smtClean="0"/>
              <a:pPr/>
              <a:t>‹#›</a:t>
            </a:fld>
            <a:endParaRPr lang="en-US"/>
          </a:p>
        </p:txBody>
      </p:sp>
    </p:spTree>
    <p:extLst>
      <p:ext uri="{BB962C8B-B14F-4D97-AF65-F5344CB8AC3E}">
        <p14:creationId xmlns:p14="http://schemas.microsoft.com/office/powerpoint/2010/main" val="4246075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4" name="Slide Number Placeholder 3"/>
          <p:cNvSpPr>
            <a:spLocks noGrp="1"/>
          </p:cNvSpPr>
          <p:nvPr>
            <p:ph type="sldNum" sz="quarter" idx="11"/>
          </p:nvPr>
        </p:nvSpPr>
        <p:spPr/>
        <p:txBody>
          <a:bodyPr/>
          <a:lstStyle/>
          <a:p>
            <a:fld id="{6C43C965-B3AD-4836-A6C6-98E1C6D57A15}" type="slidenum">
              <a:rPr lang="en-US" smtClean="0"/>
              <a:pPr/>
              <a:t>‹#›</a:t>
            </a:fld>
            <a:endParaRPr lang="en-US"/>
          </a:p>
        </p:txBody>
      </p:sp>
    </p:spTree>
    <p:extLst>
      <p:ext uri="{BB962C8B-B14F-4D97-AF65-F5344CB8AC3E}">
        <p14:creationId xmlns:p14="http://schemas.microsoft.com/office/powerpoint/2010/main" val="15728666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r>
              <a:rPr lang="en-US"/>
              <a:t>ASME S&amp;C Training Module B5 Consensus Process for Standards Development</a:t>
            </a:r>
            <a:endParaRPr lang="en-US" dirty="0"/>
          </a:p>
        </p:txBody>
      </p:sp>
      <p:sp>
        <p:nvSpPr>
          <p:cNvPr id="6" name="Slide Number Placeholder 5"/>
          <p:cNvSpPr>
            <a:spLocks noGrp="1"/>
          </p:cNvSpPr>
          <p:nvPr>
            <p:ph type="sldNum" sz="quarter" idx="11"/>
          </p:nvPr>
        </p:nvSpPr>
        <p:spPr/>
        <p:txBody>
          <a:bodyPr/>
          <a:lstStyle>
            <a:lvl1pPr>
              <a:defRPr/>
            </a:lvl1pPr>
          </a:lstStyle>
          <a:p>
            <a:fld id="{7CA2F6A7-9A99-4BC9-8BC9-C685444444C9}" type="slidenum">
              <a:rPr lang="en-US" smtClean="0"/>
              <a:pPr/>
              <a:t>‹#›</a:t>
            </a:fld>
            <a:endParaRPr lang="en-US"/>
          </a:p>
        </p:txBody>
      </p:sp>
    </p:spTree>
    <p:extLst>
      <p:ext uri="{BB962C8B-B14F-4D97-AF65-F5344CB8AC3E}">
        <p14:creationId xmlns:p14="http://schemas.microsoft.com/office/powerpoint/2010/main" val="15510404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en-US"/>
              <a:t>ASME S&amp;C Training Module B5 Consensus Process for Standards Development</a:t>
            </a:r>
            <a:endParaRPr lang="en-US" dirty="0"/>
          </a:p>
        </p:txBody>
      </p:sp>
      <p:sp>
        <p:nvSpPr>
          <p:cNvPr id="8" name="Slide Number Placeholder 7"/>
          <p:cNvSpPr>
            <a:spLocks noGrp="1"/>
          </p:cNvSpPr>
          <p:nvPr>
            <p:ph type="sldNum" sz="quarter" idx="11"/>
          </p:nvPr>
        </p:nvSpPr>
        <p:spPr/>
        <p:txBody>
          <a:bodyPr/>
          <a:lstStyle>
            <a:lvl1pPr>
              <a:defRPr/>
            </a:lvl1pPr>
          </a:lstStyle>
          <a:p>
            <a:fld id="{A9EBAD81-A111-4588-BE4B-55CC9E4FA5AA}" type="slidenum">
              <a:rPr lang="en-US" smtClean="0"/>
              <a:pPr/>
              <a:t>‹#›</a:t>
            </a:fld>
            <a:endParaRPr lang="en-US"/>
          </a:p>
        </p:txBody>
      </p:sp>
    </p:spTree>
    <p:extLst>
      <p:ext uri="{BB962C8B-B14F-4D97-AF65-F5344CB8AC3E}">
        <p14:creationId xmlns:p14="http://schemas.microsoft.com/office/powerpoint/2010/main" val="4151991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en-US"/>
              <a:t>ASME S&amp;C Training Module B5 Consensus Process for Standards Development</a:t>
            </a:r>
            <a:endParaRPr lang="en-US" dirty="0"/>
          </a:p>
        </p:txBody>
      </p:sp>
      <p:sp>
        <p:nvSpPr>
          <p:cNvPr id="4" name="Slide Number Placeholder 3"/>
          <p:cNvSpPr>
            <a:spLocks noGrp="1"/>
          </p:cNvSpPr>
          <p:nvPr>
            <p:ph type="sldNum" sz="quarter" idx="11"/>
          </p:nvPr>
        </p:nvSpPr>
        <p:spPr/>
        <p:txBody>
          <a:bodyPr/>
          <a:lstStyle>
            <a:lvl1pPr>
              <a:defRPr/>
            </a:lvl1pPr>
          </a:lstStyle>
          <a:p>
            <a:fld id="{9B68247C-D7EB-4F86-8C72-69F67755D4B2}" type="slidenum">
              <a:rPr lang="en-US" smtClean="0"/>
              <a:pPr/>
              <a:t>‹#›</a:t>
            </a:fld>
            <a:endParaRPr lang="en-US"/>
          </a:p>
        </p:txBody>
      </p:sp>
    </p:spTree>
    <p:extLst>
      <p:ext uri="{BB962C8B-B14F-4D97-AF65-F5344CB8AC3E}">
        <p14:creationId xmlns:p14="http://schemas.microsoft.com/office/powerpoint/2010/main" val="2423580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5"/>
          <p:cNvSpPr>
            <a:spLocks noGrp="1" noChangeArrowheads="1"/>
          </p:cNvSpPr>
          <p:nvPr>
            <p:ph type="ftr" sz="quarter" idx="10"/>
          </p:nvPr>
        </p:nvSpPr>
        <p:spPr>
          <a:ln/>
        </p:spPr>
        <p:txBody>
          <a:bodyPr/>
          <a:lstStyle>
            <a:lvl1pPr algn="ctr">
              <a:defRPr/>
            </a:lvl1pPr>
          </a:lstStyle>
          <a:p>
            <a:r>
              <a:rPr lang="en-US"/>
              <a:t>ASME S&amp;C Training Module B5 Consensus Process for Standards Development</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4DCDEBFB-29A3-46D8-9E13-D78F5B626317}" type="slidenum">
              <a:rPr lang="en-US" smtClean="0"/>
              <a:pPr/>
              <a:t>‹#›</a:t>
            </a:fld>
            <a:endParaRPr lang="en-US"/>
          </a:p>
        </p:txBody>
      </p:sp>
    </p:spTree>
    <p:extLst>
      <p:ext uri="{BB962C8B-B14F-4D97-AF65-F5344CB8AC3E}">
        <p14:creationId xmlns:p14="http://schemas.microsoft.com/office/powerpoint/2010/main" val="12102064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en-US"/>
              <a:t>ASME S&amp;C Training Module B5 Consensus Process for Standards Development</a:t>
            </a:r>
            <a:endParaRPr lang="en-US" dirty="0"/>
          </a:p>
        </p:txBody>
      </p:sp>
      <p:sp>
        <p:nvSpPr>
          <p:cNvPr id="3" name="Slide Number Placeholder 2"/>
          <p:cNvSpPr>
            <a:spLocks noGrp="1"/>
          </p:cNvSpPr>
          <p:nvPr>
            <p:ph type="sldNum" sz="quarter" idx="11"/>
          </p:nvPr>
        </p:nvSpPr>
        <p:spPr/>
        <p:txBody>
          <a:bodyPr/>
          <a:lstStyle>
            <a:lvl1pPr>
              <a:defRPr/>
            </a:lvl1pPr>
          </a:lstStyle>
          <a:p>
            <a:fld id="{8D3B81DA-1D40-40EC-BE1F-8D78EE62FA07}" type="slidenum">
              <a:rPr lang="en-US" smtClean="0"/>
              <a:pPr/>
              <a:t>‹#›</a:t>
            </a:fld>
            <a:endParaRPr lang="en-US"/>
          </a:p>
        </p:txBody>
      </p:sp>
    </p:spTree>
    <p:extLst>
      <p:ext uri="{BB962C8B-B14F-4D97-AF65-F5344CB8AC3E}">
        <p14:creationId xmlns:p14="http://schemas.microsoft.com/office/powerpoint/2010/main" val="29660399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ASME S&amp;C Training Module B5 Consensus Process for Standards Development</a:t>
            </a:r>
            <a:endParaRPr lang="en-US" dirty="0"/>
          </a:p>
        </p:txBody>
      </p:sp>
      <p:sp>
        <p:nvSpPr>
          <p:cNvPr id="6" name="Slide Number Placeholder 5"/>
          <p:cNvSpPr>
            <a:spLocks noGrp="1"/>
          </p:cNvSpPr>
          <p:nvPr>
            <p:ph type="sldNum" sz="quarter" idx="11"/>
          </p:nvPr>
        </p:nvSpPr>
        <p:spPr/>
        <p:txBody>
          <a:bodyPr/>
          <a:lstStyle>
            <a:lvl1pPr>
              <a:defRPr/>
            </a:lvl1pPr>
          </a:lstStyle>
          <a:p>
            <a:fld id="{8D660834-740C-49C5-8E2E-DD16742170B0}" type="slidenum">
              <a:rPr lang="en-US" smtClean="0"/>
              <a:pPr/>
              <a:t>‹#›</a:t>
            </a:fld>
            <a:endParaRPr lang="en-US"/>
          </a:p>
        </p:txBody>
      </p:sp>
    </p:spTree>
    <p:extLst>
      <p:ext uri="{BB962C8B-B14F-4D97-AF65-F5344CB8AC3E}">
        <p14:creationId xmlns:p14="http://schemas.microsoft.com/office/powerpoint/2010/main" val="2098205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lgn="ctr">
              <a:defRPr/>
            </a:lvl1pPr>
          </a:lstStyle>
          <a:p>
            <a:r>
              <a:rPr lang="en-US"/>
              <a:t>ASME S&amp;C Training Module B5 Consensus Process for Standards Development</a:t>
            </a:r>
            <a:endParaRPr lang="en-US" dirty="0"/>
          </a:p>
        </p:txBody>
      </p:sp>
      <p:sp>
        <p:nvSpPr>
          <p:cNvPr id="5" name="Rectangle 6"/>
          <p:cNvSpPr>
            <a:spLocks noGrp="1" noChangeArrowheads="1"/>
          </p:cNvSpPr>
          <p:nvPr>
            <p:ph type="sldNum" sz="quarter" idx="11"/>
          </p:nvPr>
        </p:nvSpPr>
        <p:spPr>
          <a:ln/>
        </p:spPr>
        <p:txBody>
          <a:bodyPr/>
          <a:lstStyle>
            <a:lvl1pPr>
              <a:defRPr/>
            </a:lvl1pPr>
          </a:lstStyle>
          <a:p>
            <a:fld id="{B5187AE4-63C5-4576-B06E-A557B769088C}" type="slidenum">
              <a:rPr lang="en-US" smtClean="0"/>
              <a:pPr/>
              <a:t>‹#›</a:t>
            </a:fld>
            <a:endParaRPr lang="en-US"/>
          </a:p>
        </p:txBody>
      </p:sp>
    </p:spTree>
    <p:extLst>
      <p:ext uri="{BB962C8B-B14F-4D97-AF65-F5344CB8AC3E}">
        <p14:creationId xmlns:p14="http://schemas.microsoft.com/office/powerpoint/2010/main" val="3768426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r>
              <a:rPr lang="en-US"/>
              <a:t>ASME S&amp;C Training Module B5 Consensus Process for Standards Development</a:t>
            </a:r>
            <a:endParaRPr lang="en-US" dirty="0"/>
          </a:p>
        </p:txBody>
      </p:sp>
      <p:sp>
        <p:nvSpPr>
          <p:cNvPr id="6" name="Rectangle 6"/>
          <p:cNvSpPr>
            <a:spLocks noGrp="1" noChangeArrowheads="1"/>
          </p:cNvSpPr>
          <p:nvPr>
            <p:ph type="sldNum" sz="quarter" idx="11"/>
          </p:nvPr>
        </p:nvSpPr>
        <p:spPr>
          <a:ln/>
        </p:spPr>
        <p:txBody>
          <a:bodyPr/>
          <a:lstStyle>
            <a:lvl1pPr>
              <a:defRPr/>
            </a:lvl1pPr>
          </a:lstStyle>
          <a:p>
            <a:fld id="{4BCD601E-EAAE-4F26-AC56-8115D659CE21}" type="slidenum">
              <a:rPr lang="en-US" smtClean="0"/>
              <a:pPr/>
              <a:t>‹#›</a:t>
            </a:fld>
            <a:endParaRPr lang="en-US"/>
          </a:p>
        </p:txBody>
      </p:sp>
    </p:spTree>
    <p:extLst>
      <p:ext uri="{BB962C8B-B14F-4D97-AF65-F5344CB8AC3E}">
        <p14:creationId xmlns:p14="http://schemas.microsoft.com/office/powerpoint/2010/main" val="782553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r>
              <a:rPr lang="en-US"/>
              <a:t>ASME S&amp;C Training Module B5 Consensus Process for Standards Development</a:t>
            </a:r>
            <a:endParaRPr lang="en-US" dirty="0"/>
          </a:p>
        </p:txBody>
      </p:sp>
      <p:sp>
        <p:nvSpPr>
          <p:cNvPr id="8" name="Rectangle 6"/>
          <p:cNvSpPr>
            <a:spLocks noGrp="1" noChangeArrowheads="1"/>
          </p:cNvSpPr>
          <p:nvPr>
            <p:ph type="sldNum" sz="quarter" idx="11"/>
          </p:nvPr>
        </p:nvSpPr>
        <p:spPr>
          <a:ln/>
        </p:spPr>
        <p:txBody>
          <a:bodyPr/>
          <a:lstStyle>
            <a:lvl1pPr>
              <a:defRPr/>
            </a:lvl1pPr>
          </a:lstStyle>
          <a:p>
            <a:fld id="{80C70FBE-7B8F-4C3C-A2B2-FEA00E30F1BC}" type="slidenum">
              <a:rPr lang="en-US" smtClean="0"/>
              <a:pPr/>
              <a:t>‹#›</a:t>
            </a:fld>
            <a:endParaRPr lang="en-US"/>
          </a:p>
        </p:txBody>
      </p:sp>
    </p:spTree>
    <p:extLst>
      <p:ext uri="{BB962C8B-B14F-4D97-AF65-F5344CB8AC3E}">
        <p14:creationId xmlns:p14="http://schemas.microsoft.com/office/powerpoint/2010/main" val="2384724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r>
              <a:rPr lang="en-US"/>
              <a:t>ASME S&amp;C Training Module B5 Consensus Process for Standards Development</a:t>
            </a:r>
            <a:endParaRPr lang="en-US" dirty="0"/>
          </a:p>
        </p:txBody>
      </p:sp>
      <p:sp>
        <p:nvSpPr>
          <p:cNvPr id="4" name="Rectangle 6"/>
          <p:cNvSpPr>
            <a:spLocks noGrp="1" noChangeArrowheads="1"/>
          </p:cNvSpPr>
          <p:nvPr>
            <p:ph type="sldNum" sz="quarter" idx="11"/>
          </p:nvPr>
        </p:nvSpPr>
        <p:spPr>
          <a:ln/>
        </p:spPr>
        <p:txBody>
          <a:bodyPr/>
          <a:lstStyle>
            <a:lvl1pPr>
              <a:defRPr/>
            </a:lvl1pPr>
          </a:lstStyle>
          <a:p>
            <a:fld id="{90066EAD-329B-4023-8996-835AD830E261}" type="slidenum">
              <a:rPr lang="en-US" smtClean="0"/>
              <a:pPr/>
              <a:t>‹#›</a:t>
            </a:fld>
            <a:endParaRPr lang="en-US"/>
          </a:p>
        </p:txBody>
      </p:sp>
    </p:spTree>
    <p:extLst>
      <p:ext uri="{BB962C8B-B14F-4D97-AF65-F5344CB8AC3E}">
        <p14:creationId xmlns:p14="http://schemas.microsoft.com/office/powerpoint/2010/main" val="3239312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en-US"/>
              <a:t>ASME S&amp;C Training Module B5 Consensus Process for Standards Development</a:t>
            </a:r>
            <a:endParaRPr lang="en-US" dirty="0"/>
          </a:p>
        </p:txBody>
      </p:sp>
      <p:sp>
        <p:nvSpPr>
          <p:cNvPr id="3" name="Rectangle 6"/>
          <p:cNvSpPr>
            <a:spLocks noGrp="1" noChangeArrowheads="1"/>
          </p:cNvSpPr>
          <p:nvPr>
            <p:ph type="sldNum" sz="quarter" idx="11"/>
          </p:nvPr>
        </p:nvSpPr>
        <p:spPr>
          <a:ln/>
        </p:spPr>
        <p:txBody>
          <a:bodyPr/>
          <a:lstStyle>
            <a:lvl1pPr>
              <a:defRPr/>
            </a:lvl1pPr>
          </a:lstStyle>
          <a:p>
            <a:fld id="{DB7A75C5-92F5-435C-948E-55F79D73D735}" type="slidenum">
              <a:rPr lang="en-US" smtClean="0"/>
              <a:pPr/>
              <a:t>‹#›</a:t>
            </a:fld>
            <a:endParaRPr lang="en-US"/>
          </a:p>
        </p:txBody>
      </p:sp>
    </p:spTree>
    <p:extLst>
      <p:ext uri="{BB962C8B-B14F-4D97-AF65-F5344CB8AC3E}">
        <p14:creationId xmlns:p14="http://schemas.microsoft.com/office/powerpoint/2010/main" val="3844183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a:t>ASME S&amp;C Training Module B5 Consensus Process for Standards Development</a:t>
            </a:r>
            <a:endParaRPr lang="en-US" dirty="0"/>
          </a:p>
        </p:txBody>
      </p:sp>
      <p:sp>
        <p:nvSpPr>
          <p:cNvPr id="6" name="Rectangle 6"/>
          <p:cNvSpPr>
            <a:spLocks noGrp="1" noChangeArrowheads="1"/>
          </p:cNvSpPr>
          <p:nvPr>
            <p:ph type="sldNum" sz="quarter" idx="11"/>
          </p:nvPr>
        </p:nvSpPr>
        <p:spPr>
          <a:ln/>
        </p:spPr>
        <p:txBody>
          <a:bodyPr/>
          <a:lstStyle>
            <a:lvl1pPr>
              <a:defRPr/>
            </a:lvl1pPr>
          </a:lstStyle>
          <a:p>
            <a:fld id="{F2836224-D3AB-4ACC-8124-68FDBE745719}" type="slidenum">
              <a:rPr lang="en-US" smtClean="0"/>
              <a:pPr/>
              <a:t>‹#›</a:t>
            </a:fld>
            <a:endParaRPr lang="en-US"/>
          </a:p>
        </p:txBody>
      </p:sp>
    </p:spTree>
    <p:extLst>
      <p:ext uri="{BB962C8B-B14F-4D97-AF65-F5344CB8AC3E}">
        <p14:creationId xmlns:p14="http://schemas.microsoft.com/office/powerpoint/2010/main" val="141779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a:t>ASME S&amp;C Training Module B5 Consensus Process for Standards Development</a:t>
            </a:r>
            <a:endParaRPr lang="en-US" dirty="0"/>
          </a:p>
        </p:txBody>
      </p:sp>
      <p:sp>
        <p:nvSpPr>
          <p:cNvPr id="6" name="Rectangle 6"/>
          <p:cNvSpPr>
            <a:spLocks noGrp="1" noChangeArrowheads="1"/>
          </p:cNvSpPr>
          <p:nvPr>
            <p:ph type="sldNum" sz="quarter" idx="11"/>
          </p:nvPr>
        </p:nvSpPr>
        <p:spPr>
          <a:ln/>
        </p:spPr>
        <p:txBody>
          <a:bodyPr/>
          <a:lstStyle>
            <a:lvl1pPr>
              <a:defRPr/>
            </a:lvl1pPr>
          </a:lstStyle>
          <a:p>
            <a:fld id="{EAAEB04D-C0C4-419E-9CA9-277AC0A7FCFB}" type="slidenum">
              <a:rPr lang="en-US" smtClean="0"/>
              <a:pPr/>
              <a:t>‹#›</a:t>
            </a:fld>
            <a:endParaRPr lang="en-US"/>
          </a:p>
        </p:txBody>
      </p:sp>
    </p:spTree>
    <p:extLst>
      <p:ext uri="{BB962C8B-B14F-4D97-AF65-F5344CB8AC3E}">
        <p14:creationId xmlns:p14="http://schemas.microsoft.com/office/powerpoint/2010/main" val="2285424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ags" Target="../tags/tag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429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mn-lt"/>
              </a:defRPr>
            </a:lvl1pPr>
          </a:lstStyle>
          <a:p>
            <a:r>
              <a:rPr lang="en-US"/>
              <a:t>ASME S&amp;C Training Module B5 Consensus Process for Standards Development</a:t>
            </a:r>
            <a:endParaRPr lang="en-US" dirty="0"/>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fld id="{5F143B07-3B84-4C99-983A-CC6663CA2E1E}" type="slidenum">
              <a:rPr lang="en-US" smtClean="0"/>
              <a:pPr/>
              <a:t>‹#›</a:t>
            </a:fld>
            <a:endParaRPr lang="en-US"/>
          </a:p>
        </p:txBody>
      </p:sp>
      <p:pic>
        <p:nvPicPr>
          <p:cNvPr id="1030" name="Picture 7" descr="Picture2"/>
          <p:cNvPicPr>
            <a:picLocks noChangeAspect="1" noChangeArrowheads="1"/>
          </p:cNvPicPr>
          <p:nvPr>
            <p:custDataLst>
              <p:tags r:id="rId13"/>
            </p:custDataLst>
          </p:nvPr>
        </p:nvPicPr>
        <p:blipFill>
          <a:blip r:embed="rId14" cstate="email">
            <a:extLst>
              <a:ext uri="{28A0092B-C50C-407E-A947-70E740481C1C}">
                <a14:useLocalDpi xmlns:a14="http://schemas.microsoft.com/office/drawing/2010/main"/>
              </a:ext>
            </a:extLst>
          </a:blip>
          <a:srcRect/>
          <a:stretch>
            <a:fillRect/>
          </a:stretch>
        </p:blipFill>
        <p:spPr bwMode="auto">
          <a:xfrm>
            <a:off x="7888288" y="62420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sz="1800" dirty="0">
              <a:solidFill>
                <a:srgbClr val="000000"/>
              </a:solidFill>
              <a:latin typeface="Arial" charset="0"/>
            </a:endParaRPr>
          </a:p>
        </p:txBody>
      </p:sp>
      <p:sp>
        <p:nvSpPr>
          <p:cNvPr id="1032"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Tahoma" pitchFamily="34" charset="0"/>
              </a:rPr>
              <a:t>Page</a:t>
            </a:r>
          </a:p>
        </p:txBody>
      </p:sp>
      <p:sp>
        <p:nvSpPr>
          <p:cNvPr id="9" name="TextBox 8"/>
          <p:cNvSpPr txBox="1">
            <a:spLocks noChangeArrowheads="1"/>
          </p:cNvSpPr>
          <p:nvPr/>
        </p:nvSpPr>
        <p:spPr bwMode="auto">
          <a:xfrm>
            <a:off x="311150" y="6481763"/>
            <a:ext cx="1039067"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100" dirty="0">
                <a:solidFill>
                  <a:srgbClr val="004D9A"/>
                </a:solidFill>
              </a:rPr>
              <a:t> </a:t>
            </a:r>
            <a:r>
              <a:rPr lang="en-US" sz="1100" dirty="0">
                <a:solidFill>
                  <a:srgbClr val="004D9A"/>
                </a:solidFill>
                <a:sym typeface="Symbol" pitchFamily="18" charset="2"/>
              </a:rPr>
              <a:t></a:t>
            </a:r>
            <a:r>
              <a:rPr lang="en-US" sz="1100" dirty="0">
                <a:solidFill>
                  <a:srgbClr val="004D9A"/>
                </a:solidFill>
                <a:latin typeface="Tahoma" pitchFamily="34" charset="0"/>
              </a:rPr>
              <a:t>ASME </a:t>
            </a:r>
            <a:r>
              <a:rPr lang="en-US" sz="1100" dirty="0">
                <a:solidFill>
                  <a:srgbClr val="004D9A"/>
                </a:solidFill>
                <a:latin typeface="Tahoma" pitchFamily="34" charset="0"/>
                <a:sym typeface="Symbol" pitchFamily="18" charset="2"/>
              </a:rPr>
              <a:t>2024</a:t>
            </a:r>
            <a:endParaRPr lang="en-US" sz="1100" dirty="0">
              <a:solidFill>
                <a:srgbClr val="004D9A"/>
              </a:solidFill>
              <a:latin typeface="Tahoma" pitchFamily="34" charset="0"/>
            </a:endParaRPr>
          </a:p>
        </p:txBody>
      </p:sp>
    </p:spTree>
    <p:extLst>
      <p:ext uri="{BB962C8B-B14F-4D97-AF65-F5344CB8AC3E}">
        <p14:creationId xmlns:p14="http://schemas.microsoft.com/office/powerpoint/2010/main" val="36126293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200">
          <a:solidFill>
            <a:srgbClr val="003399"/>
          </a:solidFill>
          <a:latin typeface="+mn-lt"/>
        </a:defRPr>
      </a:lvl2pPr>
      <a:lvl3pPr marL="1143000" indent="-228600" algn="l" rtl="0" eaLnBrk="1" fontAlgn="base" hangingPunct="1">
        <a:spcBef>
          <a:spcPct val="20000"/>
        </a:spcBef>
        <a:spcAft>
          <a:spcPct val="0"/>
        </a:spcAft>
        <a:buChar char="•"/>
        <a:defRPr sz="2000">
          <a:solidFill>
            <a:srgbClr val="003399"/>
          </a:solidFill>
          <a:latin typeface="+mn-lt"/>
        </a:defRPr>
      </a:lvl3pPr>
      <a:lvl4pPr marL="1600200" indent="-228600" algn="l" rtl="0" eaLnBrk="1" fontAlgn="base" hangingPunct="1">
        <a:spcBef>
          <a:spcPct val="20000"/>
        </a:spcBef>
        <a:spcAft>
          <a:spcPct val="0"/>
        </a:spcAft>
        <a:buChar char="–"/>
        <a:defRPr sz="1800">
          <a:solidFill>
            <a:srgbClr val="003399"/>
          </a:solidFill>
          <a:latin typeface="+mn-lt"/>
        </a:defRPr>
      </a:lvl4pPr>
      <a:lvl5pPr marL="2057400" indent="-228600" algn="l" rtl="0" eaLnBrk="1" fontAlgn="base" hangingPunct="1">
        <a:spcBef>
          <a:spcPct val="20000"/>
        </a:spcBef>
        <a:spcAft>
          <a:spcPct val="0"/>
        </a:spcAft>
        <a:buChar char="»"/>
        <a:defRPr sz="16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00805" name="Rectangle 5"/>
          <p:cNvSpPr>
            <a:spLocks noGrp="1" noChangeArrowheads="1"/>
          </p:cNvSpPr>
          <p:nvPr>
            <p:ph type="ftr" sz="quarter" idx="3"/>
          </p:nvPr>
        </p:nvSpPr>
        <p:spPr bwMode="auto">
          <a:xfrm>
            <a:off x="1397000" y="6483349"/>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mn-lt"/>
              </a:defRPr>
            </a:lvl1pPr>
          </a:lstStyle>
          <a:p>
            <a:r>
              <a:rPr lang="en-US"/>
              <a:t>ASME S&amp;C Training Module B5 Consensus Process for Standards Development</a:t>
            </a:r>
            <a:endParaRPr lang="en-US" dirty="0"/>
          </a:p>
        </p:txBody>
      </p:sp>
      <p:sp>
        <p:nvSpPr>
          <p:cNvPr id="1100806" name="Rectangle 6"/>
          <p:cNvSpPr>
            <a:spLocks noGrp="1" noChangeArrowheads="1"/>
          </p:cNvSpPr>
          <p:nvPr>
            <p:ph type="sldNum" sz="quarter" idx="4"/>
          </p:nvPr>
        </p:nvSpPr>
        <p:spPr bwMode="auto">
          <a:xfrm>
            <a:off x="787400" y="6400800"/>
            <a:ext cx="431800" cy="21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fld id="{6C43C965-B3AD-4836-A6C6-98E1C6D57A15}" type="slidenum">
              <a:rPr lang="en-US" smtClean="0"/>
              <a:pPr/>
              <a:t>‹#›</a:t>
            </a:fld>
            <a:endParaRPr lang="en-US" dirty="0"/>
          </a:p>
        </p:txBody>
      </p:sp>
      <p:pic>
        <p:nvPicPr>
          <p:cNvPr id="1100807" name="Picture 7" descr="Picture2"/>
          <p:cNvPicPr>
            <a:picLocks noChangeAspect="1" noChangeArrowheads="1"/>
          </p:cNvPicPr>
          <p:nvPr>
            <p:custDataLst>
              <p:tags r:id="rId12"/>
            </p:custDataLst>
          </p:nvPr>
        </p:nvPicPr>
        <p:blipFill>
          <a:blip r:embed="rId13" cstate="print">
            <a:extLst>
              <a:ext uri="{28A0092B-C50C-407E-A947-70E740481C1C}">
                <a14:useLocalDpi xmlns:a14="http://schemas.microsoft.com/office/drawing/2010/main" val="0"/>
              </a:ext>
            </a:extLst>
          </a:blip>
          <a:srcRect/>
          <a:stretch>
            <a:fillRect/>
          </a:stretch>
        </p:blipFill>
        <p:spPr bwMode="auto">
          <a:xfrm>
            <a:off x="7907338" y="6373516"/>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344941"/>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100809" name="Rectangle 9"/>
          <p:cNvSpPr>
            <a:spLocks noChangeArrowheads="1"/>
          </p:cNvSpPr>
          <p:nvPr/>
        </p:nvSpPr>
        <p:spPr bwMode="auto">
          <a:xfrm>
            <a:off x="412750" y="6400800"/>
            <a:ext cx="70644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dirty="0">
                <a:solidFill>
                  <a:srgbClr val="003399"/>
                </a:solidFill>
                <a:latin typeface="Tahoma" pitchFamily="34" charset="0"/>
              </a:rPr>
              <a:t>Page</a:t>
            </a:r>
          </a:p>
        </p:txBody>
      </p:sp>
      <p:sp>
        <p:nvSpPr>
          <p:cNvPr id="9" name="TextBox 8"/>
          <p:cNvSpPr txBox="1"/>
          <p:nvPr/>
        </p:nvSpPr>
        <p:spPr>
          <a:xfrm>
            <a:off x="479777" y="6674785"/>
            <a:ext cx="620363" cy="123111"/>
          </a:xfrm>
          <a:prstGeom prst="rect">
            <a:avLst/>
          </a:prstGeom>
          <a:noFill/>
        </p:spPr>
        <p:txBody>
          <a:bodyPr wrap="none" lIns="0" tIns="0" rIns="0" bIns="0" rtlCol="0">
            <a:spAutoFit/>
          </a:bodyPr>
          <a:lstStyle/>
          <a:p>
            <a:r>
              <a:rPr lang="en-US" sz="800" dirty="0">
                <a:solidFill>
                  <a:srgbClr val="003399"/>
                </a:solidFill>
              </a:rPr>
              <a:t>© ASME 2013</a:t>
            </a:r>
          </a:p>
        </p:txBody>
      </p:sp>
    </p:spTree>
    <p:extLst>
      <p:ext uri="{BB962C8B-B14F-4D97-AF65-F5344CB8AC3E}">
        <p14:creationId xmlns:p14="http://schemas.microsoft.com/office/powerpoint/2010/main" val="3445653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hf hdr="0" dt="0"/>
  <p:txStyles>
    <p:titleStyle>
      <a:lvl1pPr algn="ctr" rtl="0" eaLnBrk="1" fontAlgn="base" hangingPunct="1">
        <a:spcBef>
          <a:spcPct val="0"/>
        </a:spcBef>
        <a:spcAft>
          <a:spcPct val="0"/>
        </a:spcAft>
        <a:defRPr sz="3600">
          <a:solidFill>
            <a:srgbClr val="003399"/>
          </a:solidFill>
          <a:latin typeface="+mj-lt"/>
          <a:ea typeface="+mj-ea"/>
          <a:cs typeface="+mj-cs"/>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000">
          <a:solidFill>
            <a:srgbClr val="003399"/>
          </a:solidFill>
          <a:latin typeface="+mn-lt"/>
        </a:defRPr>
      </a:lvl2pPr>
      <a:lvl3pPr marL="1143000" indent="-228600" algn="l" rtl="0" eaLnBrk="1" fontAlgn="base" hangingPunct="1">
        <a:spcBef>
          <a:spcPct val="20000"/>
        </a:spcBef>
        <a:spcAft>
          <a:spcPct val="0"/>
        </a:spcAft>
        <a:buChar char="•"/>
        <a:defRPr>
          <a:solidFill>
            <a:srgbClr val="003399"/>
          </a:solidFill>
          <a:latin typeface="+mn-lt"/>
        </a:defRPr>
      </a:lvl3pPr>
      <a:lvl4pPr marL="1600200" indent="-228600" algn="l" rtl="0" eaLnBrk="1" fontAlgn="base" hangingPunct="1">
        <a:spcBef>
          <a:spcPct val="20000"/>
        </a:spcBef>
        <a:spcAft>
          <a:spcPct val="0"/>
        </a:spcAft>
        <a:buChar char="–"/>
        <a:defRPr sz="2000">
          <a:solidFill>
            <a:srgbClr val="003399"/>
          </a:solidFill>
          <a:latin typeface="+mn-lt"/>
        </a:defRPr>
      </a:lvl4pPr>
      <a:lvl5pPr marL="2057400" indent="-228600" algn="l" rtl="0" eaLnBrk="1" fontAlgn="base" hangingPunct="1">
        <a:spcBef>
          <a:spcPct val="20000"/>
        </a:spcBef>
        <a:spcAft>
          <a:spcPct val="0"/>
        </a:spcAft>
        <a:buChar char="»"/>
        <a:defRPr sz="20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cstools.asme.org/csconnect/CommitteePages.cfm?Committee=L01200000&amp;Action=7609"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5" Type="http://schemas.openxmlformats.org/officeDocument/2006/relationships/hyperlink" Target="http://cstools.asme.org/trainingmodules.cfm" TargetMode="External"/><Relationship Id="rId4" Type="http://schemas.openxmlformats.org/officeDocument/2006/relationships/hyperlink" Target="http://cstools.asme.org/csconnect/committeepages.cf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2130425"/>
            <a:ext cx="7772400" cy="1870075"/>
          </a:xfrm>
        </p:spPr>
        <p:txBody>
          <a:bodyPr/>
          <a:lstStyle/>
          <a:p>
            <a:r>
              <a:rPr lang="en-US" b="1" dirty="0"/>
              <a:t>Standards and Certification</a:t>
            </a:r>
            <a:br>
              <a:rPr lang="en-US" b="1" dirty="0"/>
            </a:br>
            <a:r>
              <a:rPr lang="en-US" b="1" dirty="0"/>
              <a:t>Training</a:t>
            </a:r>
            <a:endParaRPr lang="en-US" sz="2800" b="1" dirty="0"/>
          </a:p>
        </p:txBody>
      </p:sp>
      <p:sp>
        <p:nvSpPr>
          <p:cNvPr id="7" name="Subtitle 6"/>
          <p:cNvSpPr>
            <a:spLocks noGrp="1"/>
          </p:cNvSpPr>
          <p:nvPr>
            <p:ph type="subTitle" idx="1"/>
          </p:nvPr>
        </p:nvSpPr>
        <p:spPr>
          <a:xfrm>
            <a:off x="152400" y="4229100"/>
            <a:ext cx="8686800" cy="1409700"/>
          </a:xfrm>
        </p:spPr>
        <p:txBody>
          <a:bodyPr/>
          <a:lstStyle/>
          <a:p>
            <a:r>
              <a:rPr lang="en-US" sz="2800" dirty="0"/>
              <a:t>Module B – Process</a:t>
            </a:r>
          </a:p>
          <a:p>
            <a:pPr marL="569913" indent="-569913">
              <a:spcBef>
                <a:spcPts val="600"/>
              </a:spcBef>
              <a:tabLst>
                <a:tab pos="569913" algn="l"/>
              </a:tabLst>
            </a:pPr>
            <a:r>
              <a:rPr lang="en-US" sz="2800" dirty="0"/>
              <a:t>B5	</a:t>
            </a:r>
            <a:r>
              <a:rPr lang="en-US" sz="2800" dirty="0">
                <a:latin typeface="Tahoma" pitchFamily="34" charset="0"/>
                <a:cs typeface="Tahoma" pitchFamily="34" charset="0"/>
              </a:rPr>
              <a:t>Consensus Process for Standards Development</a:t>
            </a:r>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06921" y="342900"/>
            <a:ext cx="2622233" cy="1563374"/>
          </a:xfrm>
          <a:prstGeom prst="rect">
            <a:avLst/>
          </a:prstGeom>
        </p:spPr>
      </p:pic>
      <p:sp>
        <p:nvSpPr>
          <p:cNvPr id="2" name="Footer Placeholder 1"/>
          <p:cNvSpPr>
            <a:spLocks noGrp="1"/>
          </p:cNvSpPr>
          <p:nvPr>
            <p:ph type="ftr" sz="quarter" idx="10"/>
          </p:nvPr>
        </p:nvSpPr>
        <p:spPr/>
        <p:txBody>
          <a:bodyPr/>
          <a:lstStyle/>
          <a:p>
            <a:r>
              <a:rPr lang="en-US"/>
              <a:t>ASME S&amp;C Training Module B5 Consensus Process for Standards Development</a:t>
            </a:r>
            <a:endParaRPr lang="en-US" dirty="0"/>
          </a:p>
        </p:txBody>
      </p:sp>
    </p:spTree>
    <p:extLst>
      <p:ext uri="{BB962C8B-B14F-4D97-AF65-F5344CB8AC3E}">
        <p14:creationId xmlns:p14="http://schemas.microsoft.com/office/powerpoint/2010/main" val="18916491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81000" y="203199"/>
            <a:ext cx="8229600" cy="1143000"/>
          </a:xfrm>
        </p:spPr>
        <p:txBody>
          <a:bodyPr/>
          <a:lstStyle/>
          <a:p>
            <a:r>
              <a:rPr lang="en-US" dirty="0"/>
              <a:t>CONTINUOUS AND PERIODIC MAINTENANCE</a:t>
            </a:r>
          </a:p>
        </p:txBody>
      </p:sp>
      <p:sp>
        <p:nvSpPr>
          <p:cNvPr id="33795" name="Rectangle 3"/>
          <p:cNvSpPr>
            <a:spLocks noGrp="1" noChangeArrowheads="1"/>
          </p:cNvSpPr>
          <p:nvPr>
            <p:ph idx="1"/>
          </p:nvPr>
        </p:nvSpPr>
        <p:spPr>
          <a:xfrm>
            <a:off x="558800" y="1447800"/>
            <a:ext cx="7831266" cy="4559245"/>
          </a:xfrm>
        </p:spPr>
        <p:txBody>
          <a:bodyPr/>
          <a:lstStyle/>
          <a:p>
            <a:r>
              <a:rPr lang="en-US" dirty="0"/>
              <a:t>Revise or reaffirm the ANS within 5 years of previous approval </a:t>
            </a:r>
          </a:p>
          <a:p>
            <a:pPr lvl="1"/>
            <a:r>
              <a:rPr lang="en-US" sz="1900" b="1" dirty="0"/>
              <a:t>Continuous Maintenance</a:t>
            </a:r>
            <a:r>
              <a:rPr lang="en-US" sz="1900" dirty="0"/>
              <a:t>. </a:t>
            </a:r>
          </a:p>
          <a:p>
            <a:pPr lvl="2"/>
            <a:r>
              <a:rPr lang="en-US" sz="1900" dirty="0"/>
              <a:t>Public review (BSR-8) must be submitted to ANSI within 5 years of previous approval or, </a:t>
            </a:r>
          </a:p>
          <a:p>
            <a:pPr lvl="2"/>
            <a:r>
              <a:rPr lang="en-US" sz="1900" dirty="0"/>
              <a:t>A request for extension (BSR-11) shall be submitted, but the standard must then be maintained under periodic maintenance</a:t>
            </a:r>
          </a:p>
          <a:p>
            <a:pPr lvl="1"/>
            <a:r>
              <a:rPr lang="en-US" sz="1900" dirty="0"/>
              <a:t> </a:t>
            </a:r>
            <a:r>
              <a:rPr lang="en-US" sz="1900" b="1" dirty="0"/>
              <a:t>Periodic Maintenance</a:t>
            </a:r>
            <a:r>
              <a:rPr lang="en-US" sz="1900" dirty="0"/>
              <a:t>. </a:t>
            </a:r>
          </a:p>
          <a:p>
            <a:pPr lvl="2"/>
            <a:r>
              <a:rPr lang="en-US" sz="1900" dirty="0"/>
              <a:t>Project Initiation Notification (PINs) or public review document (BSR-8) must be submitted to ANSI within 5 years of the previous approval or, </a:t>
            </a:r>
          </a:p>
          <a:p>
            <a:pPr lvl="2"/>
            <a:r>
              <a:rPr lang="en-US" sz="1900" dirty="0"/>
              <a:t>A request for extension (BSR-11) shall be submitted to ANSI</a:t>
            </a:r>
          </a:p>
          <a:p>
            <a:pPr lvl="1"/>
            <a:endParaRPr lang="en-US" sz="1900" dirty="0"/>
          </a:p>
        </p:txBody>
      </p:sp>
      <p:sp>
        <p:nvSpPr>
          <p:cNvPr id="4" name="Footer Placeholder 3"/>
          <p:cNvSpPr>
            <a:spLocks noGrp="1"/>
          </p:cNvSpPr>
          <p:nvPr>
            <p:ph type="ftr" sz="quarter" idx="10"/>
          </p:nvPr>
        </p:nvSpPr>
        <p:spPr/>
        <p:txBody>
          <a:bodyPr/>
          <a:lstStyle/>
          <a:p>
            <a:r>
              <a:rPr lang="en-US" dirty="0"/>
              <a:t>ASME S&amp;C Training Module B5 Consensus Process for Standards Development</a:t>
            </a:r>
          </a:p>
        </p:txBody>
      </p:sp>
      <p:sp>
        <p:nvSpPr>
          <p:cNvPr id="5" name="Slide Number Placeholder 4"/>
          <p:cNvSpPr>
            <a:spLocks noGrp="1"/>
          </p:cNvSpPr>
          <p:nvPr>
            <p:ph type="sldNum" sz="quarter" idx="11"/>
          </p:nvPr>
        </p:nvSpPr>
        <p:spPr/>
        <p:txBody>
          <a:bodyPr/>
          <a:lstStyle/>
          <a:p>
            <a:fld id="{B91E7308-434E-462C-9B6A-94C12C30DAFC}" type="slidenum">
              <a:rPr lang="en-US"/>
              <a:pPr/>
              <a:t>9</a:t>
            </a:fld>
            <a:endParaRPr lang="en-US"/>
          </a:p>
        </p:txBody>
      </p:sp>
    </p:spTree>
    <p:extLst>
      <p:ext uri="{BB962C8B-B14F-4D97-AF65-F5344CB8AC3E}">
        <p14:creationId xmlns:p14="http://schemas.microsoft.com/office/powerpoint/2010/main" val="645532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81000" y="25400"/>
            <a:ext cx="8229600" cy="917575"/>
          </a:xfrm>
        </p:spPr>
        <p:txBody>
          <a:bodyPr/>
          <a:lstStyle/>
          <a:p>
            <a:r>
              <a:rPr lang="en-US" dirty="0"/>
              <a:t>STABILIZED MAINTENANCE</a:t>
            </a:r>
          </a:p>
        </p:txBody>
      </p:sp>
      <p:sp>
        <p:nvSpPr>
          <p:cNvPr id="33795" name="Rectangle 3"/>
          <p:cNvSpPr>
            <a:spLocks noGrp="1" noChangeArrowheads="1"/>
          </p:cNvSpPr>
          <p:nvPr>
            <p:ph idx="1"/>
          </p:nvPr>
        </p:nvSpPr>
        <p:spPr>
          <a:xfrm>
            <a:off x="609600" y="1524000"/>
            <a:ext cx="7772400" cy="4343400"/>
          </a:xfrm>
        </p:spPr>
        <p:txBody>
          <a:bodyPr/>
          <a:lstStyle/>
          <a:p>
            <a:r>
              <a:rPr lang="en-US" dirty="0"/>
              <a:t>Requires status review every 10 years. </a:t>
            </a:r>
          </a:p>
          <a:p>
            <a:r>
              <a:rPr lang="en-US" dirty="0"/>
              <a:t>Eligibility criteria:</a:t>
            </a:r>
          </a:p>
          <a:p>
            <a:pPr lvl="1"/>
            <a:r>
              <a:rPr lang="en-US" dirty="0"/>
              <a:t>Address a mature technology or practice(s)</a:t>
            </a:r>
          </a:p>
          <a:p>
            <a:pPr lvl="1"/>
            <a:r>
              <a:rPr lang="en-US" dirty="0"/>
              <a:t>Unrelated to safety or health</a:t>
            </a:r>
          </a:p>
          <a:p>
            <a:pPr lvl="1"/>
            <a:r>
              <a:rPr lang="en-US" dirty="0"/>
              <a:t>Currently designated as an ANS and has been reaffirmed at least once</a:t>
            </a:r>
          </a:p>
          <a:p>
            <a:pPr lvl="1"/>
            <a:r>
              <a:rPr lang="en-US" dirty="0"/>
              <a:t>Most recent edition was approved by ANSI at least ten years prior</a:t>
            </a:r>
          </a:p>
          <a:p>
            <a:pPr lvl="1"/>
            <a:r>
              <a:rPr lang="en-US" dirty="0"/>
              <a:t>Required for use in connection with existing implementations or for reference purposes </a:t>
            </a:r>
          </a:p>
          <a:p>
            <a:pPr lvl="1"/>
            <a:endParaRPr lang="en-US" dirty="0"/>
          </a:p>
        </p:txBody>
      </p:sp>
      <p:sp>
        <p:nvSpPr>
          <p:cNvPr id="4" name="Footer Placeholder 3"/>
          <p:cNvSpPr>
            <a:spLocks noGrp="1"/>
          </p:cNvSpPr>
          <p:nvPr>
            <p:ph type="ftr" sz="quarter" idx="10"/>
          </p:nvPr>
        </p:nvSpPr>
        <p:spPr/>
        <p:txBody>
          <a:bodyPr/>
          <a:lstStyle/>
          <a:p>
            <a:r>
              <a:rPr lang="en-US" dirty="0"/>
              <a:t>ASME S&amp;C Training Module B5 Consensus Process for Standards Development</a:t>
            </a:r>
          </a:p>
        </p:txBody>
      </p:sp>
      <p:sp>
        <p:nvSpPr>
          <p:cNvPr id="5" name="Slide Number Placeholder 4"/>
          <p:cNvSpPr>
            <a:spLocks noGrp="1"/>
          </p:cNvSpPr>
          <p:nvPr>
            <p:ph type="sldNum" sz="quarter" idx="11"/>
          </p:nvPr>
        </p:nvSpPr>
        <p:spPr/>
        <p:txBody>
          <a:bodyPr/>
          <a:lstStyle/>
          <a:p>
            <a:fld id="{B91E7308-434E-462C-9B6A-94C12C30DAFC}" type="slidenum">
              <a:rPr lang="en-US"/>
              <a:pPr/>
              <a:t>10</a:t>
            </a:fld>
            <a:endParaRPr lang="en-US"/>
          </a:p>
        </p:txBody>
      </p:sp>
    </p:spTree>
    <p:extLst>
      <p:ext uri="{BB962C8B-B14F-4D97-AF65-F5344CB8AC3E}">
        <p14:creationId xmlns:p14="http://schemas.microsoft.com/office/powerpoint/2010/main" val="1528017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952500" y="1066800"/>
            <a:ext cx="7239000" cy="3905250"/>
          </a:xfrm>
        </p:spPr>
        <p:txBody>
          <a:bodyPr/>
          <a:lstStyle/>
          <a:p>
            <a:endParaRPr lang="en-US" dirty="0"/>
          </a:p>
          <a:p>
            <a:pPr marL="0" indent="0">
              <a:buNone/>
            </a:pPr>
            <a:r>
              <a:rPr lang="en-US" dirty="0"/>
              <a:t>Standards under continuous or periodic maintenance not revised or reaffirmed within 10 years will lose their status as an American National Standard</a:t>
            </a:r>
          </a:p>
        </p:txBody>
      </p:sp>
      <p:sp>
        <p:nvSpPr>
          <p:cNvPr id="4"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B91E7308-434E-462C-9B6A-94C12C30DAFC}" type="slidenum">
              <a:rPr lang="en-US"/>
              <a:pPr/>
              <a:t>11</a:t>
            </a:fld>
            <a:endParaRPr lang="en-US"/>
          </a:p>
        </p:txBody>
      </p:sp>
      <p:sp>
        <p:nvSpPr>
          <p:cNvPr id="8" name="Rectangle 2"/>
          <p:cNvSpPr>
            <a:spLocks noGrp="1" noChangeArrowheads="1"/>
          </p:cNvSpPr>
          <p:nvPr>
            <p:ph type="title"/>
          </p:nvPr>
        </p:nvSpPr>
        <p:spPr>
          <a:xfrm>
            <a:off x="1371600" y="201613"/>
            <a:ext cx="6146800" cy="1143000"/>
          </a:xfrm>
        </p:spPr>
        <p:txBody>
          <a:bodyPr/>
          <a:lstStyle/>
          <a:p>
            <a:r>
              <a:rPr lang="en-US" dirty="0"/>
              <a:t>MAINTENANCE OF STANDARDS</a:t>
            </a:r>
          </a:p>
        </p:txBody>
      </p:sp>
    </p:spTree>
    <p:extLst>
      <p:ext uri="{BB962C8B-B14F-4D97-AF65-F5344CB8AC3E}">
        <p14:creationId xmlns:p14="http://schemas.microsoft.com/office/powerpoint/2010/main" val="2264528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30200" y="152400"/>
            <a:ext cx="8229600" cy="1257300"/>
          </a:xfrm>
        </p:spPr>
        <p:txBody>
          <a:bodyPr/>
          <a:lstStyle/>
          <a:p>
            <a:r>
              <a:rPr lang="en-US" dirty="0"/>
              <a:t>THE STANDARDS </a:t>
            </a:r>
            <a:br>
              <a:rPr lang="en-US" dirty="0"/>
            </a:br>
            <a:r>
              <a:rPr lang="en-US" dirty="0"/>
              <a:t>DEVELOPMENT PROCESS</a:t>
            </a:r>
          </a:p>
        </p:txBody>
      </p:sp>
      <p:sp>
        <p:nvSpPr>
          <p:cNvPr id="4"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4164153A-5D2B-4534-8466-35A81926478C}" type="slidenum">
              <a:rPr lang="en-US"/>
              <a:pPr/>
              <a:t>12</a:t>
            </a:fld>
            <a:endParaRPr lang="en-US"/>
          </a:p>
        </p:txBody>
      </p:sp>
      <p:sp>
        <p:nvSpPr>
          <p:cNvPr id="6" name="Rectangle 3"/>
          <p:cNvSpPr txBox="1">
            <a:spLocks noChangeArrowheads="1"/>
          </p:cNvSpPr>
          <p:nvPr/>
        </p:nvSpPr>
        <p:spPr bwMode="auto">
          <a:xfrm>
            <a:off x="558800" y="1524000"/>
            <a:ext cx="80010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rgbClr val="003399"/>
                </a:solidFill>
                <a:latin typeface="+mn-lt"/>
                <a:ea typeface="+mn-ea"/>
                <a:cs typeface="+mn-cs"/>
              </a:defRPr>
            </a:lvl1pPr>
            <a:lvl2pPr marL="742950" indent="-285750" algn="l" rtl="0" eaLnBrk="1" fontAlgn="base" hangingPunct="1">
              <a:spcBef>
                <a:spcPct val="20000"/>
              </a:spcBef>
              <a:spcAft>
                <a:spcPct val="0"/>
              </a:spcAft>
              <a:buChar char="–"/>
              <a:defRPr sz="2200">
                <a:solidFill>
                  <a:srgbClr val="003399"/>
                </a:solidFill>
                <a:latin typeface="+mn-lt"/>
              </a:defRPr>
            </a:lvl2pPr>
            <a:lvl3pPr marL="1143000" indent="-228600" algn="l" rtl="0" eaLnBrk="1" fontAlgn="base" hangingPunct="1">
              <a:spcBef>
                <a:spcPct val="20000"/>
              </a:spcBef>
              <a:spcAft>
                <a:spcPct val="0"/>
              </a:spcAft>
              <a:buChar char="•"/>
              <a:defRPr sz="2000">
                <a:solidFill>
                  <a:srgbClr val="003399"/>
                </a:solidFill>
                <a:latin typeface="+mn-lt"/>
              </a:defRPr>
            </a:lvl3pPr>
            <a:lvl4pPr marL="1600200" indent="-228600" algn="l" rtl="0" eaLnBrk="1" fontAlgn="base" hangingPunct="1">
              <a:spcBef>
                <a:spcPct val="20000"/>
              </a:spcBef>
              <a:spcAft>
                <a:spcPct val="0"/>
              </a:spcAft>
              <a:buChar char="–"/>
              <a:defRPr sz="1800">
                <a:solidFill>
                  <a:srgbClr val="003399"/>
                </a:solidFill>
                <a:latin typeface="+mn-lt"/>
              </a:defRPr>
            </a:lvl4pPr>
            <a:lvl5pPr marL="2057400" indent="-228600" algn="l" rtl="0" eaLnBrk="1" fontAlgn="base" hangingPunct="1">
              <a:spcBef>
                <a:spcPct val="20000"/>
              </a:spcBef>
              <a:spcAft>
                <a:spcPct val="0"/>
              </a:spcAft>
              <a:buChar char="»"/>
              <a:defRPr sz="1600">
                <a:solidFill>
                  <a:srgbClr val="003399"/>
                </a:solidFill>
                <a:latin typeface="+mn-lt"/>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a:lstStyle>
          <a:p>
            <a:pPr marL="457200" indent="-457200"/>
            <a:r>
              <a:rPr lang="en-US" kern="0" dirty="0"/>
              <a:t>Initiation &amp; Development of a standards action</a:t>
            </a:r>
          </a:p>
          <a:p>
            <a:pPr marL="457200" indent="-457200"/>
            <a:r>
              <a:rPr lang="en-US" kern="0" dirty="0"/>
              <a:t>Consensus committee approval</a:t>
            </a:r>
          </a:p>
          <a:p>
            <a:pPr marL="457200" indent="-457200"/>
            <a:r>
              <a:rPr lang="en-US" kern="0" dirty="0"/>
              <a:t>Public review</a:t>
            </a:r>
          </a:p>
          <a:p>
            <a:pPr marL="457200" indent="-457200"/>
            <a:r>
              <a:rPr lang="en-US" kern="0" dirty="0"/>
              <a:t>Supervisory Board approval</a:t>
            </a:r>
          </a:p>
          <a:p>
            <a:pPr marL="457200" indent="-457200"/>
            <a:r>
              <a:rPr lang="en-US" kern="0" dirty="0"/>
              <a:t>Opportunity for Appeals</a:t>
            </a:r>
            <a:endParaRPr lang="en-US" kern="0" dirty="0">
              <a:ea typeface="Tahoma"/>
              <a:cs typeface="Tahoma"/>
            </a:endParaRPr>
          </a:p>
          <a:p>
            <a:pPr marL="457200" indent="-457200"/>
            <a:r>
              <a:rPr lang="en-US" kern="0" dirty="0"/>
              <a:t>ANSI approval</a:t>
            </a:r>
          </a:p>
          <a:p>
            <a:pPr marL="457200" indent="-457200"/>
            <a:r>
              <a:rPr lang="en-US" kern="0" dirty="0"/>
              <a:t>Publication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30200" y="198438"/>
            <a:ext cx="8229600" cy="1143000"/>
          </a:xfrm>
        </p:spPr>
        <p:txBody>
          <a:bodyPr/>
          <a:lstStyle/>
          <a:p>
            <a:r>
              <a:rPr lang="en-US" dirty="0"/>
              <a:t>INITIATION &amp; DEVELOPMENT OF </a:t>
            </a:r>
            <a:br>
              <a:rPr lang="en-US" dirty="0"/>
            </a:br>
            <a:r>
              <a:rPr lang="en-US" dirty="0"/>
              <a:t>A STANDARDS ACTION</a:t>
            </a:r>
            <a:endParaRPr lang="en-US" strike="sngStrike" dirty="0"/>
          </a:p>
        </p:txBody>
      </p:sp>
      <p:sp>
        <p:nvSpPr>
          <p:cNvPr id="46083" name="Rectangle 3"/>
          <p:cNvSpPr>
            <a:spLocks noGrp="1" noChangeArrowheads="1"/>
          </p:cNvSpPr>
          <p:nvPr>
            <p:ph idx="1"/>
          </p:nvPr>
        </p:nvSpPr>
        <p:spPr>
          <a:xfrm>
            <a:off x="609600" y="1524000"/>
            <a:ext cx="8229600" cy="5405437"/>
          </a:xfrm>
        </p:spPr>
        <p:txBody>
          <a:bodyPr/>
          <a:lstStyle/>
          <a:p>
            <a:r>
              <a:rPr lang="en-US" dirty="0"/>
              <a:t>Request for standards action is received or a periodic maintenance review is scheduled </a:t>
            </a:r>
          </a:p>
          <a:p>
            <a:r>
              <a:rPr lang="en-US" dirty="0"/>
              <a:t>Project Team is established</a:t>
            </a:r>
          </a:p>
          <a:p>
            <a:pPr lvl="1"/>
            <a:r>
              <a:rPr lang="en-US" sz="2400" dirty="0"/>
              <a:t>See Module B5a for information on Standards &amp; Certification Project Management</a:t>
            </a:r>
            <a:endParaRPr lang="en-US" sz="2400" strike="sngStrike" dirty="0"/>
          </a:p>
          <a:p>
            <a:r>
              <a:rPr lang="en-US" dirty="0"/>
              <a:t>ANSI Project Initiation Notification System (PINS) is filed, if applicable </a:t>
            </a:r>
            <a:endParaRPr lang="en-US" dirty="0">
              <a:ea typeface="Tahoma"/>
              <a:cs typeface="Tahoma"/>
            </a:endParaRPr>
          </a:p>
          <a:p>
            <a:pPr lvl="1"/>
            <a:r>
              <a:rPr lang="en-US" sz="2400" dirty="0"/>
              <a:t>See Module B4 for information on Initiating and Terminating Standards Projects </a:t>
            </a:r>
          </a:p>
          <a:p>
            <a:pPr lvl="1"/>
            <a:endParaRPr lang="en-US" sz="2000" dirty="0"/>
          </a:p>
        </p:txBody>
      </p:sp>
      <p:sp>
        <p:nvSpPr>
          <p:cNvPr id="6" name="Footer Placeholder 3"/>
          <p:cNvSpPr>
            <a:spLocks noGrp="1"/>
          </p:cNvSpPr>
          <p:nvPr>
            <p:ph type="ftr" sz="quarter" idx="10"/>
          </p:nvPr>
        </p:nvSpPr>
        <p:spPr/>
        <p:txBody>
          <a:bodyPr/>
          <a:lstStyle/>
          <a:p>
            <a:r>
              <a:rPr lang="en-US" dirty="0"/>
              <a:t>ASME S&amp;C Training Module B5 Consensus Process for Standards Development</a:t>
            </a:r>
          </a:p>
        </p:txBody>
      </p:sp>
      <p:sp>
        <p:nvSpPr>
          <p:cNvPr id="7" name="Slide Number Placeholder 4"/>
          <p:cNvSpPr>
            <a:spLocks noGrp="1"/>
          </p:cNvSpPr>
          <p:nvPr>
            <p:ph type="sldNum" sz="quarter" idx="11"/>
          </p:nvPr>
        </p:nvSpPr>
        <p:spPr/>
        <p:txBody>
          <a:bodyPr/>
          <a:lstStyle/>
          <a:p>
            <a:fld id="{6B50C7EF-83B9-4C03-8664-9B8848145831}" type="slidenum">
              <a:rPr lang="en-US"/>
              <a:pPr/>
              <a:t>13</a:t>
            </a:fld>
            <a:endParaRPr lang="en-US"/>
          </a:p>
        </p:txBody>
      </p:sp>
      <p:sp>
        <p:nvSpPr>
          <p:cNvPr id="46086" name="Line 6"/>
          <p:cNvSpPr>
            <a:spLocks noChangeShapeType="1"/>
          </p:cNvSpPr>
          <p:nvPr/>
        </p:nvSpPr>
        <p:spPr bwMode="auto">
          <a:xfrm>
            <a:off x="5659438" y="6283325"/>
            <a:ext cx="1066800" cy="0"/>
          </a:xfrm>
          <a:prstGeom prst="line">
            <a:avLst/>
          </a:prstGeom>
          <a:noFill/>
          <a:ln w="38100">
            <a:solidFill>
              <a:schemeClr val="bg1"/>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44500" y="228600"/>
            <a:ext cx="8001000" cy="1066800"/>
          </a:xfrm>
        </p:spPr>
        <p:txBody>
          <a:bodyPr/>
          <a:lstStyle/>
          <a:p>
            <a:r>
              <a:rPr lang="en-US" dirty="0"/>
              <a:t>THE STANDARDS </a:t>
            </a:r>
            <a:br>
              <a:rPr lang="en-US" dirty="0"/>
            </a:br>
            <a:r>
              <a:rPr lang="en-US" dirty="0"/>
              <a:t>DEVELOPMENT PROCESS</a:t>
            </a:r>
          </a:p>
        </p:txBody>
      </p:sp>
      <p:sp>
        <p:nvSpPr>
          <p:cNvPr id="52227" name="Rectangle 3"/>
          <p:cNvSpPr>
            <a:spLocks noGrp="1" noChangeArrowheads="1"/>
          </p:cNvSpPr>
          <p:nvPr>
            <p:ph idx="1"/>
          </p:nvPr>
        </p:nvSpPr>
        <p:spPr>
          <a:xfrm>
            <a:off x="520700" y="1567656"/>
            <a:ext cx="7848600" cy="3722688"/>
          </a:xfrm>
          <a:ln/>
          <a:extLst>
            <a:ext uri="{91240B29-F687-4F45-9708-019B960494DF}">
              <a14:hiddenLine xmlns:a14="http://schemas.microsoft.com/office/drawing/2010/main" w="9525">
                <a:solidFill>
                  <a:schemeClr val="bg1"/>
                </a:solidFill>
                <a:miter lim="800000"/>
                <a:headEnd/>
                <a:tailEnd/>
              </a14:hiddenLine>
            </a:ext>
          </a:extLst>
        </p:spPr>
        <p:txBody>
          <a:bodyPr/>
          <a:lstStyle/>
          <a:p>
            <a:pPr marL="457200" indent="-457200">
              <a:buClr>
                <a:srgbClr val="969696"/>
              </a:buClr>
            </a:pPr>
            <a:r>
              <a:rPr lang="en-US" dirty="0">
                <a:solidFill>
                  <a:schemeClr val="bg2"/>
                </a:solidFill>
              </a:rPr>
              <a:t>Initiating &amp; Development of a standards action</a:t>
            </a:r>
          </a:p>
          <a:p>
            <a:pPr marL="457200" indent="-457200"/>
            <a:r>
              <a:rPr lang="en-US" dirty="0"/>
              <a:t>Consensus committee approval</a:t>
            </a:r>
            <a:endParaRPr lang="en-US" dirty="0">
              <a:solidFill>
                <a:srgbClr val="FF0000"/>
              </a:solidFill>
            </a:endParaRPr>
          </a:p>
          <a:p>
            <a:pPr marL="457200" indent="-457200">
              <a:buClr>
                <a:srgbClr val="969696"/>
              </a:buClr>
            </a:pPr>
            <a:r>
              <a:rPr lang="en-US" dirty="0">
                <a:solidFill>
                  <a:schemeClr val="bg2"/>
                </a:solidFill>
              </a:rPr>
              <a:t>Public review</a:t>
            </a:r>
          </a:p>
          <a:p>
            <a:pPr marL="457200" indent="-457200">
              <a:buClr>
                <a:srgbClr val="969696"/>
              </a:buClr>
            </a:pPr>
            <a:r>
              <a:rPr lang="en-US" dirty="0">
                <a:solidFill>
                  <a:schemeClr val="bg2"/>
                </a:solidFill>
              </a:rPr>
              <a:t>Supervisory Board approval</a:t>
            </a:r>
          </a:p>
          <a:p>
            <a:pPr marL="457200" indent="-457200">
              <a:buClr>
                <a:srgbClr val="969696"/>
              </a:buClr>
            </a:pPr>
            <a:r>
              <a:rPr lang="en-US" dirty="0">
                <a:solidFill>
                  <a:schemeClr val="bg2"/>
                </a:solidFill>
              </a:rPr>
              <a:t>Appeals</a:t>
            </a:r>
          </a:p>
          <a:p>
            <a:pPr marL="457200" indent="-457200">
              <a:buClr>
                <a:srgbClr val="969696"/>
              </a:buClr>
            </a:pPr>
            <a:r>
              <a:rPr lang="en-US" dirty="0">
                <a:solidFill>
                  <a:schemeClr val="bg2"/>
                </a:solidFill>
              </a:rPr>
              <a:t>ANSI approval</a:t>
            </a:r>
          </a:p>
          <a:p>
            <a:pPr marL="457200" indent="-457200">
              <a:buClr>
                <a:srgbClr val="969696"/>
              </a:buClr>
            </a:pPr>
            <a:r>
              <a:rPr lang="en-US" dirty="0">
                <a:solidFill>
                  <a:schemeClr val="bg2"/>
                </a:solidFill>
              </a:rPr>
              <a:t>Publication</a:t>
            </a:r>
          </a:p>
        </p:txBody>
      </p:sp>
      <p:sp>
        <p:nvSpPr>
          <p:cNvPr id="4"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149DC684-D93D-4A46-98A5-31856505ECD5}" type="slidenum">
              <a:rPr lang="en-US"/>
              <a:pPr/>
              <a:t>14</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19100" y="200023"/>
            <a:ext cx="8229600" cy="1143000"/>
          </a:xfrm>
        </p:spPr>
        <p:txBody>
          <a:bodyPr/>
          <a:lstStyle/>
          <a:p>
            <a:r>
              <a:rPr lang="en-US" dirty="0"/>
              <a:t>CONSENSUS COMMITTEE </a:t>
            </a:r>
            <a:br>
              <a:rPr lang="en-US" dirty="0"/>
            </a:br>
            <a:r>
              <a:rPr lang="en-US" dirty="0"/>
              <a:t>APPROVAL</a:t>
            </a:r>
          </a:p>
        </p:txBody>
      </p:sp>
      <p:sp>
        <p:nvSpPr>
          <p:cNvPr id="54275" name="Rectangle 3"/>
          <p:cNvSpPr>
            <a:spLocks noGrp="1" noChangeArrowheads="1"/>
          </p:cNvSpPr>
          <p:nvPr>
            <p:ph idx="1"/>
          </p:nvPr>
        </p:nvSpPr>
        <p:spPr>
          <a:xfrm>
            <a:off x="457200" y="1584324"/>
            <a:ext cx="8153400" cy="4419600"/>
          </a:xfrm>
        </p:spPr>
        <p:txBody>
          <a:bodyPr/>
          <a:lstStyle/>
          <a:p>
            <a:r>
              <a:rPr lang="en-US" dirty="0"/>
              <a:t>Recorded vote</a:t>
            </a:r>
          </a:p>
          <a:p>
            <a:pPr lvl="1"/>
            <a:r>
              <a:rPr lang="en-US" dirty="0">
                <a:cs typeface="Times New Roman"/>
              </a:rPr>
              <a:t>First consideration ballot (4-6 weeks)</a:t>
            </a:r>
            <a:endParaRPr lang="en-US" strike="sngStrike" dirty="0">
              <a:cs typeface="Times New Roman"/>
            </a:endParaRPr>
          </a:p>
          <a:p>
            <a:pPr lvl="1"/>
            <a:r>
              <a:rPr lang="en-US" dirty="0"/>
              <a:t>Votes </a:t>
            </a:r>
            <a:r>
              <a:rPr lang="en-US" dirty="0">
                <a:cs typeface="Times New Roman"/>
              </a:rPr>
              <a:t>shall be recorded in C&amp;S Connect</a:t>
            </a:r>
            <a:endParaRPr lang="en-US" dirty="0">
              <a:ea typeface="Tahoma"/>
              <a:cs typeface="Times New Roman"/>
            </a:endParaRPr>
          </a:p>
          <a:p>
            <a:pPr lvl="2"/>
            <a:r>
              <a:rPr lang="en-US" dirty="0">
                <a:cs typeface="Times New Roman" pitchFamily="18" charset="0"/>
              </a:rPr>
              <a:t>Votes may take place at a meeting, but all voting members are provided the opportunity to vote via C&amp;S connect after the meeting</a:t>
            </a:r>
            <a:endParaRPr lang="en-US" strike="sngStrike" dirty="0"/>
          </a:p>
          <a:p>
            <a:pPr lvl="1"/>
            <a:r>
              <a:rPr lang="en-US" dirty="0">
                <a:cs typeface="Times New Roman" pitchFamily="18" charset="0"/>
              </a:rPr>
              <a:t>The Supervisory Board is included for review and comment</a:t>
            </a:r>
            <a:endParaRPr lang="en-US" dirty="0"/>
          </a:p>
          <a:p>
            <a:pPr lvl="1"/>
            <a:r>
              <a:rPr lang="en-US" dirty="0">
                <a:cs typeface="Times New Roman"/>
              </a:rPr>
              <a:t>Item passes on a first consideration ballot with no disapproved votes and minimum 2/3 affirmative votes, </a:t>
            </a:r>
            <a:r>
              <a:rPr lang="en-US" dirty="0">
                <a:latin typeface="Tahoma"/>
                <a:ea typeface="Tahoma"/>
                <a:cs typeface="Times New Roman"/>
              </a:rPr>
              <a:t>provided greater than 50% of the total consensus body has voted approved.</a:t>
            </a:r>
          </a:p>
          <a:p>
            <a:pPr lvl="1"/>
            <a:endParaRPr lang="en-US" dirty="0">
              <a:ea typeface="Tahoma"/>
              <a:cs typeface="Times New Roman" pitchFamily="18" charset="0"/>
            </a:endParaRPr>
          </a:p>
          <a:p>
            <a:pPr lvl="1"/>
            <a:endParaRPr lang="en-US" sz="1800" dirty="0">
              <a:cs typeface="Times New Roman" pitchFamily="18" charset="0"/>
            </a:endParaRPr>
          </a:p>
        </p:txBody>
      </p:sp>
      <p:sp>
        <p:nvSpPr>
          <p:cNvPr id="7"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8" name="Slide Number Placeholder 4"/>
          <p:cNvSpPr>
            <a:spLocks noGrp="1"/>
          </p:cNvSpPr>
          <p:nvPr>
            <p:ph type="sldNum" sz="quarter" idx="11"/>
          </p:nvPr>
        </p:nvSpPr>
        <p:spPr/>
        <p:txBody>
          <a:bodyPr/>
          <a:lstStyle/>
          <a:p>
            <a:fld id="{BA80E12F-4396-4E1B-9BFB-688B47B9CBD7}" type="slidenum">
              <a:rPr lang="en-US"/>
              <a:pPr/>
              <a:t>15</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768350" y="228600"/>
            <a:ext cx="7353300" cy="1143000"/>
          </a:xfrm>
        </p:spPr>
        <p:txBody>
          <a:bodyPr/>
          <a:lstStyle/>
          <a:p>
            <a:r>
              <a:rPr lang="en-US" dirty="0"/>
              <a:t>CONSENSUS COMMITTEE APPROVAL</a:t>
            </a:r>
            <a:endParaRPr lang="en-US" dirty="0">
              <a:solidFill>
                <a:srgbClr val="FF0000"/>
              </a:solidFill>
            </a:endParaRPr>
          </a:p>
        </p:txBody>
      </p:sp>
      <p:sp>
        <p:nvSpPr>
          <p:cNvPr id="56323" name="Rectangle 3"/>
          <p:cNvSpPr>
            <a:spLocks noGrp="1" noChangeArrowheads="1"/>
          </p:cNvSpPr>
          <p:nvPr>
            <p:ph idx="1"/>
          </p:nvPr>
        </p:nvSpPr>
        <p:spPr>
          <a:xfrm>
            <a:off x="571500" y="1546225"/>
            <a:ext cx="8001000" cy="4724400"/>
          </a:xfrm>
        </p:spPr>
        <p:txBody>
          <a:bodyPr/>
          <a:lstStyle/>
          <a:p>
            <a:pPr>
              <a:lnSpc>
                <a:spcPct val="90000"/>
              </a:lnSpc>
            </a:pPr>
            <a:r>
              <a:rPr lang="en-US" dirty="0"/>
              <a:t>Voting options Approved (with or without comment)</a:t>
            </a:r>
          </a:p>
          <a:p>
            <a:pPr lvl="1">
              <a:lnSpc>
                <a:spcPct val="90000"/>
              </a:lnSpc>
            </a:pPr>
            <a:r>
              <a:rPr lang="en-US" dirty="0"/>
              <a:t>Disapproved (with comment)</a:t>
            </a:r>
          </a:p>
          <a:p>
            <a:pPr lvl="2">
              <a:lnSpc>
                <a:spcPct val="90000"/>
              </a:lnSpc>
            </a:pPr>
            <a:r>
              <a:rPr lang="en-US" sz="2200" dirty="0"/>
              <a:t>The committee is not responsible for resolving disapproved votes without comment </a:t>
            </a:r>
          </a:p>
          <a:p>
            <a:pPr lvl="1">
              <a:lnSpc>
                <a:spcPct val="90000"/>
              </a:lnSpc>
            </a:pPr>
            <a:r>
              <a:rPr lang="en-US" dirty="0"/>
              <a:t>Not Voting </a:t>
            </a:r>
          </a:p>
          <a:p>
            <a:pPr lvl="2">
              <a:lnSpc>
                <a:spcPct val="90000"/>
              </a:lnSpc>
            </a:pPr>
            <a:r>
              <a:rPr lang="en-US" sz="2200" dirty="0"/>
              <a:t>Indicates conflict of interest</a:t>
            </a:r>
          </a:p>
          <a:p>
            <a:pPr lvl="2">
              <a:lnSpc>
                <a:spcPct val="90000"/>
              </a:lnSpc>
            </a:pPr>
            <a:r>
              <a:rPr lang="en-US" sz="2200" dirty="0"/>
              <a:t>Reduces the voting tally for the action being voted on</a:t>
            </a:r>
          </a:p>
          <a:p>
            <a:pPr lvl="1">
              <a:lnSpc>
                <a:spcPct val="90000"/>
              </a:lnSpc>
            </a:pPr>
            <a:r>
              <a:rPr lang="en-US" dirty="0"/>
              <a:t>Abstain</a:t>
            </a:r>
          </a:p>
          <a:p>
            <a:pPr lvl="2">
              <a:lnSpc>
                <a:spcPct val="90000"/>
              </a:lnSpc>
            </a:pPr>
            <a:r>
              <a:rPr lang="en-US" sz="2200" dirty="0"/>
              <a:t>Indicates a lack of expertise or an insufficient review</a:t>
            </a:r>
          </a:p>
          <a:p>
            <a:pPr lvl="2">
              <a:lnSpc>
                <a:spcPct val="90000"/>
              </a:lnSpc>
            </a:pPr>
            <a:r>
              <a:rPr lang="en-US" sz="2200" dirty="0"/>
              <a:t>Does not reduce the voting tally for the action being voted on</a:t>
            </a:r>
          </a:p>
        </p:txBody>
      </p:sp>
      <p:sp>
        <p:nvSpPr>
          <p:cNvPr id="7"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8" name="Slide Number Placeholder 4"/>
          <p:cNvSpPr>
            <a:spLocks noGrp="1"/>
          </p:cNvSpPr>
          <p:nvPr>
            <p:ph type="sldNum" sz="quarter" idx="11"/>
          </p:nvPr>
        </p:nvSpPr>
        <p:spPr/>
        <p:txBody>
          <a:bodyPr/>
          <a:lstStyle/>
          <a:p>
            <a:fld id="{4C73A5D4-8405-44F2-9D8D-4393DC02629A}" type="slidenum">
              <a:rPr lang="en-US"/>
              <a:pPr/>
              <a:t>16</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952500" y="203200"/>
            <a:ext cx="7543800" cy="1168400"/>
          </a:xfrm>
        </p:spPr>
        <p:txBody>
          <a:bodyPr/>
          <a:lstStyle/>
          <a:p>
            <a:r>
              <a:rPr lang="en-US" dirty="0"/>
              <a:t>CONSENSUS COMMITTEE APPROVAL</a:t>
            </a:r>
            <a:endParaRPr lang="en-US" dirty="0">
              <a:solidFill>
                <a:srgbClr val="FF0000"/>
              </a:solidFill>
            </a:endParaRPr>
          </a:p>
        </p:txBody>
      </p:sp>
      <p:sp>
        <p:nvSpPr>
          <p:cNvPr id="58371" name="Rectangle 3"/>
          <p:cNvSpPr>
            <a:spLocks noGrp="1" noChangeArrowheads="1"/>
          </p:cNvSpPr>
          <p:nvPr>
            <p:ph idx="1"/>
          </p:nvPr>
        </p:nvSpPr>
        <p:spPr>
          <a:xfrm>
            <a:off x="533400" y="1524000"/>
            <a:ext cx="8229600" cy="4297363"/>
          </a:xfrm>
        </p:spPr>
        <p:txBody>
          <a:bodyPr/>
          <a:lstStyle/>
          <a:p>
            <a:pPr>
              <a:lnSpc>
                <a:spcPct val="90000"/>
              </a:lnSpc>
            </a:pPr>
            <a:r>
              <a:rPr lang="en-US" dirty="0"/>
              <a:t> Resolution of ballot comments on first consideration</a:t>
            </a:r>
          </a:p>
          <a:p>
            <a:pPr lvl="1">
              <a:lnSpc>
                <a:spcPct val="90000"/>
              </a:lnSpc>
            </a:pPr>
            <a:r>
              <a:rPr lang="en-US" dirty="0"/>
              <a:t>The committee shall attempt to resolve all disapproved comments and consider all other comments related to the proposal</a:t>
            </a:r>
          </a:p>
          <a:p>
            <a:pPr lvl="1">
              <a:lnSpc>
                <a:spcPct val="90000"/>
              </a:lnSpc>
            </a:pPr>
            <a:r>
              <a:rPr lang="en-US" dirty="0"/>
              <a:t>The committee must respond to all comments related to the proposal</a:t>
            </a:r>
            <a:endParaRPr lang="en-US" dirty="0">
              <a:ea typeface="Tahoma"/>
              <a:cs typeface="Tahoma"/>
            </a:endParaRPr>
          </a:p>
          <a:p>
            <a:pPr lvl="1">
              <a:lnSpc>
                <a:spcPct val="90000"/>
              </a:lnSpc>
            </a:pPr>
            <a:r>
              <a:rPr lang="en-US" sz="2200" dirty="0">
                <a:cs typeface="Times New Roman" pitchFamily="18" charset="0"/>
              </a:rPr>
              <a:t>Technical and editorial changes to the proposal are submitted to the committee for consideration</a:t>
            </a:r>
            <a:endParaRPr lang="en-US" sz="2200" strike="sngStrike" dirty="0">
              <a:cs typeface="Times New Roman" pitchFamily="18" charset="0"/>
            </a:endParaRPr>
          </a:p>
          <a:p>
            <a:pPr lvl="2">
              <a:lnSpc>
                <a:spcPct val="90000"/>
              </a:lnSpc>
            </a:pPr>
            <a:r>
              <a:rPr lang="en-US" sz="2000" dirty="0">
                <a:cs typeface="Times New Roman"/>
              </a:rPr>
              <a:t>Editorial changes may be approved at a meeting</a:t>
            </a:r>
            <a:r>
              <a:rPr lang="en-US" dirty="0">
                <a:ea typeface="+mn-lt"/>
                <a:cs typeface="Times New Roman"/>
              </a:rPr>
              <a:t>, provided a quorum is present</a:t>
            </a:r>
            <a:r>
              <a:rPr lang="en-US" dirty="0">
                <a:cs typeface="Times New Roman"/>
              </a:rPr>
              <a:t> </a:t>
            </a:r>
            <a:endParaRPr lang="en-US" dirty="0">
              <a:ea typeface="Tahoma"/>
              <a:cs typeface="Times New Roman"/>
            </a:endParaRPr>
          </a:p>
          <a:p>
            <a:pPr lvl="2">
              <a:lnSpc>
                <a:spcPct val="90000"/>
              </a:lnSpc>
            </a:pPr>
            <a:r>
              <a:rPr lang="en-US" sz="2000" dirty="0"/>
              <a:t>Technical changes, made to the proposal in an attempt to resolve the ballot comments, are </a:t>
            </a:r>
            <a:r>
              <a:rPr lang="en-US" sz="2000" dirty="0">
                <a:cs typeface="Times New Roman"/>
              </a:rPr>
              <a:t>submitted </a:t>
            </a:r>
            <a:r>
              <a:rPr lang="en-US" sz="2000" dirty="0"/>
              <a:t>to the committee</a:t>
            </a:r>
            <a:r>
              <a:rPr lang="en-US" sz="2000" dirty="0">
                <a:cs typeface="Times New Roman"/>
              </a:rPr>
              <a:t> for a recirculation </a:t>
            </a:r>
            <a:r>
              <a:rPr lang="en-US" dirty="0">
                <a:cs typeface="Times New Roman"/>
              </a:rPr>
              <a:t>ballot or new first consideration ballot</a:t>
            </a:r>
            <a:r>
              <a:rPr lang="en-US" dirty="0"/>
              <a:t> </a:t>
            </a:r>
            <a:endParaRPr lang="en-US" sz="2000" dirty="0"/>
          </a:p>
        </p:txBody>
      </p:sp>
      <p:sp>
        <p:nvSpPr>
          <p:cNvPr id="7"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8" name="Slide Number Placeholder 4"/>
          <p:cNvSpPr>
            <a:spLocks noGrp="1"/>
          </p:cNvSpPr>
          <p:nvPr>
            <p:ph type="sldNum" sz="quarter" idx="11"/>
          </p:nvPr>
        </p:nvSpPr>
        <p:spPr/>
        <p:txBody>
          <a:bodyPr/>
          <a:lstStyle/>
          <a:p>
            <a:fld id="{E92FB090-D69B-4CB6-9B40-250BA6B03DB1}" type="slidenum">
              <a:rPr lang="en-US"/>
              <a:pPr/>
              <a:t>17</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850900" y="231775"/>
            <a:ext cx="7569200" cy="1143000"/>
          </a:xfrm>
        </p:spPr>
        <p:txBody>
          <a:bodyPr/>
          <a:lstStyle/>
          <a:p>
            <a:r>
              <a:rPr lang="en-US" dirty="0"/>
              <a:t>CONSENSUS COMMITTEE APPROVAL</a:t>
            </a:r>
            <a:endParaRPr lang="en-US" dirty="0">
              <a:solidFill>
                <a:srgbClr val="FF0000"/>
              </a:solidFill>
            </a:endParaRPr>
          </a:p>
        </p:txBody>
      </p:sp>
      <p:sp>
        <p:nvSpPr>
          <p:cNvPr id="60419" name="Rectangle 3"/>
          <p:cNvSpPr>
            <a:spLocks noGrp="1" noChangeArrowheads="1"/>
          </p:cNvSpPr>
          <p:nvPr>
            <p:ph idx="1"/>
          </p:nvPr>
        </p:nvSpPr>
        <p:spPr>
          <a:xfrm>
            <a:off x="558800" y="1524000"/>
            <a:ext cx="8153400" cy="4572000"/>
          </a:xfrm>
        </p:spPr>
        <p:txBody>
          <a:bodyPr/>
          <a:lstStyle/>
          <a:p>
            <a:r>
              <a:rPr lang="en-US" dirty="0"/>
              <a:t>Recirculation Ballot</a:t>
            </a:r>
            <a:endParaRPr lang="en-US" strike="sngStrike" dirty="0"/>
          </a:p>
          <a:p>
            <a:pPr lvl="1"/>
            <a:r>
              <a:rPr lang="en-US" dirty="0"/>
              <a:t>Committee members may change votes during the voting period </a:t>
            </a:r>
          </a:p>
          <a:p>
            <a:pPr lvl="1"/>
            <a:r>
              <a:rPr lang="en-US" dirty="0"/>
              <a:t>New disapproved votes shall only be permitted for:</a:t>
            </a:r>
          </a:p>
          <a:p>
            <a:pPr lvl="2"/>
            <a:r>
              <a:rPr lang="en-US" dirty="0"/>
              <a:t>In support of first consideration disapproved votes or any substantive Supervisory Board comments</a:t>
            </a:r>
            <a:endParaRPr lang="en-US" strike="sngStrike" dirty="0"/>
          </a:p>
          <a:p>
            <a:pPr lvl="2"/>
            <a:r>
              <a:rPr lang="en-US" dirty="0"/>
              <a:t>Disagreement with changes introduced in the proposal </a:t>
            </a:r>
          </a:p>
          <a:p>
            <a:pPr lvl="1"/>
            <a:r>
              <a:rPr lang="en-US" dirty="0"/>
              <a:t>Action passes with a minimum of 2/3 affirmative vote, provided greater than 50% of the total consensus body has voted approved.</a:t>
            </a:r>
            <a:endParaRPr lang="en-US" dirty="0">
              <a:ea typeface="Tahoma"/>
              <a:cs typeface="Tahoma"/>
            </a:endParaRPr>
          </a:p>
          <a:p>
            <a:pPr lvl="1"/>
            <a:r>
              <a:rPr lang="en-US" dirty="0"/>
              <a:t>Unresolved Disapproved votes (if any)</a:t>
            </a:r>
          </a:p>
          <a:p>
            <a:pPr lvl="2"/>
            <a:r>
              <a:rPr lang="en-US" dirty="0"/>
              <a:t>Notification of the Right to Appeal</a:t>
            </a:r>
          </a:p>
          <a:p>
            <a:pPr lvl="1"/>
            <a:endParaRPr lang="en-US" dirty="0"/>
          </a:p>
          <a:p>
            <a:endParaRPr lang="en-US" dirty="0"/>
          </a:p>
        </p:txBody>
      </p:sp>
      <p:sp>
        <p:nvSpPr>
          <p:cNvPr id="4" name="Footer Placeholder 3"/>
          <p:cNvSpPr>
            <a:spLocks noGrp="1"/>
          </p:cNvSpPr>
          <p:nvPr>
            <p:ph type="ftr" sz="quarter" idx="10"/>
          </p:nvPr>
        </p:nvSpPr>
        <p:spPr/>
        <p:txBody>
          <a:bodyPr/>
          <a:lstStyle/>
          <a:p>
            <a:r>
              <a:rPr lang="en-US" dirty="0"/>
              <a:t>ASME S&amp;C Training Module B5 Consensus Process for Standards Development</a:t>
            </a:r>
          </a:p>
        </p:txBody>
      </p:sp>
      <p:sp>
        <p:nvSpPr>
          <p:cNvPr id="5" name="Slide Number Placeholder 4"/>
          <p:cNvSpPr>
            <a:spLocks noGrp="1"/>
          </p:cNvSpPr>
          <p:nvPr>
            <p:ph type="sldNum" sz="quarter" idx="11"/>
          </p:nvPr>
        </p:nvSpPr>
        <p:spPr/>
        <p:txBody>
          <a:bodyPr/>
          <a:lstStyle/>
          <a:p>
            <a:fld id="{8647E5A4-F9B3-415D-97CD-833CA099D18C}" type="slidenum">
              <a:rPr lang="en-US"/>
              <a:pPr/>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1"/>
          <p:cNvSpPr>
            <a:spLocks noGrp="1"/>
          </p:cNvSpPr>
          <p:nvPr>
            <p:ph type="ftr" sz="quarter" idx="10"/>
          </p:nvPr>
        </p:nvSpPr>
        <p:spPr/>
        <p:txBody>
          <a:bodyPr/>
          <a:lstStyle/>
          <a:p>
            <a:pPr algn="ctr"/>
            <a:r>
              <a:rPr lang="en-US" dirty="0"/>
              <a:t>ASME S&amp;C Training Module B5 Consensus Process for Standards Development</a:t>
            </a:r>
          </a:p>
        </p:txBody>
      </p:sp>
      <p:sp>
        <p:nvSpPr>
          <p:cNvPr id="15362" name="Rectangle 2"/>
          <p:cNvSpPr>
            <a:spLocks noGrp="1" noChangeArrowheads="1"/>
          </p:cNvSpPr>
          <p:nvPr>
            <p:ph type="title" idx="4294967295"/>
          </p:nvPr>
        </p:nvSpPr>
        <p:spPr>
          <a:xfrm>
            <a:off x="762000" y="114300"/>
            <a:ext cx="8001000" cy="762000"/>
          </a:xfrm>
        </p:spPr>
        <p:txBody>
          <a:bodyPr/>
          <a:lstStyle/>
          <a:p>
            <a:r>
              <a:rPr lang="en-US" dirty="0"/>
              <a:t>REVISIONS</a:t>
            </a:r>
          </a:p>
        </p:txBody>
      </p:sp>
      <p:sp>
        <p:nvSpPr>
          <p:cNvPr id="15363" name="Rectangle 3"/>
          <p:cNvSpPr>
            <a:spLocks noChangeArrowheads="1"/>
          </p:cNvSpPr>
          <p:nvPr/>
        </p:nvSpPr>
        <p:spPr bwMode="auto">
          <a:xfrm>
            <a:off x="1905000" y="1173162"/>
            <a:ext cx="59436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r>
              <a:rPr lang="en-US" sz="2800" b="1" dirty="0">
                <a:solidFill>
                  <a:srgbClr val="003399"/>
                </a:solidFill>
                <a:latin typeface="Arial" charset="0"/>
              </a:rPr>
              <a:t>CHANGE </a:t>
            </a:r>
          </a:p>
        </p:txBody>
      </p:sp>
      <p:sp>
        <p:nvSpPr>
          <p:cNvPr id="15365" name="Rectangle 5"/>
          <p:cNvSpPr>
            <a:spLocks noChangeArrowheads="1"/>
          </p:cNvSpPr>
          <p:nvPr/>
        </p:nvSpPr>
        <p:spPr bwMode="auto">
          <a:xfrm>
            <a:off x="381000" y="1143000"/>
            <a:ext cx="1295400" cy="54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spcBef>
                <a:spcPct val="20000"/>
              </a:spcBef>
            </a:pPr>
            <a:r>
              <a:rPr lang="en-US" sz="2800" b="1" dirty="0">
                <a:solidFill>
                  <a:srgbClr val="003399"/>
                </a:solidFill>
                <a:latin typeface="Arial" charset="0"/>
              </a:rPr>
              <a:t>DATE</a:t>
            </a:r>
          </a:p>
        </p:txBody>
      </p:sp>
      <p:sp>
        <p:nvSpPr>
          <p:cNvPr id="15366" name="Line 6"/>
          <p:cNvSpPr>
            <a:spLocks noChangeShapeType="1"/>
          </p:cNvSpPr>
          <p:nvPr/>
        </p:nvSpPr>
        <p:spPr bwMode="auto">
          <a:xfrm>
            <a:off x="1711325" y="1143000"/>
            <a:ext cx="0" cy="5127625"/>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9" name="Rectangle 9"/>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dirty="0">
              <a:solidFill>
                <a:srgbClr val="003399"/>
              </a:solidFill>
              <a:latin typeface="Arial" charset="0"/>
            </a:endParaRPr>
          </a:p>
        </p:txBody>
      </p:sp>
      <p:sp>
        <p:nvSpPr>
          <p:cNvPr id="15370"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endParaRPr lang="en-US" sz="1600" b="1">
              <a:solidFill>
                <a:schemeClr val="bg1"/>
              </a:solidFill>
              <a:latin typeface="Arial" charset="0"/>
            </a:endParaRPr>
          </a:p>
          <a:p>
            <a:pPr algn="ctr"/>
            <a:endParaRPr lang="en-US" sz="1600" b="1">
              <a:solidFill>
                <a:schemeClr val="bg1"/>
              </a:solidFill>
              <a:latin typeface="Arial" charset="0"/>
            </a:endParaRPr>
          </a:p>
        </p:txBody>
      </p:sp>
      <p:sp>
        <p:nvSpPr>
          <p:cNvPr id="15371" name="Rectangle 11"/>
          <p:cNvSpPr>
            <a:spLocks noChangeArrowheads="1"/>
          </p:cNvSpPr>
          <p:nvPr/>
        </p:nvSpPr>
        <p:spPr bwMode="auto">
          <a:xfrm>
            <a:off x="381000"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dirty="0">
              <a:solidFill>
                <a:srgbClr val="003399"/>
              </a:solidFill>
              <a:latin typeface="Arial" charset="0"/>
            </a:endParaRPr>
          </a:p>
          <a:p>
            <a:pPr lvl="0"/>
            <a:r>
              <a:rPr lang="en-US" sz="1200" b="1" dirty="0">
                <a:solidFill>
                  <a:srgbClr val="003399"/>
                </a:solidFill>
                <a:latin typeface="Tahoma" pitchFamily="34" charset="0"/>
                <a:cs typeface="Tahoma" pitchFamily="34" charset="0"/>
              </a:rPr>
              <a:t>09/13/2024</a:t>
            </a:r>
          </a:p>
          <a:p>
            <a:pPr lvl="0"/>
            <a:endParaRPr lang="en-US" sz="1200" b="1" dirty="0">
              <a:solidFill>
                <a:srgbClr val="003399"/>
              </a:solidFill>
              <a:latin typeface="Tahoma" pitchFamily="34" charset="0"/>
              <a:cs typeface="Tahoma" pitchFamily="34" charset="0"/>
            </a:endParaRPr>
          </a:p>
          <a:p>
            <a:pPr lvl="0"/>
            <a:endParaRPr lang="en-US" sz="1200" b="1" dirty="0">
              <a:solidFill>
                <a:srgbClr val="003399"/>
              </a:solidFill>
              <a:latin typeface="Tahoma" pitchFamily="34" charset="0"/>
              <a:cs typeface="Tahoma" pitchFamily="34" charset="0"/>
            </a:endParaRPr>
          </a:p>
          <a:p>
            <a:pPr lvl="0"/>
            <a:r>
              <a:rPr lang="en-US" sz="1200" b="1" dirty="0">
                <a:solidFill>
                  <a:srgbClr val="003399"/>
                </a:solidFill>
                <a:latin typeface="Tahoma" pitchFamily="34" charset="0"/>
                <a:cs typeface="Tahoma" pitchFamily="34" charset="0"/>
              </a:rPr>
              <a:t>12/14/2016</a:t>
            </a: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r>
              <a:rPr lang="en-US" sz="1200" b="1" dirty="0">
                <a:solidFill>
                  <a:srgbClr val="003399"/>
                </a:solidFill>
                <a:latin typeface="Tahoma" pitchFamily="34" charset="0"/>
                <a:cs typeface="Tahoma" pitchFamily="34" charset="0"/>
              </a:rPr>
              <a:t>9/20/13</a:t>
            </a: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r>
              <a:rPr lang="en-US" sz="1200" b="1" dirty="0">
                <a:solidFill>
                  <a:srgbClr val="003399"/>
                </a:solidFill>
                <a:latin typeface="Tahoma" pitchFamily="34" charset="0"/>
                <a:cs typeface="Tahoma" pitchFamily="34" charset="0"/>
              </a:rPr>
              <a:t>11/22/10</a:t>
            </a:r>
          </a:p>
          <a:p>
            <a:endParaRPr lang="en-US" sz="1600" b="1" dirty="0">
              <a:solidFill>
                <a:srgbClr val="003399"/>
              </a:solidFill>
              <a:latin typeface="Arial" charset="0"/>
            </a:endParaRPr>
          </a:p>
          <a:p>
            <a:r>
              <a:rPr lang="en-US" sz="1600" b="1" dirty="0">
                <a:solidFill>
                  <a:srgbClr val="003399"/>
                </a:solidFill>
                <a:latin typeface="Arial" charset="0"/>
              </a:rPr>
              <a:t>	</a:t>
            </a:r>
          </a:p>
          <a:p>
            <a:pPr algn="ctr"/>
            <a:endParaRPr lang="en-US" sz="1600" b="1" dirty="0">
              <a:solidFill>
                <a:srgbClr val="003399"/>
              </a:solidFill>
              <a:latin typeface="Arial" charset="0"/>
            </a:endParaRPr>
          </a:p>
          <a:p>
            <a:endParaRPr lang="en-US" sz="1600" b="1" dirty="0">
              <a:solidFill>
                <a:srgbClr val="003399"/>
              </a:solidFill>
              <a:latin typeface="Arial" charset="0"/>
            </a:endParaRPr>
          </a:p>
          <a:p>
            <a:endParaRPr lang="en-US" sz="1600" b="1" dirty="0">
              <a:solidFill>
                <a:srgbClr val="003399"/>
              </a:solidFill>
              <a:latin typeface="Arial" charset="0"/>
            </a:endParaRPr>
          </a:p>
        </p:txBody>
      </p:sp>
      <p:sp>
        <p:nvSpPr>
          <p:cNvPr id="15372" name="Line 12"/>
          <p:cNvSpPr>
            <a:spLocks noChangeShapeType="1"/>
          </p:cNvSpPr>
          <p:nvPr/>
        </p:nvSpPr>
        <p:spPr bwMode="auto">
          <a:xfrm>
            <a:off x="381000" y="1676400"/>
            <a:ext cx="8763000" cy="0"/>
          </a:xfrm>
          <a:prstGeom prst="line">
            <a:avLst/>
          </a:prstGeom>
          <a:noFill/>
          <a:ln w="12700">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Slide Number Placeholder 1"/>
          <p:cNvSpPr>
            <a:spLocks noGrp="1"/>
          </p:cNvSpPr>
          <p:nvPr>
            <p:ph type="sldNum" sz="quarter" idx="11"/>
          </p:nvPr>
        </p:nvSpPr>
        <p:spPr/>
        <p:txBody>
          <a:bodyPr/>
          <a:lstStyle/>
          <a:p>
            <a:fld id="{8D3B81DA-1D40-40EC-BE1F-8D78EE62FA07}" type="slidenum">
              <a:rPr lang="en-US" smtClean="0"/>
              <a:pPr/>
              <a:t>1</a:t>
            </a:fld>
            <a:endParaRPr lang="en-US"/>
          </a:p>
        </p:txBody>
      </p:sp>
      <p:sp>
        <p:nvSpPr>
          <p:cNvPr id="3" name="TextBox 2"/>
          <p:cNvSpPr txBox="1"/>
          <p:nvPr/>
        </p:nvSpPr>
        <p:spPr>
          <a:xfrm>
            <a:off x="1828800" y="1849120"/>
            <a:ext cx="6629400" cy="2862322"/>
          </a:xfrm>
          <a:prstGeom prst="rect">
            <a:avLst/>
          </a:prstGeom>
          <a:noFill/>
        </p:spPr>
        <p:txBody>
          <a:bodyPr wrap="square" rtlCol="0">
            <a:spAutoFit/>
          </a:bodyPr>
          <a:lstStyle/>
          <a:p>
            <a:r>
              <a:rPr lang="en-US" sz="1200" b="1" dirty="0">
                <a:solidFill>
                  <a:srgbClr val="003399"/>
                </a:solidFill>
                <a:latin typeface="Tahoma" pitchFamily="34" charset="0"/>
                <a:cs typeface="Tahoma" pitchFamily="34" charset="0"/>
              </a:rPr>
              <a:t>Updated to align to Rev. 19 of Operating Procedures for ASME Codes and Standards Development Committees</a:t>
            </a:r>
          </a:p>
          <a:p>
            <a:endParaRPr lang="en-US" sz="1200" b="1" dirty="0">
              <a:solidFill>
                <a:srgbClr val="003399"/>
              </a:solidFill>
              <a:latin typeface="Tahoma" pitchFamily="34" charset="0"/>
              <a:cs typeface="Tahoma" pitchFamily="34" charset="0"/>
            </a:endParaRPr>
          </a:p>
          <a:p>
            <a:r>
              <a:rPr lang="en-US" sz="1200" b="1" dirty="0">
                <a:solidFill>
                  <a:srgbClr val="003399"/>
                </a:solidFill>
                <a:latin typeface="Tahoma" pitchFamily="34" charset="0"/>
                <a:cs typeface="Tahoma" pitchFamily="34" charset="0"/>
              </a:rPr>
              <a:t>Editorially revised and restructured presentation as well as added slides for “Stabilized Maintenance”</a:t>
            </a:r>
          </a:p>
          <a:p>
            <a:endParaRPr lang="en-US" sz="1200" b="1" dirty="0">
              <a:solidFill>
                <a:srgbClr val="003399"/>
              </a:solidFill>
              <a:latin typeface="Tahoma" pitchFamily="34" charset="0"/>
              <a:cs typeface="Tahoma" pitchFamily="34" charset="0"/>
            </a:endParaRPr>
          </a:p>
          <a:p>
            <a:r>
              <a:rPr lang="en-US" sz="1200" b="1" dirty="0">
                <a:solidFill>
                  <a:srgbClr val="003399"/>
                </a:solidFill>
                <a:latin typeface="Tahoma" pitchFamily="34" charset="0"/>
                <a:cs typeface="Tahoma" pitchFamily="34" charset="0"/>
              </a:rPr>
              <a:t>Revised the format throughout. Deleted Slides 4, 5, 9, 10, 11, 13, 14, 18, 25, 26, 34, 39 and 42 to consolidate and remove pop quizzes. Revised all other slides to allow for learning objectives and module summary , references to periodic maintenance,  and to improve the flow of the Module.</a:t>
            </a:r>
          </a:p>
          <a:p>
            <a:endParaRPr lang="en-US" sz="1200" b="1" dirty="0">
              <a:solidFill>
                <a:srgbClr val="003399"/>
              </a:solidFill>
              <a:latin typeface="Tahoma" pitchFamily="34" charset="0"/>
              <a:cs typeface="Tahoma" pitchFamily="34" charset="0"/>
            </a:endParaRPr>
          </a:p>
          <a:p>
            <a:endParaRPr lang="en-US" sz="1200" b="1" dirty="0">
              <a:solidFill>
                <a:srgbClr val="003399"/>
              </a:solidFill>
              <a:latin typeface="Tahoma" pitchFamily="34" charset="0"/>
              <a:cs typeface="Tahoma" pitchFamily="34" charset="0"/>
            </a:endParaRPr>
          </a:p>
          <a:p>
            <a:r>
              <a:rPr lang="en-US" sz="1200" b="1" dirty="0">
                <a:solidFill>
                  <a:srgbClr val="003399"/>
                </a:solidFill>
                <a:latin typeface="Tahoma" pitchFamily="34" charset="0"/>
                <a:cs typeface="Tahoma" pitchFamily="34" charset="0"/>
              </a:rPr>
              <a:t>Changed “Codes and Standards Board of Directors” to “Council on Standards and Certification” throughout.</a:t>
            </a:r>
          </a:p>
          <a:p>
            <a:endParaRPr lang="en-US" sz="1200" b="1" dirty="0">
              <a:solidFill>
                <a:srgbClr val="003399"/>
              </a:solidFill>
              <a:latin typeface="Tahoma" pitchFamily="34" charset="0"/>
              <a:cs typeface="Tahoma" pitchFamily="34" charset="0"/>
            </a:endParaRPr>
          </a:p>
        </p:txBody>
      </p:sp>
    </p:spTree>
    <p:extLst>
      <p:ext uri="{BB962C8B-B14F-4D97-AF65-F5344CB8AC3E}">
        <p14:creationId xmlns:p14="http://schemas.microsoft.com/office/powerpoint/2010/main" val="8821044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60400" y="304800"/>
            <a:ext cx="7569200" cy="954088"/>
          </a:xfrm>
        </p:spPr>
        <p:txBody>
          <a:bodyPr/>
          <a:lstStyle/>
          <a:p>
            <a:r>
              <a:rPr lang="en-US" dirty="0"/>
              <a:t>CONSENSUS COMMITTEE APPROVAL</a:t>
            </a:r>
            <a:endParaRPr lang="en-US" dirty="0">
              <a:solidFill>
                <a:srgbClr val="FF0000"/>
              </a:solidFill>
            </a:endParaRPr>
          </a:p>
        </p:txBody>
      </p:sp>
      <p:sp>
        <p:nvSpPr>
          <p:cNvPr id="62467" name="Rectangle 3"/>
          <p:cNvSpPr>
            <a:spLocks noGrp="1" noChangeArrowheads="1"/>
          </p:cNvSpPr>
          <p:nvPr>
            <p:ph idx="1"/>
          </p:nvPr>
        </p:nvSpPr>
        <p:spPr>
          <a:xfrm>
            <a:off x="647700" y="1562100"/>
            <a:ext cx="7848600" cy="3733800"/>
          </a:xfrm>
        </p:spPr>
        <p:txBody>
          <a:bodyPr/>
          <a:lstStyle/>
          <a:p>
            <a:r>
              <a:rPr lang="en-US" dirty="0"/>
              <a:t>Withdrawing or holding an approved standards action </a:t>
            </a:r>
            <a:endParaRPr lang="en-US" strike="sngStrike" dirty="0"/>
          </a:p>
          <a:p>
            <a:pPr lvl="1"/>
            <a:r>
              <a:rPr lang="en-US" dirty="0"/>
              <a:t>Consensus committee has ability to hold or withdraw approved standards action</a:t>
            </a:r>
          </a:p>
          <a:p>
            <a:pPr lvl="1"/>
            <a:r>
              <a:rPr lang="en-US" dirty="0"/>
              <a:t>Action must be initiated prior to submittal for ANSI approval</a:t>
            </a:r>
          </a:p>
          <a:p>
            <a:pPr lvl="1"/>
            <a:r>
              <a:rPr lang="en-US" dirty="0"/>
              <a:t>Approval of 2/3 of the consensus committee membership is required, provided greater than 50% of the total consensus body has voted approved.</a:t>
            </a:r>
            <a:endParaRPr lang="en-US" dirty="0">
              <a:ea typeface="Tahoma"/>
              <a:cs typeface="Tahoma"/>
            </a:endParaRPr>
          </a:p>
          <a:p>
            <a:pPr lvl="1"/>
            <a:r>
              <a:rPr lang="en-US" dirty="0"/>
              <a:t>Supervisory Board approval is required if approved standards action has already been submitted for Board procedural approval</a:t>
            </a:r>
          </a:p>
          <a:p>
            <a:pPr lvl="1"/>
            <a:r>
              <a:rPr lang="en-US" dirty="0">
                <a:ea typeface="Tahoma"/>
                <a:cs typeface="Tahoma"/>
              </a:rPr>
              <a:t>Vote can be taken at a meeting</a:t>
            </a:r>
          </a:p>
          <a:p>
            <a:pPr>
              <a:buNone/>
            </a:pPr>
            <a:endParaRPr lang="en-US" dirty="0">
              <a:ea typeface="Tahoma"/>
              <a:cs typeface="Tahoma"/>
            </a:endParaRPr>
          </a:p>
          <a:p>
            <a:pPr lvl="1"/>
            <a:endParaRPr lang="en-US" dirty="0">
              <a:ea typeface="Tahoma"/>
              <a:cs typeface="Tahoma"/>
            </a:endParaRPr>
          </a:p>
          <a:p>
            <a:endParaRPr lang="en-US" dirty="0">
              <a:ea typeface="Tahoma"/>
              <a:cs typeface="Tahoma"/>
            </a:endParaRPr>
          </a:p>
        </p:txBody>
      </p:sp>
      <p:sp>
        <p:nvSpPr>
          <p:cNvPr id="4"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29C3F567-6BEF-412C-997B-E1DE163C8907}" type="slidenum">
              <a:rPr lang="en-US"/>
              <a:pPr/>
              <a:t>19</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001000" cy="990600"/>
          </a:xfrm>
        </p:spPr>
        <p:txBody>
          <a:bodyPr/>
          <a:lstStyle/>
          <a:p>
            <a:r>
              <a:rPr lang="en-US" dirty="0"/>
              <a:t>EDITORIAL REVISIONS</a:t>
            </a:r>
          </a:p>
        </p:txBody>
      </p:sp>
      <p:sp>
        <p:nvSpPr>
          <p:cNvPr id="3" name="Content Placeholder 2"/>
          <p:cNvSpPr>
            <a:spLocks noGrp="1"/>
          </p:cNvSpPr>
          <p:nvPr>
            <p:ph idx="1"/>
          </p:nvPr>
        </p:nvSpPr>
        <p:spPr>
          <a:xfrm>
            <a:off x="609600" y="1528762"/>
            <a:ext cx="8229600" cy="4297363"/>
          </a:xfrm>
        </p:spPr>
        <p:txBody>
          <a:bodyPr/>
          <a:lstStyle/>
          <a:p>
            <a:r>
              <a:rPr lang="en-US" dirty="0"/>
              <a:t>Editorial revisions may be approved by: </a:t>
            </a:r>
          </a:p>
          <a:p>
            <a:pPr lvl="1"/>
            <a:r>
              <a:rPr lang="en-US" dirty="0"/>
              <a:t>Ballot (same as for standards actions), or</a:t>
            </a:r>
          </a:p>
          <a:p>
            <a:pPr lvl="1"/>
            <a:r>
              <a:rPr lang="en-US" dirty="0"/>
              <a:t>Recorded vote at meeting where quorum is present</a:t>
            </a:r>
          </a:p>
          <a:p>
            <a:pPr lvl="2"/>
            <a:r>
              <a:rPr lang="en-US" dirty="0"/>
              <a:t>Members may disapprove in disagreement with change or asserting change is not editorial</a:t>
            </a:r>
          </a:p>
          <a:p>
            <a:pPr lvl="2"/>
            <a:r>
              <a:rPr lang="en-US" dirty="0"/>
              <a:t>2/3 approval of consensus committee members present required</a:t>
            </a:r>
            <a:r>
              <a:rPr lang="en-US" sz="2200" dirty="0"/>
              <a:t>, provided greater than 50% of the total consensus body has voted approved.</a:t>
            </a:r>
            <a:endParaRPr lang="en-US" sz="2200" dirty="0">
              <a:ea typeface="Tahoma"/>
              <a:cs typeface="Tahoma"/>
            </a:endParaRPr>
          </a:p>
          <a:p>
            <a:pPr lvl="2"/>
            <a:r>
              <a:rPr lang="en-US" dirty="0"/>
              <a:t>If not approved, must be processed as standards action or withdrawn</a:t>
            </a:r>
            <a:endParaRPr lang="en-US" dirty="0">
              <a:ea typeface="Tahoma"/>
              <a:cs typeface="Tahoma"/>
            </a:endParaRPr>
          </a:p>
        </p:txBody>
      </p:sp>
      <p:sp>
        <p:nvSpPr>
          <p:cNvPr id="4"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4DCDEBFB-29A3-46D8-9E13-D78F5B626317}" type="slidenum">
              <a:rPr lang="en-US" smtClean="0"/>
              <a:pPr/>
              <a:t>20</a:t>
            </a:fld>
            <a:endParaRPr lang="en-US"/>
          </a:p>
        </p:txBody>
      </p:sp>
    </p:spTree>
    <p:extLst>
      <p:ext uri="{BB962C8B-B14F-4D97-AF65-F5344CB8AC3E}">
        <p14:creationId xmlns:p14="http://schemas.microsoft.com/office/powerpoint/2010/main" val="11594600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44500" y="228600"/>
            <a:ext cx="8001000" cy="1066800"/>
          </a:xfrm>
        </p:spPr>
        <p:txBody>
          <a:bodyPr/>
          <a:lstStyle/>
          <a:p>
            <a:r>
              <a:rPr lang="en-US" dirty="0"/>
              <a:t>THE STANDARDS </a:t>
            </a:r>
            <a:br>
              <a:rPr lang="en-US" dirty="0"/>
            </a:br>
            <a:r>
              <a:rPr lang="en-US" dirty="0"/>
              <a:t>DEVELOPMENT PROCESS</a:t>
            </a:r>
          </a:p>
        </p:txBody>
      </p:sp>
      <p:sp>
        <p:nvSpPr>
          <p:cNvPr id="70659" name="Rectangle 3"/>
          <p:cNvSpPr>
            <a:spLocks noGrp="1" noChangeArrowheads="1"/>
          </p:cNvSpPr>
          <p:nvPr>
            <p:ph idx="1"/>
          </p:nvPr>
        </p:nvSpPr>
        <p:spPr>
          <a:xfrm>
            <a:off x="635000" y="1596231"/>
            <a:ext cx="7620000" cy="4449763"/>
          </a:xfrm>
        </p:spPr>
        <p:txBody>
          <a:bodyPr/>
          <a:lstStyle/>
          <a:p>
            <a:pPr marL="457200" indent="-457200">
              <a:buClr>
                <a:srgbClr val="969696"/>
              </a:buClr>
            </a:pPr>
            <a:r>
              <a:rPr lang="en-US" dirty="0">
                <a:solidFill>
                  <a:schemeClr val="bg2"/>
                </a:solidFill>
              </a:rPr>
              <a:t>Initiating &amp; Development of a standards action</a:t>
            </a:r>
          </a:p>
          <a:p>
            <a:pPr marL="457200" indent="-457200"/>
            <a:r>
              <a:rPr lang="en-US" dirty="0">
                <a:solidFill>
                  <a:schemeClr val="bg2"/>
                </a:solidFill>
              </a:rPr>
              <a:t>Consensus committee approval</a:t>
            </a:r>
          </a:p>
          <a:p>
            <a:pPr marL="457200" indent="-457200"/>
            <a:r>
              <a:rPr lang="en-US" dirty="0"/>
              <a:t>Public review</a:t>
            </a:r>
          </a:p>
          <a:p>
            <a:pPr marL="457200" indent="-457200"/>
            <a:r>
              <a:rPr lang="en-US" dirty="0">
                <a:solidFill>
                  <a:schemeClr val="bg2"/>
                </a:solidFill>
              </a:rPr>
              <a:t>Supervisory Board approval</a:t>
            </a:r>
          </a:p>
          <a:p>
            <a:pPr marL="457200" indent="-457200">
              <a:buClr>
                <a:srgbClr val="969696"/>
              </a:buClr>
            </a:pPr>
            <a:r>
              <a:rPr lang="en-US" dirty="0">
                <a:solidFill>
                  <a:srgbClr val="969696"/>
                </a:solidFill>
              </a:rPr>
              <a:t>Appeals</a:t>
            </a:r>
          </a:p>
          <a:p>
            <a:pPr marL="457200" indent="-457200">
              <a:buClr>
                <a:srgbClr val="969696"/>
              </a:buClr>
            </a:pPr>
            <a:r>
              <a:rPr lang="en-US" dirty="0">
                <a:solidFill>
                  <a:srgbClr val="969696"/>
                </a:solidFill>
              </a:rPr>
              <a:t>ANSI approval</a:t>
            </a:r>
            <a:endParaRPr lang="en-US" strike="sngStrike" dirty="0">
              <a:solidFill>
                <a:srgbClr val="969696"/>
              </a:solidFill>
            </a:endParaRPr>
          </a:p>
          <a:p>
            <a:pPr marL="457200" indent="-457200">
              <a:buClr>
                <a:srgbClr val="969696"/>
              </a:buClr>
            </a:pPr>
            <a:r>
              <a:rPr lang="en-US" dirty="0">
                <a:solidFill>
                  <a:srgbClr val="969696"/>
                </a:solidFill>
              </a:rPr>
              <a:t>Publication</a:t>
            </a:r>
          </a:p>
        </p:txBody>
      </p:sp>
      <p:sp>
        <p:nvSpPr>
          <p:cNvPr id="4"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C36CA533-24A5-4DF1-B257-43231C335FE6}" type="slidenum">
              <a:rPr lang="en-US"/>
              <a:pPr/>
              <a:t>21</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342900" y="76200"/>
            <a:ext cx="8229600" cy="914400"/>
          </a:xfrm>
        </p:spPr>
        <p:txBody>
          <a:bodyPr/>
          <a:lstStyle/>
          <a:p>
            <a:r>
              <a:rPr lang="en-US" dirty="0"/>
              <a:t>PUBLIC REVIEW</a:t>
            </a:r>
          </a:p>
        </p:txBody>
      </p:sp>
      <p:sp>
        <p:nvSpPr>
          <p:cNvPr id="72707" name="Rectangle 3"/>
          <p:cNvSpPr>
            <a:spLocks noGrp="1" noChangeArrowheads="1"/>
          </p:cNvSpPr>
          <p:nvPr>
            <p:ph idx="1"/>
          </p:nvPr>
        </p:nvSpPr>
        <p:spPr>
          <a:xfrm>
            <a:off x="571500" y="1485900"/>
            <a:ext cx="8001000" cy="4648200"/>
          </a:xfrm>
        </p:spPr>
        <p:txBody>
          <a:bodyPr/>
          <a:lstStyle/>
          <a:p>
            <a:r>
              <a:rPr lang="en-US" dirty="0"/>
              <a:t>All proposed standards actions must be announced for public review</a:t>
            </a:r>
          </a:p>
          <a:p>
            <a:pPr lvl="1"/>
            <a:r>
              <a:rPr lang="en-US" dirty="0"/>
              <a:t>C&amp;S website</a:t>
            </a:r>
          </a:p>
          <a:p>
            <a:pPr lvl="1"/>
            <a:r>
              <a:rPr lang="en-US" dirty="0"/>
              <a:t>ANSI’s Standards Action (for American National Standards)</a:t>
            </a:r>
          </a:p>
          <a:p>
            <a:r>
              <a:rPr lang="en-US" dirty="0"/>
              <a:t>Can be conducted concurrently with committee vote</a:t>
            </a:r>
          </a:p>
        </p:txBody>
      </p:sp>
      <p:sp>
        <p:nvSpPr>
          <p:cNvPr id="7"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8" name="Slide Number Placeholder 4"/>
          <p:cNvSpPr>
            <a:spLocks noGrp="1"/>
          </p:cNvSpPr>
          <p:nvPr>
            <p:ph type="sldNum" sz="quarter" idx="11"/>
          </p:nvPr>
        </p:nvSpPr>
        <p:spPr/>
        <p:txBody>
          <a:bodyPr/>
          <a:lstStyle/>
          <a:p>
            <a:fld id="{06CB3102-AF11-4BAC-A12B-6C74F59C2E1F}" type="slidenum">
              <a:rPr lang="en-US"/>
              <a:pPr/>
              <a:t>22</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304800" y="76200"/>
            <a:ext cx="8229600" cy="829866"/>
          </a:xfrm>
        </p:spPr>
        <p:txBody>
          <a:bodyPr/>
          <a:lstStyle/>
          <a:p>
            <a:r>
              <a:rPr lang="en-US" dirty="0"/>
              <a:t>PUBLIC REVIEW</a:t>
            </a:r>
            <a:endParaRPr lang="en-US" dirty="0">
              <a:solidFill>
                <a:srgbClr val="FF0000"/>
              </a:solidFill>
            </a:endParaRPr>
          </a:p>
        </p:txBody>
      </p:sp>
      <p:sp>
        <p:nvSpPr>
          <p:cNvPr id="74755" name="Rectangle 3"/>
          <p:cNvSpPr>
            <a:spLocks noGrp="1" noChangeArrowheads="1"/>
          </p:cNvSpPr>
          <p:nvPr>
            <p:ph idx="1"/>
          </p:nvPr>
        </p:nvSpPr>
        <p:spPr>
          <a:xfrm>
            <a:off x="609600" y="1431131"/>
            <a:ext cx="8229600" cy="4525963"/>
          </a:xfrm>
        </p:spPr>
        <p:txBody>
          <a:bodyPr/>
          <a:lstStyle/>
          <a:p>
            <a:r>
              <a:rPr lang="en-US" dirty="0"/>
              <a:t>Comment period is determined by accessibility of the details (60, 45, 30 days)</a:t>
            </a:r>
          </a:p>
          <a:p>
            <a:r>
              <a:rPr lang="en-US" dirty="0"/>
              <a:t>Attempt resolution of comments (if any)</a:t>
            </a:r>
          </a:p>
          <a:p>
            <a:pPr lvl="1"/>
            <a:r>
              <a:rPr lang="en-US" dirty="0"/>
              <a:t>All comments must be responded to</a:t>
            </a:r>
          </a:p>
          <a:p>
            <a:pPr lvl="1"/>
            <a:r>
              <a:rPr lang="en-US" dirty="0"/>
              <a:t>Technically revised proposals require further consensus committee recorded vote and another public review</a:t>
            </a:r>
          </a:p>
          <a:p>
            <a:r>
              <a:rPr lang="en-US" dirty="0"/>
              <a:t>Unresolved objections are </a:t>
            </a:r>
            <a:r>
              <a:rPr lang="en-US" dirty="0">
                <a:cs typeface="Times New Roman" pitchFamily="18" charset="0"/>
              </a:rPr>
              <a:t>submitted </a:t>
            </a:r>
            <a:r>
              <a:rPr lang="en-US" dirty="0"/>
              <a:t>to the committee</a:t>
            </a:r>
            <a:r>
              <a:rPr lang="en-US" dirty="0">
                <a:cs typeface="Times New Roman" pitchFamily="18" charset="0"/>
              </a:rPr>
              <a:t> for recirculation vote</a:t>
            </a:r>
            <a:endParaRPr lang="en-US" dirty="0"/>
          </a:p>
          <a:p>
            <a:r>
              <a:rPr lang="en-US" dirty="0"/>
              <a:t>Commenters with unresolved objections are notified of their right to appeal</a:t>
            </a:r>
          </a:p>
          <a:p>
            <a:pPr lvl="1"/>
            <a:endParaRPr lang="en-US" dirty="0"/>
          </a:p>
        </p:txBody>
      </p:sp>
      <p:sp>
        <p:nvSpPr>
          <p:cNvPr id="4"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4F479816-C681-41F5-AC74-9794F56C8BEA}" type="slidenum">
              <a:rPr lang="en-US"/>
              <a:pPr/>
              <a:t>23</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44500" y="157163"/>
            <a:ext cx="8001000" cy="1219200"/>
          </a:xfrm>
        </p:spPr>
        <p:txBody>
          <a:bodyPr/>
          <a:lstStyle/>
          <a:p>
            <a:r>
              <a:rPr lang="en-US" dirty="0"/>
              <a:t>THE STANDARDS </a:t>
            </a:r>
            <a:br>
              <a:rPr lang="en-US" dirty="0"/>
            </a:br>
            <a:r>
              <a:rPr lang="en-US" dirty="0"/>
              <a:t>DEVELOPMENT PROCESS</a:t>
            </a:r>
          </a:p>
        </p:txBody>
      </p:sp>
      <p:sp>
        <p:nvSpPr>
          <p:cNvPr id="76803" name="Rectangle 3"/>
          <p:cNvSpPr>
            <a:spLocks noGrp="1" noChangeArrowheads="1"/>
          </p:cNvSpPr>
          <p:nvPr>
            <p:ph idx="1"/>
          </p:nvPr>
        </p:nvSpPr>
        <p:spPr>
          <a:xfrm>
            <a:off x="609600" y="1600200"/>
            <a:ext cx="8153400" cy="3200400"/>
          </a:xfrm>
        </p:spPr>
        <p:txBody>
          <a:bodyPr/>
          <a:lstStyle/>
          <a:p>
            <a:pPr marL="457200" indent="-457200">
              <a:buClr>
                <a:srgbClr val="969696"/>
              </a:buClr>
            </a:pPr>
            <a:r>
              <a:rPr lang="en-US" dirty="0">
                <a:solidFill>
                  <a:schemeClr val="bg2"/>
                </a:solidFill>
              </a:rPr>
              <a:t>Initiating &amp; Development of a standards action</a:t>
            </a:r>
          </a:p>
          <a:p>
            <a:pPr marL="457200" indent="-457200"/>
            <a:r>
              <a:rPr lang="en-US" dirty="0">
                <a:solidFill>
                  <a:schemeClr val="bg2"/>
                </a:solidFill>
              </a:rPr>
              <a:t>Consensus committee approval</a:t>
            </a:r>
          </a:p>
          <a:p>
            <a:pPr marL="457200" indent="-457200">
              <a:buClr>
                <a:srgbClr val="969696"/>
              </a:buClr>
            </a:pPr>
            <a:r>
              <a:rPr lang="en-US" dirty="0">
                <a:solidFill>
                  <a:schemeClr val="bg2"/>
                </a:solidFill>
              </a:rPr>
              <a:t>Public review</a:t>
            </a:r>
          </a:p>
          <a:p>
            <a:pPr marL="457200" indent="-457200"/>
            <a:r>
              <a:rPr lang="en-US" dirty="0"/>
              <a:t>Supervisory Board approval</a:t>
            </a:r>
          </a:p>
          <a:p>
            <a:pPr marL="457200" indent="-457200">
              <a:buClr>
                <a:srgbClr val="969696"/>
              </a:buClr>
            </a:pPr>
            <a:r>
              <a:rPr lang="en-US" dirty="0">
                <a:solidFill>
                  <a:schemeClr val="bg2"/>
                </a:solidFill>
              </a:rPr>
              <a:t>Appeals</a:t>
            </a:r>
          </a:p>
          <a:p>
            <a:pPr marL="457200" indent="-457200">
              <a:buClr>
                <a:srgbClr val="969696"/>
              </a:buClr>
            </a:pPr>
            <a:r>
              <a:rPr lang="en-US" dirty="0">
                <a:solidFill>
                  <a:schemeClr val="bg2"/>
                </a:solidFill>
              </a:rPr>
              <a:t>ANSI approval</a:t>
            </a:r>
          </a:p>
          <a:p>
            <a:pPr marL="457200" indent="-457200">
              <a:buClr>
                <a:srgbClr val="969696"/>
              </a:buClr>
            </a:pPr>
            <a:r>
              <a:rPr lang="en-US" dirty="0">
                <a:solidFill>
                  <a:schemeClr val="bg2"/>
                </a:solidFill>
              </a:rPr>
              <a:t>Publication</a:t>
            </a:r>
          </a:p>
        </p:txBody>
      </p:sp>
      <p:sp>
        <p:nvSpPr>
          <p:cNvPr id="4"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4EE7D80C-26B0-42E2-A240-E5E89B105DB1}" type="slidenum">
              <a:rPr lang="en-US"/>
              <a:pPr/>
              <a:t>24</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457200" y="228600"/>
            <a:ext cx="8229600" cy="1143000"/>
          </a:xfrm>
        </p:spPr>
        <p:txBody>
          <a:bodyPr/>
          <a:lstStyle/>
          <a:p>
            <a:r>
              <a:rPr lang="en-US" dirty="0"/>
              <a:t>SUPERVISORY BOARD </a:t>
            </a:r>
            <a:br>
              <a:rPr lang="en-US" dirty="0"/>
            </a:br>
            <a:r>
              <a:rPr lang="en-US" dirty="0"/>
              <a:t>APPROVAL</a:t>
            </a:r>
          </a:p>
        </p:txBody>
      </p:sp>
      <p:sp>
        <p:nvSpPr>
          <p:cNvPr id="78851" name="Rectangle 3"/>
          <p:cNvSpPr>
            <a:spLocks noGrp="1" noChangeArrowheads="1"/>
          </p:cNvSpPr>
          <p:nvPr>
            <p:ph idx="1"/>
          </p:nvPr>
        </p:nvSpPr>
        <p:spPr>
          <a:xfrm>
            <a:off x="571500" y="1568450"/>
            <a:ext cx="8001000" cy="4876800"/>
          </a:xfrm>
        </p:spPr>
        <p:txBody>
          <a:bodyPr/>
          <a:lstStyle/>
          <a:p>
            <a:pPr lvl="0"/>
            <a:r>
              <a:rPr lang="en-US" dirty="0"/>
              <a:t>Supervisory Board Procedural Ballot</a:t>
            </a:r>
            <a:r>
              <a:rPr lang="en-US" strike="sngStrike" dirty="0"/>
              <a:t>*</a:t>
            </a:r>
            <a:endParaRPr lang="en-US" sz="1800" strike="sngStrike" dirty="0"/>
          </a:p>
          <a:p>
            <a:pPr lvl="1"/>
            <a:r>
              <a:rPr lang="en-US" dirty="0"/>
              <a:t>Conducted after consensus committee approval.</a:t>
            </a:r>
          </a:p>
          <a:p>
            <a:pPr lvl="1"/>
            <a:r>
              <a:rPr lang="en-US" dirty="0"/>
              <a:t>Verifies adherence to policies, procedures and the committee charter</a:t>
            </a:r>
          </a:p>
          <a:p>
            <a:pPr lvl="1"/>
            <a:r>
              <a:rPr lang="en-US" dirty="0"/>
              <a:t>If there is a concern where the safety, health, or welfare of the public is believed to be endangered, this may be brought up during this ballot</a:t>
            </a:r>
          </a:p>
          <a:p>
            <a:r>
              <a:rPr lang="en-US" sz="2600" dirty="0">
                <a:ea typeface="Tahoma"/>
                <a:cs typeface="Tahoma"/>
              </a:rPr>
              <a:t>Administrative Approval</a:t>
            </a:r>
          </a:p>
          <a:p>
            <a:pPr lvl="1"/>
            <a:r>
              <a:rPr lang="en-US" sz="2400" dirty="0">
                <a:latin typeface="Tahoma"/>
                <a:ea typeface="Tahoma"/>
                <a:cs typeface="Tahoma"/>
              </a:rPr>
              <a:t>Proposals without any unresolved consensus body disapproved votes, unresolved substantive comments, or unresolved public review objection</a:t>
            </a:r>
          </a:p>
          <a:p>
            <a:pPr lvl="1"/>
            <a:endParaRPr lang="en-US" sz="2400" dirty="0">
              <a:ea typeface="Tahoma"/>
              <a:cs typeface="Tahoma"/>
            </a:endParaRPr>
          </a:p>
          <a:p>
            <a:pPr marL="457200" lvl="1" indent="0">
              <a:buNone/>
            </a:pPr>
            <a:endParaRPr lang="en-US" dirty="0">
              <a:ea typeface="Tahoma"/>
              <a:cs typeface="Tahoma"/>
            </a:endParaRPr>
          </a:p>
          <a:p>
            <a:pPr marL="457200" lvl="1" indent="0">
              <a:buNone/>
            </a:pPr>
            <a:endParaRPr lang="en-US" sz="2000" dirty="0"/>
          </a:p>
          <a:p>
            <a:pPr marL="57150" indent="0">
              <a:buNone/>
            </a:pPr>
            <a:r>
              <a:rPr lang="en-US" sz="2000" strike="sngStrike" dirty="0"/>
              <a:t>*</a:t>
            </a:r>
            <a:r>
              <a:rPr lang="en-US" sz="1600" strike="sngStrike" dirty="0"/>
              <a:t>Reference: CSP-52, Consideration of Standards Actions by Supervisory Boards</a:t>
            </a:r>
          </a:p>
          <a:p>
            <a:pPr lvl="1"/>
            <a:endParaRPr lang="en-US" dirty="0"/>
          </a:p>
        </p:txBody>
      </p:sp>
      <p:sp>
        <p:nvSpPr>
          <p:cNvPr id="6"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7" name="Slide Number Placeholder 4"/>
          <p:cNvSpPr>
            <a:spLocks noGrp="1"/>
          </p:cNvSpPr>
          <p:nvPr>
            <p:ph type="sldNum" sz="quarter" idx="11"/>
          </p:nvPr>
        </p:nvSpPr>
        <p:spPr/>
        <p:txBody>
          <a:bodyPr/>
          <a:lstStyle/>
          <a:p>
            <a:fld id="{0B7BA714-0217-4DB3-8464-B1B8D8EA73E7}" type="slidenum">
              <a:rPr lang="en-US"/>
              <a:pPr/>
              <a:t>25</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571500" y="155575"/>
            <a:ext cx="8001000" cy="1219200"/>
          </a:xfrm>
        </p:spPr>
        <p:txBody>
          <a:bodyPr/>
          <a:lstStyle/>
          <a:p>
            <a:r>
              <a:rPr lang="en-US" dirty="0"/>
              <a:t>THE STANDARDS </a:t>
            </a:r>
            <a:br>
              <a:rPr lang="en-US" dirty="0"/>
            </a:br>
            <a:r>
              <a:rPr lang="en-US" dirty="0"/>
              <a:t>DEVELOPMENT PROCESS</a:t>
            </a:r>
          </a:p>
        </p:txBody>
      </p:sp>
      <p:sp>
        <p:nvSpPr>
          <p:cNvPr id="84995" name="Rectangle 3"/>
          <p:cNvSpPr>
            <a:spLocks noGrp="1" noChangeArrowheads="1"/>
          </p:cNvSpPr>
          <p:nvPr>
            <p:ph idx="1"/>
          </p:nvPr>
        </p:nvSpPr>
        <p:spPr>
          <a:xfrm>
            <a:off x="520700" y="1524000"/>
            <a:ext cx="7848600" cy="3657600"/>
          </a:xfrm>
        </p:spPr>
        <p:txBody>
          <a:bodyPr/>
          <a:lstStyle/>
          <a:p>
            <a:pPr marL="457200" indent="-457200">
              <a:buClr>
                <a:srgbClr val="969696"/>
              </a:buClr>
            </a:pPr>
            <a:r>
              <a:rPr lang="en-US" dirty="0">
                <a:solidFill>
                  <a:schemeClr val="bg2"/>
                </a:solidFill>
              </a:rPr>
              <a:t>Initiating &amp; Development of a standards action</a:t>
            </a:r>
          </a:p>
          <a:p>
            <a:pPr marL="457200" indent="-457200"/>
            <a:r>
              <a:rPr lang="en-US" dirty="0">
                <a:solidFill>
                  <a:schemeClr val="bg2"/>
                </a:solidFill>
              </a:rPr>
              <a:t>Consensus committee approval</a:t>
            </a:r>
          </a:p>
          <a:p>
            <a:pPr marL="457200" indent="-457200">
              <a:buClr>
                <a:srgbClr val="969696"/>
              </a:buClr>
            </a:pPr>
            <a:r>
              <a:rPr lang="en-US" dirty="0">
                <a:solidFill>
                  <a:schemeClr val="bg2"/>
                </a:solidFill>
              </a:rPr>
              <a:t>Public review</a:t>
            </a:r>
          </a:p>
          <a:p>
            <a:pPr marL="457200" indent="-457200"/>
            <a:r>
              <a:rPr lang="en-US" dirty="0">
                <a:solidFill>
                  <a:schemeClr val="bg2"/>
                </a:solidFill>
              </a:rPr>
              <a:t>Supervisory Board approval</a:t>
            </a:r>
          </a:p>
          <a:p>
            <a:pPr marL="457200" indent="-457200">
              <a:buClr>
                <a:srgbClr val="969696"/>
              </a:buClr>
            </a:pPr>
            <a:r>
              <a:rPr lang="en-US" dirty="0"/>
              <a:t>Appeals</a:t>
            </a:r>
          </a:p>
          <a:p>
            <a:pPr marL="457200" indent="-457200">
              <a:buClr>
                <a:srgbClr val="969696"/>
              </a:buClr>
            </a:pPr>
            <a:r>
              <a:rPr lang="en-US" dirty="0">
                <a:solidFill>
                  <a:schemeClr val="bg2"/>
                </a:solidFill>
              </a:rPr>
              <a:t>ANSI approval</a:t>
            </a:r>
          </a:p>
          <a:p>
            <a:pPr marL="457200" indent="-457200">
              <a:buClr>
                <a:srgbClr val="969696"/>
              </a:buClr>
            </a:pPr>
            <a:r>
              <a:rPr lang="en-US" dirty="0">
                <a:solidFill>
                  <a:schemeClr val="bg2"/>
                </a:solidFill>
              </a:rPr>
              <a:t>Publication</a:t>
            </a:r>
          </a:p>
        </p:txBody>
      </p:sp>
      <p:sp>
        <p:nvSpPr>
          <p:cNvPr id="4"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5353F734-0F3B-461A-8778-2C2EB8F81416}" type="slidenum">
              <a:rPr lang="en-US"/>
              <a:pPr/>
              <a:t>26</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304800" y="228601"/>
            <a:ext cx="8229600" cy="609600"/>
          </a:xfrm>
        </p:spPr>
        <p:txBody>
          <a:bodyPr/>
          <a:lstStyle/>
          <a:p>
            <a:r>
              <a:rPr lang="en-US" dirty="0"/>
              <a:t>APPEALS</a:t>
            </a:r>
          </a:p>
        </p:txBody>
      </p:sp>
      <p:sp>
        <p:nvSpPr>
          <p:cNvPr id="87043" name="Rectangle 3"/>
          <p:cNvSpPr>
            <a:spLocks noGrp="1" noChangeArrowheads="1"/>
          </p:cNvSpPr>
          <p:nvPr>
            <p:ph idx="1"/>
          </p:nvPr>
        </p:nvSpPr>
        <p:spPr>
          <a:xfrm>
            <a:off x="571500" y="1524000"/>
            <a:ext cx="8001000" cy="4648200"/>
          </a:xfrm>
        </p:spPr>
        <p:txBody>
          <a:bodyPr/>
          <a:lstStyle/>
          <a:p>
            <a:r>
              <a:rPr lang="en-US" dirty="0"/>
              <a:t>ASME affords an individual the right to appeal any action or inaction. The process is detailed in depth in Module B7</a:t>
            </a:r>
          </a:p>
          <a:p>
            <a:r>
              <a:rPr lang="en-US" dirty="0"/>
              <a:t>ANSI appeals process</a:t>
            </a:r>
          </a:p>
          <a:p>
            <a:pPr lvl="1"/>
            <a:r>
              <a:rPr lang="en-US" dirty="0"/>
              <a:t>Not heard until</a:t>
            </a:r>
          </a:p>
          <a:p>
            <a:pPr lvl="2"/>
            <a:r>
              <a:rPr lang="en-US" dirty="0"/>
              <a:t>Standard Development Organization's appeal process completed</a:t>
            </a:r>
          </a:p>
          <a:p>
            <a:pPr lvl="2"/>
            <a:r>
              <a:rPr lang="en-US" dirty="0"/>
              <a:t>ANSI has taken action on approval</a:t>
            </a:r>
          </a:p>
          <a:p>
            <a:pPr lvl="1"/>
            <a:r>
              <a:rPr lang="en-US" dirty="0"/>
              <a:t>May also appeal Standard Development Organization's ANSI accreditation</a:t>
            </a:r>
          </a:p>
        </p:txBody>
      </p:sp>
      <p:sp>
        <p:nvSpPr>
          <p:cNvPr id="4"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D06F3940-4C0C-4767-BFBE-B855774FA07E}" type="slidenum">
              <a:rPr lang="en-US"/>
              <a:pPr/>
              <a:t>27</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444500" y="228600"/>
            <a:ext cx="8001000" cy="1066800"/>
          </a:xfrm>
        </p:spPr>
        <p:txBody>
          <a:bodyPr/>
          <a:lstStyle/>
          <a:p>
            <a:r>
              <a:rPr lang="en-US" dirty="0"/>
              <a:t>THE STANDARDS </a:t>
            </a:r>
            <a:br>
              <a:rPr lang="en-US" dirty="0"/>
            </a:br>
            <a:r>
              <a:rPr lang="en-US" dirty="0"/>
              <a:t>DEVELOPMENT PROCESS</a:t>
            </a:r>
          </a:p>
        </p:txBody>
      </p:sp>
      <p:sp>
        <p:nvSpPr>
          <p:cNvPr id="89091" name="Rectangle 3"/>
          <p:cNvSpPr>
            <a:spLocks noGrp="1" noChangeArrowheads="1"/>
          </p:cNvSpPr>
          <p:nvPr>
            <p:ph idx="1"/>
          </p:nvPr>
        </p:nvSpPr>
        <p:spPr>
          <a:xfrm>
            <a:off x="457200" y="1524000"/>
            <a:ext cx="8001000" cy="3581400"/>
          </a:xfrm>
        </p:spPr>
        <p:txBody>
          <a:bodyPr/>
          <a:lstStyle/>
          <a:p>
            <a:pPr marL="457200" indent="-457200">
              <a:buClr>
                <a:srgbClr val="969696"/>
              </a:buClr>
            </a:pPr>
            <a:r>
              <a:rPr lang="en-US" dirty="0">
                <a:solidFill>
                  <a:schemeClr val="bg2"/>
                </a:solidFill>
              </a:rPr>
              <a:t>Initiating &amp; Development of a standards action</a:t>
            </a:r>
          </a:p>
          <a:p>
            <a:pPr marL="457200" indent="-457200"/>
            <a:r>
              <a:rPr lang="en-US" dirty="0">
                <a:solidFill>
                  <a:schemeClr val="bg2"/>
                </a:solidFill>
              </a:rPr>
              <a:t>Consensus committee approval</a:t>
            </a:r>
          </a:p>
          <a:p>
            <a:pPr marL="457200" indent="-457200">
              <a:buClr>
                <a:srgbClr val="969696"/>
              </a:buClr>
            </a:pPr>
            <a:r>
              <a:rPr lang="en-US" dirty="0">
                <a:solidFill>
                  <a:schemeClr val="bg2"/>
                </a:solidFill>
              </a:rPr>
              <a:t>Public review</a:t>
            </a:r>
          </a:p>
          <a:p>
            <a:pPr marL="457200" indent="-457200"/>
            <a:r>
              <a:rPr lang="en-US" dirty="0">
                <a:solidFill>
                  <a:schemeClr val="bg2"/>
                </a:solidFill>
              </a:rPr>
              <a:t>Supervisory Board approval</a:t>
            </a:r>
          </a:p>
          <a:p>
            <a:pPr marL="457200" indent="-457200">
              <a:buClr>
                <a:srgbClr val="969696"/>
              </a:buClr>
            </a:pPr>
            <a:r>
              <a:rPr lang="en-US" dirty="0">
                <a:solidFill>
                  <a:schemeClr val="bg2"/>
                </a:solidFill>
              </a:rPr>
              <a:t>Appeals</a:t>
            </a:r>
          </a:p>
          <a:p>
            <a:pPr marL="457200" indent="-457200">
              <a:buClr>
                <a:srgbClr val="969696"/>
              </a:buClr>
            </a:pPr>
            <a:r>
              <a:rPr lang="en-US" dirty="0">
                <a:solidFill>
                  <a:schemeClr val="accent2"/>
                </a:solidFill>
              </a:rPr>
              <a:t>ANSI approval</a:t>
            </a:r>
            <a:endParaRPr lang="en-US" strike="sngStrike" dirty="0">
              <a:solidFill>
                <a:srgbClr val="FF0000"/>
              </a:solidFill>
            </a:endParaRPr>
          </a:p>
          <a:p>
            <a:pPr marL="457200" indent="-457200">
              <a:buClr>
                <a:srgbClr val="969696"/>
              </a:buClr>
            </a:pPr>
            <a:r>
              <a:rPr lang="en-US" dirty="0">
                <a:solidFill>
                  <a:schemeClr val="bg2"/>
                </a:solidFill>
              </a:rPr>
              <a:t>Publication</a:t>
            </a:r>
          </a:p>
          <a:p>
            <a:pPr marL="457200" indent="-457200">
              <a:buClr>
                <a:srgbClr val="003399"/>
              </a:buClr>
            </a:pPr>
            <a:endParaRPr lang="en-US" dirty="0"/>
          </a:p>
          <a:p>
            <a:pPr marL="457200" indent="-457200">
              <a:buClr>
                <a:srgbClr val="003399"/>
              </a:buClr>
            </a:pPr>
            <a:endParaRPr lang="en-US" dirty="0"/>
          </a:p>
        </p:txBody>
      </p:sp>
      <p:sp>
        <p:nvSpPr>
          <p:cNvPr id="4"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EC6A003D-13AD-477F-A5BB-EE1A8D776DEF}" type="slidenum">
              <a:rPr lang="en-US"/>
              <a:pPr/>
              <a:t>28</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30200" y="155575"/>
            <a:ext cx="8229600" cy="723900"/>
          </a:xfrm>
        </p:spPr>
        <p:txBody>
          <a:bodyPr/>
          <a:lstStyle/>
          <a:p>
            <a:r>
              <a:rPr lang="en-US" dirty="0"/>
              <a:t>MODULE B COURSE OUTLINE</a:t>
            </a:r>
          </a:p>
        </p:txBody>
      </p:sp>
      <p:sp>
        <p:nvSpPr>
          <p:cNvPr id="13318" name="Rectangle 6"/>
          <p:cNvSpPr>
            <a:spLocks noGrp="1" noChangeArrowheads="1"/>
          </p:cNvSpPr>
          <p:nvPr>
            <p:ph idx="1"/>
          </p:nvPr>
        </p:nvSpPr>
        <p:spPr>
          <a:xfrm>
            <a:off x="1066800" y="1066800"/>
            <a:ext cx="7772400" cy="4953000"/>
          </a:xfrm>
          <a:noFill/>
          <a:ln/>
          <a:extLst>
            <a:ext uri="{AF507438-7753-43E0-B8FC-AC1667EBCBE1}">
              <a14:hiddenEffects xmlns:a14="http://schemas.microsoft.com/office/drawing/2010/main">
                <a:effectLst>
                  <a:outerShdw dist="35921" dir="2700000" algn="ctr" rotWithShape="0">
                    <a:schemeClr val="tx1"/>
                  </a:outerShdw>
                </a:effectLst>
              </a14:hiddenEffects>
            </a:ext>
          </a:extLst>
        </p:spPr>
        <p:txBody>
          <a:bodyPr/>
          <a:lstStyle/>
          <a:p>
            <a:pPr marL="569913" indent="-569913">
              <a:spcBef>
                <a:spcPts val="600"/>
              </a:spcBef>
              <a:buNone/>
              <a:tabLst>
                <a:tab pos="569913" algn="l"/>
              </a:tabLst>
            </a:pPr>
            <a:r>
              <a:rPr lang="en-US" sz="1800" dirty="0">
                <a:latin typeface="Tahoma" pitchFamily="34" charset="0"/>
                <a:cs typeface="Tahoma" pitchFamily="34" charset="0"/>
              </a:rPr>
              <a:t>B1. 	ASME Organizational Structure</a:t>
            </a:r>
          </a:p>
          <a:p>
            <a:pPr marL="569913" indent="-569913">
              <a:spcBef>
                <a:spcPts val="600"/>
              </a:spcBef>
              <a:buNone/>
              <a:tabLst>
                <a:tab pos="569913" algn="l"/>
              </a:tabLst>
            </a:pPr>
            <a:r>
              <a:rPr lang="en-US" sz="1800" dirty="0">
                <a:latin typeface="Tahoma" pitchFamily="34" charset="0"/>
                <a:cs typeface="Tahoma" pitchFamily="34" charset="0"/>
              </a:rPr>
              <a:t>B2. 	Standards Development: Staff and Volunteer Roles and Responsibilities</a:t>
            </a:r>
          </a:p>
          <a:p>
            <a:pPr marL="569913" indent="-569913">
              <a:spcBef>
                <a:spcPts val="600"/>
              </a:spcBef>
              <a:buNone/>
              <a:tabLst>
                <a:tab pos="569913" algn="l"/>
              </a:tabLst>
            </a:pPr>
            <a:r>
              <a:rPr lang="en-US" sz="1800" dirty="0">
                <a:latin typeface="Tahoma" pitchFamily="34" charset="0"/>
                <a:cs typeface="Tahoma" pitchFamily="34" charset="0"/>
              </a:rPr>
              <a:t>B3.	Conformity Assessment: Staff and Volunteer Roles and Responsibilities</a:t>
            </a:r>
          </a:p>
          <a:p>
            <a:pPr marL="569913" indent="-569913">
              <a:spcBef>
                <a:spcPts val="600"/>
              </a:spcBef>
              <a:buNone/>
              <a:tabLst>
                <a:tab pos="569913" algn="l"/>
              </a:tabLst>
            </a:pPr>
            <a:r>
              <a:rPr lang="en-US" sz="1800" dirty="0">
                <a:latin typeface="Tahoma" pitchFamily="34" charset="0"/>
                <a:cs typeface="Tahoma" pitchFamily="34" charset="0"/>
              </a:rPr>
              <a:t>B4.	Initiating and Terminating Standards Projects</a:t>
            </a:r>
          </a:p>
          <a:p>
            <a:pPr marL="569913" indent="-569913">
              <a:spcBef>
                <a:spcPts val="600"/>
              </a:spcBef>
              <a:buNone/>
              <a:tabLst>
                <a:tab pos="569913" algn="l"/>
              </a:tabLst>
            </a:pPr>
            <a:r>
              <a:rPr lang="en-US" sz="1800" b="1" dirty="0">
                <a:latin typeface="Tahoma" pitchFamily="34" charset="0"/>
                <a:cs typeface="Tahoma" pitchFamily="34" charset="0"/>
              </a:rPr>
              <a:t>B5.	Consensus Process for Standards Development</a:t>
            </a:r>
          </a:p>
          <a:p>
            <a:pPr marL="569913" indent="-569913">
              <a:spcBef>
                <a:spcPts val="600"/>
              </a:spcBef>
              <a:buNone/>
              <a:tabLst>
                <a:tab pos="569913" algn="l"/>
              </a:tabLst>
            </a:pPr>
            <a:r>
              <a:rPr lang="en-US" sz="1800" dirty="0">
                <a:latin typeface="Tahoma" pitchFamily="34" charset="0"/>
                <a:cs typeface="Tahoma" pitchFamily="34" charset="0"/>
              </a:rPr>
              <a:t>B5A.  Standards &amp; Certification Project Management</a:t>
            </a:r>
          </a:p>
          <a:p>
            <a:pPr marL="569913" indent="-569913">
              <a:spcBef>
                <a:spcPts val="600"/>
              </a:spcBef>
              <a:buNone/>
              <a:tabLst>
                <a:tab pos="569913" algn="l"/>
              </a:tabLst>
            </a:pPr>
            <a:r>
              <a:rPr lang="en-US" sz="1800" dirty="0">
                <a:latin typeface="Tahoma" pitchFamily="34" charset="0"/>
                <a:cs typeface="Tahoma" pitchFamily="34" charset="0"/>
              </a:rPr>
              <a:t>B6.	The Basics of Parliamentary Procedure</a:t>
            </a:r>
          </a:p>
          <a:p>
            <a:pPr marL="569913" indent="-569913">
              <a:spcBef>
                <a:spcPts val="600"/>
              </a:spcBef>
              <a:buNone/>
              <a:tabLst>
                <a:tab pos="569913" algn="l"/>
              </a:tabLst>
            </a:pPr>
            <a:r>
              <a:rPr lang="en-US" sz="1800" dirty="0">
                <a:latin typeface="Tahoma" pitchFamily="34" charset="0"/>
                <a:cs typeface="Tahoma" pitchFamily="34" charset="0"/>
              </a:rPr>
              <a:t>B7.	The Appeals Process</a:t>
            </a:r>
          </a:p>
          <a:p>
            <a:pPr marL="569913" indent="-569913">
              <a:spcBef>
                <a:spcPts val="600"/>
              </a:spcBef>
              <a:buNone/>
              <a:tabLst>
                <a:tab pos="569913" algn="l"/>
              </a:tabLst>
            </a:pPr>
            <a:r>
              <a:rPr lang="en-US" sz="1800" dirty="0">
                <a:latin typeface="Tahoma" pitchFamily="34" charset="0"/>
                <a:cs typeface="Tahoma" pitchFamily="34" charset="0"/>
              </a:rPr>
              <a:t>B8.	International Standards Development</a:t>
            </a:r>
          </a:p>
          <a:p>
            <a:pPr marL="569913" indent="-569913">
              <a:spcBef>
                <a:spcPts val="600"/>
              </a:spcBef>
              <a:buNone/>
              <a:tabLst>
                <a:tab pos="569913" algn="l"/>
              </a:tabLst>
            </a:pPr>
            <a:r>
              <a:rPr lang="en-US" sz="1800" dirty="0">
                <a:latin typeface="Tahoma" pitchFamily="34" charset="0"/>
                <a:cs typeface="Tahoma" pitchFamily="34" charset="0"/>
              </a:rPr>
              <a:t>B9.	ASME Conformity Assessment Programs</a:t>
            </a:r>
          </a:p>
          <a:p>
            <a:pPr marL="569913" indent="-569913">
              <a:spcBef>
                <a:spcPts val="600"/>
              </a:spcBef>
              <a:buNone/>
              <a:tabLst>
                <a:tab pos="569913" algn="l"/>
              </a:tabLst>
            </a:pPr>
            <a:r>
              <a:rPr lang="en-US" sz="1800" dirty="0">
                <a:latin typeface="Tahoma" pitchFamily="34" charset="0"/>
                <a:cs typeface="Tahoma" pitchFamily="34" charset="0"/>
              </a:rPr>
              <a:t>B10.	Performance Based Standards</a:t>
            </a:r>
          </a:p>
          <a:p>
            <a:pPr marL="569913" indent="-569913">
              <a:spcBef>
                <a:spcPts val="600"/>
              </a:spcBef>
              <a:buNone/>
              <a:tabLst>
                <a:tab pos="569913" algn="l"/>
              </a:tabLst>
            </a:pPr>
            <a:r>
              <a:rPr lang="en-US" sz="1800" dirty="0">
                <a:latin typeface="Tahoma" pitchFamily="34" charset="0"/>
                <a:cs typeface="Tahoma" pitchFamily="34" charset="0"/>
              </a:rPr>
              <a:t>B11. 	Consensus Process for Standards Interpretation and Code Cases (under development)</a:t>
            </a:r>
            <a:endParaRPr lang="en-US" sz="1800" i="1" dirty="0">
              <a:solidFill>
                <a:srgbClr val="66FF33"/>
              </a:solidFill>
              <a:latin typeface="Tahoma" pitchFamily="34" charset="0"/>
              <a:cs typeface="Tahoma" pitchFamily="34" charset="0"/>
            </a:endParaRPr>
          </a:p>
        </p:txBody>
      </p:sp>
      <p:sp>
        <p:nvSpPr>
          <p:cNvPr id="2" name="Footer Placeholder 1"/>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3" name="Slide Number Placeholder 2"/>
          <p:cNvSpPr>
            <a:spLocks noGrp="1"/>
          </p:cNvSpPr>
          <p:nvPr>
            <p:ph type="sldNum" sz="quarter" idx="11"/>
          </p:nvPr>
        </p:nvSpPr>
        <p:spPr/>
        <p:txBody>
          <a:bodyPr/>
          <a:lstStyle/>
          <a:p>
            <a:fld id="{4DCDEBFB-29A3-46D8-9E13-D78F5B626317}" type="slidenum">
              <a:rPr lang="en-US" smtClean="0"/>
              <a:pPr/>
              <a:t>2</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609600" y="152400"/>
            <a:ext cx="8229600" cy="685800"/>
          </a:xfrm>
        </p:spPr>
        <p:txBody>
          <a:bodyPr/>
          <a:lstStyle/>
          <a:p>
            <a:r>
              <a:rPr lang="en-US" dirty="0"/>
              <a:t>ANSI APPROVAL</a:t>
            </a:r>
          </a:p>
        </p:txBody>
      </p:sp>
      <p:sp>
        <p:nvSpPr>
          <p:cNvPr id="91139" name="Rectangle 3"/>
          <p:cNvSpPr>
            <a:spLocks noGrp="1" noChangeArrowheads="1"/>
          </p:cNvSpPr>
          <p:nvPr>
            <p:ph idx="1"/>
          </p:nvPr>
        </p:nvSpPr>
        <p:spPr>
          <a:xfrm>
            <a:off x="609600" y="1151731"/>
            <a:ext cx="8229600" cy="4830763"/>
          </a:xfrm>
        </p:spPr>
        <p:txBody>
          <a:bodyPr/>
          <a:lstStyle/>
          <a:p>
            <a:r>
              <a:rPr lang="en-US" dirty="0"/>
              <a:t>ANSI is responsible for overseeing the process by which American National Standards are developed </a:t>
            </a:r>
          </a:p>
          <a:p>
            <a:pPr lvl="1"/>
            <a:r>
              <a:rPr lang="en-US" dirty="0"/>
              <a:t>accredits standards developers </a:t>
            </a:r>
          </a:p>
          <a:p>
            <a:pPr lvl="1"/>
            <a:r>
              <a:rPr lang="en-US" dirty="0"/>
              <a:t>provides a venue for public review of proposed standards actions</a:t>
            </a:r>
          </a:p>
          <a:p>
            <a:pPr lvl="1"/>
            <a:r>
              <a:rPr lang="en-US" dirty="0"/>
              <a:t>approves proposed standards actions, and </a:t>
            </a:r>
          </a:p>
          <a:p>
            <a:pPr lvl="1"/>
            <a:r>
              <a:rPr lang="en-US" dirty="0"/>
              <a:t>audits standards developers approximately every 5 years</a:t>
            </a:r>
          </a:p>
          <a:p>
            <a:r>
              <a:rPr lang="en-US" dirty="0"/>
              <a:t>ASME usually submits standards to ANSI for approval as American National Standards</a:t>
            </a:r>
          </a:p>
          <a:p>
            <a:endParaRPr lang="en-US" dirty="0"/>
          </a:p>
        </p:txBody>
      </p:sp>
      <p:sp>
        <p:nvSpPr>
          <p:cNvPr id="4" name="Footer Placeholder 3"/>
          <p:cNvSpPr>
            <a:spLocks noGrp="1"/>
          </p:cNvSpPr>
          <p:nvPr>
            <p:ph type="ftr" sz="quarter" idx="10"/>
          </p:nvPr>
        </p:nvSpPr>
        <p:spPr/>
        <p:txBody>
          <a:bodyPr/>
          <a:lstStyle/>
          <a:p>
            <a:r>
              <a:rPr lang="en-US" dirty="0"/>
              <a:t>ASME S&amp;C Training Module B5 Consensus Process for Standards Development</a:t>
            </a:r>
          </a:p>
        </p:txBody>
      </p:sp>
      <p:sp>
        <p:nvSpPr>
          <p:cNvPr id="5" name="Slide Number Placeholder 4"/>
          <p:cNvSpPr>
            <a:spLocks noGrp="1"/>
          </p:cNvSpPr>
          <p:nvPr>
            <p:ph type="sldNum" sz="quarter" idx="11"/>
          </p:nvPr>
        </p:nvSpPr>
        <p:spPr/>
        <p:txBody>
          <a:bodyPr/>
          <a:lstStyle/>
          <a:p>
            <a:fld id="{C02F1C34-79F5-438F-8031-FFE4BF44FA02}" type="slidenum">
              <a:rPr lang="en-US"/>
              <a:pPr/>
              <a:t>29</a:t>
            </a:fld>
            <a:endParaRPr lang="en-US"/>
          </a:p>
        </p:txBody>
      </p:sp>
    </p:spTree>
    <p:extLst>
      <p:ext uri="{BB962C8B-B14F-4D97-AF65-F5344CB8AC3E}">
        <p14:creationId xmlns:p14="http://schemas.microsoft.com/office/powerpoint/2010/main" val="42645542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609600" y="228600"/>
            <a:ext cx="8229600" cy="533400"/>
          </a:xfrm>
        </p:spPr>
        <p:txBody>
          <a:bodyPr/>
          <a:lstStyle/>
          <a:p>
            <a:r>
              <a:rPr lang="en-US" dirty="0"/>
              <a:t>ANSI APPROVAL</a:t>
            </a:r>
            <a:endParaRPr lang="en-US" dirty="0">
              <a:solidFill>
                <a:srgbClr val="FF0000"/>
              </a:solidFill>
            </a:endParaRPr>
          </a:p>
        </p:txBody>
      </p:sp>
      <p:sp>
        <p:nvSpPr>
          <p:cNvPr id="91139" name="Rectangle 3"/>
          <p:cNvSpPr>
            <a:spLocks noGrp="1" noChangeArrowheads="1"/>
          </p:cNvSpPr>
          <p:nvPr>
            <p:ph idx="1"/>
          </p:nvPr>
        </p:nvSpPr>
        <p:spPr>
          <a:xfrm>
            <a:off x="584200" y="1524000"/>
            <a:ext cx="8229600" cy="4449763"/>
          </a:xfrm>
        </p:spPr>
        <p:txBody>
          <a:bodyPr/>
          <a:lstStyle/>
          <a:p>
            <a:r>
              <a:rPr lang="en-US" dirty="0"/>
              <a:t>Proposed standards action submitted to ANSI Board of Standards Review (BSR)</a:t>
            </a:r>
          </a:p>
          <a:p>
            <a:r>
              <a:rPr lang="en-US" dirty="0"/>
              <a:t>Documentation provided includes committee roster and how each member voted</a:t>
            </a:r>
            <a:endParaRPr lang="en-US" strike="sngStrike" dirty="0"/>
          </a:p>
          <a:p>
            <a:r>
              <a:rPr lang="en-US" dirty="0">
                <a:latin typeface="Tahoma"/>
                <a:ea typeface="Tahoma"/>
                <a:cs typeface="Tahoma"/>
              </a:rPr>
              <a:t>Technical issues are only considered from viewpoint where they afforded due process</a:t>
            </a:r>
          </a:p>
          <a:p>
            <a:r>
              <a:rPr lang="en-US" dirty="0"/>
              <a:t>Administrative vs. Formal approval</a:t>
            </a:r>
          </a:p>
          <a:p>
            <a:pPr lvl="1"/>
            <a:r>
              <a:rPr lang="en-US" dirty="0"/>
              <a:t>Administrative: No BSR vote </a:t>
            </a:r>
          </a:p>
          <a:p>
            <a:pPr lvl="2"/>
            <a:r>
              <a:rPr lang="en-US" dirty="0"/>
              <a:t>Permitted only if no unresolved disapproved votes, unresolved substantive comments, or no public review objections</a:t>
            </a:r>
          </a:p>
          <a:p>
            <a:pPr lvl="1"/>
            <a:r>
              <a:rPr lang="en-US" dirty="0"/>
              <a:t>Formal: Requires BSR vote</a:t>
            </a:r>
          </a:p>
        </p:txBody>
      </p:sp>
      <p:sp>
        <p:nvSpPr>
          <p:cNvPr id="4"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C02F1C34-79F5-438F-8031-FFE4BF44FA02}" type="slidenum">
              <a:rPr lang="en-US"/>
              <a:pPr/>
              <a:t>30</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457200" y="152400"/>
            <a:ext cx="8001000" cy="1219200"/>
          </a:xfrm>
        </p:spPr>
        <p:txBody>
          <a:bodyPr/>
          <a:lstStyle/>
          <a:p>
            <a:r>
              <a:rPr lang="en-US" dirty="0"/>
              <a:t>THE STANDARDS </a:t>
            </a:r>
            <a:br>
              <a:rPr lang="en-US" dirty="0"/>
            </a:br>
            <a:r>
              <a:rPr lang="en-US" dirty="0"/>
              <a:t>DEVELOPMENT PROCESS</a:t>
            </a:r>
          </a:p>
        </p:txBody>
      </p:sp>
      <p:sp>
        <p:nvSpPr>
          <p:cNvPr id="84995" name="Rectangle 3"/>
          <p:cNvSpPr>
            <a:spLocks noGrp="1" noChangeArrowheads="1"/>
          </p:cNvSpPr>
          <p:nvPr>
            <p:ph idx="1"/>
          </p:nvPr>
        </p:nvSpPr>
        <p:spPr>
          <a:xfrm>
            <a:off x="457200" y="1524000"/>
            <a:ext cx="7848600" cy="4114800"/>
          </a:xfrm>
        </p:spPr>
        <p:txBody>
          <a:bodyPr/>
          <a:lstStyle/>
          <a:p>
            <a:pPr marL="457200" indent="-457200">
              <a:buClr>
                <a:srgbClr val="969696"/>
              </a:buClr>
            </a:pPr>
            <a:r>
              <a:rPr lang="en-US" dirty="0">
                <a:solidFill>
                  <a:schemeClr val="bg2"/>
                </a:solidFill>
              </a:rPr>
              <a:t>Initiating &amp; Development of a standards action</a:t>
            </a:r>
          </a:p>
          <a:p>
            <a:pPr marL="457200" indent="-457200"/>
            <a:r>
              <a:rPr lang="en-US" dirty="0">
                <a:solidFill>
                  <a:schemeClr val="bg2"/>
                </a:solidFill>
              </a:rPr>
              <a:t>Consensus committee approval</a:t>
            </a:r>
          </a:p>
          <a:p>
            <a:pPr marL="457200" indent="-457200">
              <a:buClr>
                <a:srgbClr val="969696"/>
              </a:buClr>
            </a:pPr>
            <a:r>
              <a:rPr lang="en-US" dirty="0">
                <a:solidFill>
                  <a:schemeClr val="bg2"/>
                </a:solidFill>
              </a:rPr>
              <a:t>Public review</a:t>
            </a:r>
          </a:p>
          <a:p>
            <a:pPr marL="457200" indent="-457200"/>
            <a:r>
              <a:rPr lang="en-US" dirty="0">
                <a:solidFill>
                  <a:schemeClr val="bg2"/>
                </a:solidFill>
              </a:rPr>
              <a:t>Supervisory Board approval</a:t>
            </a:r>
          </a:p>
          <a:p>
            <a:pPr marL="457200" indent="-457200">
              <a:buClr>
                <a:srgbClr val="969696"/>
              </a:buClr>
            </a:pPr>
            <a:r>
              <a:rPr lang="en-US" dirty="0">
                <a:solidFill>
                  <a:schemeClr val="bg2"/>
                </a:solidFill>
              </a:rPr>
              <a:t>Appeals</a:t>
            </a:r>
          </a:p>
          <a:p>
            <a:pPr marL="457200" indent="-457200">
              <a:buClr>
                <a:srgbClr val="969696"/>
              </a:buClr>
            </a:pPr>
            <a:r>
              <a:rPr lang="en-US" dirty="0">
                <a:solidFill>
                  <a:schemeClr val="bg2"/>
                </a:solidFill>
              </a:rPr>
              <a:t>ANSI approva</a:t>
            </a:r>
            <a:r>
              <a:rPr lang="en-US" dirty="0">
                <a:solidFill>
                  <a:srgbClr val="969696"/>
                </a:solidFill>
              </a:rPr>
              <a:t>l</a:t>
            </a:r>
            <a:endParaRPr lang="en-US" strike="sngStrike" dirty="0">
              <a:solidFill>
                <a:srgbClr val="969696"/>
              </a:solidFill>
            </a:endParaRPr>
          </a:p>
          <a:p>
            <a:pPr marL="457200" indent="-457200">
              <a:buClr>
                <a:srgbClr val="969696"/>
              </a:buClr>
            </a:pPr>
            <a:r>
              <a:rPr lang="en-US" dirty="0"/>
              <a:t>Publication</a:t>
            </a:r>
          </a:p>
        </p:txBody>
      </p:sp>
      <p:sp>
        <p:nvSpPr>
          <p:cNvPr id="4"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5353F734-0F3B-461A-8778-2C2EB8F81416}" type="slidenum">
              <a:rPr lang="en-US"/>
              <a:pPr/>
              <a:t>31</a:t>
            </a:fld>
            <a:endParaRPr lang="en-US"/>
          </a:p>
        </p:txBody>
      </p:sp>
    </p:spTree>
    <p:extLst>
      <p:ext uri="{BB962C8B-B14F-4D97-AF65-F5344CB8AC3E}">
        <p14:creationId xmlns:p14="http://schemas.microsoft.com/office/powerpoint/2010/main" val="23361134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25400"/>
            <a:ext cx="8229600" cy="965200"/>
          </a:xfrm>
        </p:spPr>
        <p:txBody>
          <a:bodyPr/>
          <a:lstStyle/>
          <a:p>
            <a:r>
              <a:rPr lang="en-US" dirty="0"/>
              <a:t>PUBLICATION</a:t>
            </a:r>
          </a:p>
        </p:txBody>
      </p:sp>
      <p:sp>
        <p:nvSpPr>
          <p:cNvPr id="3" name="Content Placeholder 2"/>
          <p:cNvSpPr>
            <a:spLocks noGrp="1"/>
          </p:cNvSpPr>
          <p:nvPr>
            <p:ph idx="1"/>
          </p:nvPr>
        </p:nvSpPr>
        <p:spPr>
          <a:xfrm>
            <a:off x="533400" y="1524000"/>
            <a:ext cx="8229600" cy="4525963"/>
          </a:xfrm>
        </p:spPr>
        <p:txBody>
          <a:bodyPr/>
          <a:lstStyle/>
          <a:p>
            <a:r>
              <a:rPr lang="en-US" dirty="0"/>
              <a:t>Prior to ANSI approval: </a:t>
            </a:r>
          </a:p>
          <a:p>
            <a:pPr lvl="1"/>
            <a:r>
              <a:rPr lang="en-US" dirty="0"/>
              <a:t>ASME Publication Staff receives a draft of the standard </a:t>
            </a:r>
          </a:p>
          <a:p>
            <a:pPr lvl="1"/>
            <a:r>
              <a:rPr lang="en-US" dirty="0"/>
              <a:t>ASME Staff Secretary and Project Manager (PM) will update the publication staff with any changes (if applicable)</a:t>
            </a:r>
          </a:p>
          <a:p>
            <a:pPr lvl="1"/>
            <a:r>
              <a:rPr lang="en-US" dirty="0"/>
              <a:t>The staff and PM will have an opportunity to review the document prior to printing </a:t>
            </a:r>
          </a:p>
          <a:p>
            <a:r>
              <a:rPr lang="en-US" dirty="0"/>
              <a:t>After ANSI approval, ASME publishes the standard.</a:t>
            </a:r>
          </a:p>
          <a:p>
            <a:pPr lvl="1"/>
            <a:r>
              <a:rPr lang="en-US" dirty="0"/>
              <a:t>American National Standards must be published no later than six months after approval as an American National Standard</a:t>
            </a:r>
          </a:p>
          <a:p>
            <a:pPr marL="457200" lvl="1" indent="0">
              <a:buNone/>
            </a:pPr>
            <a:endParaRPr lang="en-US" dirty="0"/>
          </a:p>
        </p:txBody>
      </p:sp>
      <p:sp>
        <p:nvSpPr>
          <p:cNvPr id="4" name="Footer Placeholder 3"/>
          <p:cNvSpPr>
            <a:spLocks noGrp="1"/>
          </p:cNvSpPr>
          <p:nvPr>
            <p:ph type="ftr" sz="quarter" idx="10"/>
          </p:nvPr>
        </p:nvSpPr>
        <p:spPr/>
        <p:txBody>
          <a:bodyPr/>
          <a:lstStyle/>
          <a:p>
            <a:r>
              <a:rPr lang="en-US" dirty="0"/>
              <a:t>ASME S&amp;C Training Module B5 Consensus Process for Standards Development</a:t>
            </a:r>
          </a:p>
        </p:txBody>
      </p:sp>
      <p:sp>
        <p:nvSpPr>
          <p:cNvPr id="5" name="Slide Number Placeholder 4"/>
          <p:cNvSpPr>
            <a:spLocks noGrp="1"/>
          </p:cNvSpPr>
          <p:nvPr>
            <p:ph type="sldNum" sz="quarter" idx="11"/>
          </p:nvPr>
        </p:nvSpPr>
        <p:spPr/>
        <p:txBody>
          <a:bodyPr/>
          <a:lstStyle/>
          <a:p>
            <a:fld id="{4DCDEBFB-29A3-46D8-9E13-D78F5B626317}" type="slidenum">
              <a:rPr lang="en-US" smtClean="0"/>
              <a:pPr/>
              <a:t>32</a:t>
            </a:fld>
            <a:endParaRPr lang="en-US"/>
          </a:p>
        </p:txBody>
      </p:sp>
    </p:spTree>
    <p:extLst>
      <p:ext uri="{BB962C8B-B14F-4D97-AF65-F5344CB8AC3E}">
        <p14:creationId xmlns:p14="http://schemas.microsoft.com/office/powerpoint/2010/main" val="33991947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330200" y="25400"/>
            <a:ext cx="8229600" cy="965200"/>
          </a:xfrm>
        </p:spPr>
        <p:txBody>
          <a:bodyPr/>
          <a:lstStyle/>
          <a:p>
            <a:r>
              <a:rPr lang="en-US" dirty="0"/>
              <a:t>MODULE SUMMARY</a:t>
            </a:r>
          </a:p>
        </p:txBody>
      </p:sp>
      <p:sp>
        <p:nvSpPr>
          <p:cNvPr id="101379" name="Rectangle 3"/>
          <p:cNvSpPr>
            <a:spLocks noGrp="1" noChangeArrowheads="1"/>
          </p:cNvSpPr>
          <p:nvPr>
            <p:ph idx="1"/>
          </p:nvPr>
        </p:nvSpPr>
        <p:spPr>
          <a:xfrm>
            <a:off x="533400" y="965200"/>
            <a:ext cx="8382000" cy="4754563"/>
          </a:xfrm>
        </p:spPr>
        <p:txBody>
          <a:bodyPr/>
          <a:lstStyle/>
          <a:p>
            <a:pPr>
              <a:spcAft>
                <a:spcPts val="1800"/>
              </a:spcAft>
            </a:pPr>
            <a:r>
              <a:rPr lang="en-US" sz="2200" dirty="0"/>
              <a:t>Consensus means substantial agreement by affected interest categories, consideration of views and attempted resolution. Unanimity is not required</a:t>
            </a:r>
          </a:p>
          <a:p>
            <a:pPr>
              <a:spcAft>
                <a:spcPts val="1800"/>
              </a:spcAft>
            </a:pPr>
            <a:r>
              <a:rPr lang="en-US" sz="2200" dirty="0"/>
              <a:t>The Steps in the standards development and approval process include development of a standards action, recorded vote, public review, Supervisory Board approval, ANSI approval and publication</a:t>
            </a:r>
          </a:p>
          <a:p>
            <a:pPr>
              <a:spcAft>
                <a:spcPts val="1800"/>
              </a:spcAft>
            </a:pPr>
            <a:r>
              <a:rPr lang="en-US" sz="2200" dirty="0"/>
              <a:t>ANSI is responsible for overseeing the process by which American National Standards are developed. ANSI accredits standards developers, provides a venue for public review of proposed standards actions, approves proposed standards actions and audits standards developers approximately every 5 years</a:t>
            </a:r>
          </a:p>
          <a:p>
            <a:pPr lvl="1"/>
            <a:endParaRPr lang="en-US" sz="2400" dirty="0"/>
          </a:p>
          <a:p>
            <a:endParaRPr lang="en-US" dirty="0"/>
          </a:p>
        </p:txBody>
      </p:sp>
      <p:sp>
        <p:nvSpPr>
          <p:cNvPr id="4"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B6D544FB-E4C0-43E7-9035-43CB170C9F71}" type="slidenum">
              <a:rPr lang="en-US"/>
              <a:pPr/>
              <a:t>33</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457200" y="77788"/>
            <a:ext cx="8229600" cy="836612"/>
          </a:xfrm>
        </p:spPr>
        <p:txBody>
          <a:bodyPr/>
          <a:lstStyle/>
          <a:p>
            <a:r>
              <a:rPr lang="en-US" dirty="0"/>
              <a:t>REFERENCES</a:t>
            </a:r>
          </a:p>
        </p:txBody>
      </p:sp>
      <p:sp>
        <p:nvSpPr>
          <p:cNvPr id="103427" name="Rectangle 3"/>
          <p:cNvSpPr>
            <a:spLocks noGrp="1" noChangeArrowheads="1"/>
          </p:cNvSpPr>
          <p:nvPr>
            <p:ph idx="1"/>
          </p:nvPr>
        </p:nvSpPr>
        <p:spPr>
          <a:xfrm>
            <a:off x="609600" y="1179512"/>
            <a:ext cx="7315200" cy="4800600"/>
          </a:xfrm>
        </p:spPr>
        <p:txBody>
          <a:bodyPr/>
          <a:lstStyle/>
          <a:p>
            <a:r>
              <a:rPr lang="en-US" dirty="0"/>
              <a:t>Operating Procedures for ASME Codes and Standards Development Committees (Primarily Section </a:t>
            </a:r>
            <a:r>
              <a:rPr lang="en-US" strike="sngStrike" dirty="0"/>
              <a:t>7</a:t>
            </a:r>
            <a:r>
              <a:rPr lang="en-US" u="sng" dirty="0"/>
              <a:t>4.2</a:t>
            </a:r>
            <a:r>
              <a:rPr lang="en-US" dirty="0"/>
              <a:t>) </a:t>
            </a:r>
            <a:r>
              <a:rPr lang="en-US" sz="1400" strike="sngStrike" dirty="0">
                <a:hlinkClick r:id="rId3"/>
              </a:rPr>
              <a:t>http://cstools.asme.org/csconnect/CommitteePages.cfm?Committee=L01200000&amp;Action=7609</a:t>
            </a:r>
            <a:r>
              <a:rPr lang="en-US" sz="1400" strike="sngStrike" dirty="0"/>
              <a:t> </a:t>
            </a:r>
          </a:p>
          <a:p>
            <a:r>
              <a:rPr lang="en-US" sz="1400" u="sng" dirty="0"/>
              <a:t>https://cstools.asme.org/csconnect/CommitteePages.cfm?Committee=L01200000&amp;Action=7609&amp;ChooseTemplate=12716</a:t>
            </a:r>
          </a:p>
          <a:p>
            <a:r>
              <a:rPr lang="en-US" strike="sngStrike" dirty="0"/>
              <a:t>Codes and Standards Policy CSP-52, Policy for Consideration of Standards Actions by Supervisory Boards</a:t>
            </a:r>
          </a:p>
          <a:p>
            <a:pPr marL="400050" lvl="1" indent="0">
              <a:buNone/>
            </a:pPr>
            <a:r>
              <a:rPr lang="en-US" sz="1400" strike="sngStrike" dirty="0">
                <a:hlinkClick r:id="rId3"/>
              </a:rPr>
              <a:t>http://cstools.asme.org/csconnect/CommitteePages.cfm?Committee=L01200000&amp;Action=7609</a:t>
            </a:r>
            <a:r>
              <a:rPr lang="en-US" sz="1400" strike="sngStrike" dirty="0"/>
              <a:t> </a:t>
            </a:r>
          </a:p>
          <a:p>
            <a:r>
              <a:rPr lang="en-US" dirty="0"/>
              <a:t>Supervisory Board Procedures</a:t>
            </a:r>
          </a:p>
          <a:p>
            <a:pPr marL="457200" lvl="1" indent="0">
              <a:buNone/>
            </a:pPr>
            <a:r>
              <a:rPr lang="en-US" sz="1400" dirty="0">
                <a:hlinkClick r:id="rId4"/>
              </a:rPr>
              <a:t>http://cstools.asme.org/csconnect/committeepages.cfm</a:t>
            </a:r>
            <a:r>
              <a:rPr lang="en-US" sz="1400" dirty="0"/>
              <a:t> </a:t>
            </a:r>
          </a:p>
          <a:p>
            <a:r>
              <a:rPr lang="en-US" dirty="0"/>
              <a:t>S&amp;C Training Module B5a </a:t>
            </a:r>
          </a:p>
          <a:p>
            <a:pPr marL="457200" lvl="1" indent="0">
              <a:buNone/>
            </a:pPr>
            <a:r>
              <a:rPr lang="en-US" sz="1400" dirty="0">
                <a:hlinkClick r:id="rId5"/>
              </a:rPr>
              <a:t>http://cstools.asme.org/trainingmodules.cfm</a:t>
            </a:r>
            <a:r>
              <a:rPr lang="en-US" sz="1400" dirty="0"/>
              <a:t> </a:t>
            </a:r>
          </a:p>
        </p:txBody>
      </p:sp>
      <p:sp>
        <p:nvSpPr>
          <p:cNvPr id="4"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AF37A79B-242A-4EF0-8ED6-5AFE2AC9A9C6}" type="slidenum">
              <a:rPr lang="en-US"/>
              <a:pPr/>
              <a:t>34</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4800" y="152400"/>
            <a:ext cx="8229600" cy="685800"/>
          </a:xfrm>
        </p:spPr>
        <p:txBody>
          <a:bodyPr/>
          <a:lstStyle/>
          <a:p>
            <a:r>
              <a:rPr lang="en-US" dirty="0"/>
              <a:t>LEARNING OBJECTIVES</a:t>
            </a:r>
          </a:p>
        </p:txBody>
      </p:sp>
      <p:sp>
        <p:nvSpPr>
          <p:cNvPr id="19459" name="Rectangle 3"/>
          <p:cNvSpPr>
            <a:spLocks noGrp="1" noChangeArrowheads="1"/>
          </p:cNvSpPr>
          <p:nvPr>
            <p:ph idx="1"/>
          </p:nvPr>
        </p:nvSpPr>
        <p:spPr>
          <a:xfrm>
            <a:off x="685800" y="1371600"/>
            <a:ext cx="8229600" cy="2425700"/>
          </a:xfrm>
        </p:spPr>
        <p:txBody>
          <a:bodyPr/>
          <a:lstStyle/>
          <a:p>
            <a:pPr marL="344488" indent="-298450">
              <a:buNone/>
            </a:pPr>
            <a:r>
              <a:rPr lang="en-US" dirty="0"/>
              <a:t>At the end of this module, you will be able to:</a:t>
            </a:r>
          </a:p>
          <a:p>
            <a:pPr lvl="1"/>
            <a:r>
              <a:rPr lang="en-US" sz="2400" dirty="0"/>
              <a:t>Understand the definition and key principles of consensus</a:t>
            </a:r>
          </a:p>
          <a:p>
            <a:pPr lvl="1"/>
            <a:r>
              <a:rPr lang="en-US" sz="2400" dirty="0"/>
              <a:t>Define the steps in the standards development and approval process</a:t>
            </a:r>
          </a:p>
          <a:p>
            <a:pPr lvl="1"/>
            <a:r>
              <a:rPr lang="en-US" sz="2400" dirty="0"/>
              <a:t>Understand the role of ANSI and the use of ASME’s ANSI-accredited procedure for developing standards by consensus</a:t>
            </a:r>
          </a:p>
        </p:txBody>
      </p:sp>
      <p:sp>
        <p:nvSpPr>
          <p:cNvPr id="4"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A2BDC48A-862B-4849-8070-0F7A5BF305C7}" type="slidenum">
              <a:rPr lang="en-US"/>
              <a:pPr/>
              <a:t>3</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28600"/>
            <a:ext cx="8229600" cy="1143000"/>
          </a:xfrm>
        </p:spPr>
        <p:txBody>
          <a:bodyPr/>
          <a:lstStyle/>
          <a:p>
            <a:r>
              <a:rPr lang="en-US" dirty="0"/>
              <a:t>CONSENSUS ON </a:t>
            </a:r>
            <a:br>
              <a:rPr lang="en-US" dirty="0"/>
            </a:br>
            <a:r>
              <a:rPr lang="en-US" dirty="0"/>
              <a:t>STANDARDS ACTIONS</a:t>
            </a:r>
          </a:p>
        </p:txBody>
      </p:sp>
      <p:sp>
        <p:nvSpPr>
          <p:cNvPr id="25603" name="Rectangle 3"/>
          <p:cNvSpPr>
            <a:spLocks noGrp="1" noChangeArrowheads="1"/>
          </p:cNvSpPr>
          <p:nvPr>
            <p:ph idx="1"/>
          </p:nvPr>
        </p:nvSpPr>
        <p:spPr>
          <a:xfrm>
            <a:off x="571500" y="1552575"/>
            <a:ext cx="8001000" cy="3752850"/>
          </a:xfrm>
        </p:spPr>
        <p:txBody>
          <a:bodyPr/>
          <a:lstStyle/>
          <a:p>
            <a:pPr>
              <a:lnSpc>
                <a:spcPct val="90000"/>
              </a:lnSpc>
            </a:pPr>
            <a:r>
              <a:rPr lang="en-US" dirty="0"/>
              <a:t>Consensus as defined by ASME and ANSI means that the standards committee has achieved:</a:t>
            </a:r>
          </a:p>
          <a:p>
            <a:pPr lvl="1">
              <a:lnSpc>
                <a:spcPct val="90000"/>
              </a:lnSpc>
            </a:pPr>
            <a:r>
              <a:rPr lang="en-US" dirty="0"/>
              <a:t>A substantial agreement reached by directly and materially affected parties. This signifies the concurrence of more than a simple majority, but not necessarily unanimity. Consensus requires that all views and objections be considered, and that an effort be made toward their resolution.</a:t>
            </a:r>
          </a:p>
        </p:txBody>
      </p:sp>
      <p:sp>
        <p:nvSpPr>
          <p:cNvPr id="4"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B662EDBF-D58F-4785-B3E9-0283D3C036E5}" type="slidenum">
              <a:rPr lang="en-US"/>
              <a:pPr/>
              <a:t>4</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30200" y="190499"/>
            <a:ext cx="8229600" cy="1143000"/>
          </a:xfrm>
        </p:spPr>
        <p:txBody>
          <a:bodyPr/>
          <a:lstStyle/>
          <a:p>
            <a:r>
              <a:rPr lang="en-US" dirty="0"/>
              <a:t>KEY PRINCIPLES OF </a:t>
            </a:r>
            <a:br>
              <a:rPr lang="en-US" dirty="0"/>
            </a:br>
            <a:r>
              <a:rPr lang="en-US" dirty="0"/>
              <a:t>The CONSENSUS PROCESS</a:t>
            </a:r>
          </a:p>
        </p:txBody>
      </p:sp>
      <p:sp>
        <p:nvSpPr>
          <p:cNvPr id="27651" name="Rectangle 3"/>
          <p:cNvSpPr>
            <a:spLocks noGrp="1" noChangeArrowheads="1"/>
          </p:cNvSpPr>
          <p:nvPr>
            <p:ph idx="1"/>
          </p:nvPr>
        </p:nvSpPr>
        <p:spPr>
          <a:xfrm>
            <a:off x="615950" y="1541462"/>
            <a:ext cx="7658100" cy="4495800"/>
          </a:xfrm>
        </p:spPr>
        <p:txBody>
          <a:bodyPr/>
          <a:lstStyle/>
          <a:p>
            <a:pPr>
              <a:lnSpc>
                <a:spcPct val="90000"/>
              </a:lnSpc>
            </a:pPr>
            <a:r>
              <a:rPr lang="en-US" dirty="0"/>
              <a:t>Openness</a:t>
            </a:r>
          </a:p>
          <a:p>
            <a:pPr>
              <a:lnSpc>
                <a:spcPct val="90000"/>
              </a:lnSpc>
            </a:pPr>
            <a:r>
              <a:rPr lang="en-US" dirty="0"/>
              <a:t>Transparency</a:t>
            </a:r>
          </a:p>
          <a:p>
            <a:pPr>
              <a:lnSpc>
                <a:spcPct val="90000"/>
              </a:lnSpc>
            </a:pPr>
            <a:r>
              <a:rPr lang="en-US" dirty="0"/>
              <a:t>Balance of Interest</a:t>
            </a:r>
          </a:p>
          <a:p>
            <a:pPr lvl="1">
              <a:lnSpc>
                <a:spcPct val="90000"/>
              </a:lnSpc>
            </a:pPr>
            <a:r>
              <a:rPr lang="en-US" dirty="0"/>
              <a:t>Examples of interest categories include:</a:t>
            </a:r>
          </a:p>
          <a:p>
            <a:pPr lvl="2">
              <a:lnSpc>
                <a:spcPct val="90000"/>
              </a:lnSpc>
            </a:pPr>
            <a:r>
              <a:rPr lang="en-US" sz="1800" dirty="0"/>
              <a:t>Manufacturer</a:t>
            </a:r>
            <a:r>
              <a:rPr lang="en-US" sz="1800" strike="sngStrike" dirty="0"/>
              <a:t>s</a:t>
            </a:r>
            <a:endParaRPr lang="en-US" sz="1800" strike="sngStrike" dirty="0">
              <a:ea typeface="Tahoma"/>
              <a:cs typeface="Tahoma"/>
            </a:endParaRPr>
          </a:p>
          <a:p>
            <a:pPr lvl="2">
              <a:lnSpc>
                <a:spcPct val="90000"/>
              </a:lnSpc>
            </a:pPr>
            <a:r>
              <a:rPr lang="en-US" sz="1800" dirty="0"/>
              <a:t>Installer</a:t>
            </a:r>
            <a:r>
              <a:rPr lang="en-US" sz="1800" strike="sngStrike" dirty="0"/>
              <a:t>s</a:t>
            </a:r>
            <a:endParaRPr lang="en-US" sz="1800" strike="sngStrike" dirty="0">
              <a:ea typeface="Tahoma"/>
              <a:cs typeface="Tahoma"/>
            </a:endParaRPr>
          </a:p>
          <a:p>
            <a:pPr lvl="2">
              <a:lnSpc>
                <a:spcPct val="90000"/>
              </a:lnSpc>
            </a:pPr>
            <a:r>
              <a:rPr lang="en-US" sz="1800" dirty="0"/>
              <a:t>Regulatory</a:t>
            </a:r>
          </a:p>
          <a:p>
            <a:pPr lvl="2">
              <a:lnSpc>
                <a:spcPct val="90000"/>
              </a:lnSpc>
            </a:pPr>
            <a:r>
              <a:rPr lang="en-US" sz="1800" dirty="0"/>
              <a:t>Insurance/Inspection</a:t>
            </a:r>
          </a:p>
          <a:p>
            <a:pPr lvl="2">
              <a:lnSpc>
                <a:spcPct val="90000"/>
              </a:lnSpc>
            </a:pPr>
            <a:r>
              <a:rPr lang="en-US" sz="1800" dirty="0"/>
              <a:t>General Interest</a:t>
            </a:r>
          </a:p>
          <a:p>
            <a:pPr lvl="2">
              <a:lnSpc>
                <a:spcPct val="90000"/>
              </a:lnSpc>
            </a:pPr>
            <a:r>
              <a:rPr lang="en-US" sz="1800" dirty="0"/>
              <a:t>Designers</a:t>
            </a:r>
          </a:p>
          <a:p>
            <a:pPr lvl="2">
              <a:lnSpc>
                <a:spcPct val="90000"/>
              </a:lnSpc>
            </a:pPr>
            <a:r>
              <a:rPr lang="en-US" sz="1800" dirty="0"/>
              <a:t>Owner</a:t>
            </a:r>
            <a:r>
              <a:rPr lang="en-US" sz="1800" strike="sngStrike" dirty="0"/>
              <a:t>s</a:t>
            </a:r>
            <a:endParaRPr lang="en-US" sz="1800" strike="sngStrike" dirty="0">
              <a:ea typeface="Tahoma"/>
              <a:cs typeface="Tahoma"/>
            </a:endParaRPr>
          </a:p>
          <a:p>
            <a:pPr>
              <a:lnSpc>
                <a:spcPct val="90000"/>
              </a:lnSpc>
            </a:pPr>
            <a:r>
              <a:rPr lang="en-US" dirty="0"/>
              <a:t>Due Process</a:t>
            </a:r>
          </a:p>
        </p:txBody>
      </p:sp>
      <p:sp>
        <p:nvSpPr>
          <p:cNvPr id="4"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94EAAA97-D5A1-46A4-B278-847DEE1CD172}" type="slidenum">
              <a:rPr lang="en-US"/>
              <a:pPr/>
              <a:t>5</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76200"/>
            <a:ext cx="8229600" cy="863600"/>
          </a:xfrm>
        </p:spPr>
        <p:txBody>
          <a:bodyPr/>
          <a:lstStyle/>
          <a:p>
            <a:r>
              <a:rPr lang="en-US" dirty="0"/>
              <a:t>STANDARDS ACTIONS</a:t>
            </a:r>
          </a:p>
        </p:txBody>
      </p:sp>
      <p:sp>
        <p:nvSpPr>
          <p:cNvPr id="29699" name="Rectangle 3"/>
          <p:cNvSpPr>
            <a:spLocks noGrp="1" noChangeArrowheads="1"/>
          </p:cNvSpPr>
          <p:nvPr>
            <p:ph idx="1"/>
          </p:nvPr>
        </p:nvSpPr>
        <p:spPr>
          <a:xfrm>
            <a:off x="609600" y="1485900"/>
            <a:ext cx="7543800" cy="4876800"/>
          </a:xfrm>
        </p:spPr>
        <p:txBody>
          <a:bodyPr/>
          <a:lstStyle/>
          <a:p>
            <a:r>
              <a:rPr lang="en-US" dirty="0"/>
              <a:t>Types:</a:t>
            </a:r>
          </a:p>
          <a:p>
            <a:pPr lvl="1"/>
            <a:r>
              <a:rPr lang="en-US" dirty="0"/>
              <a:t>New standard</a:t>
            </a:r>
          </a:p>
          <a:p>
            <a:pPr lvl="1"/>
            <a:r>
              <a:rPr lang="en-US" dirty="0"/>
              <a:t>Revision</a:t>
            </a:r>
          </a:p>
          <a:p>
            <a:pPr lvl="1"/>
            <a:r>
              <a:rPr lang="en-US" dirty="0"/>
              <a:t>Reaffirmation</a:t>
            </a:r>
          </a:p>
          <a:p>
            <a:pPr lvl="1"/>
            <a:r>
              <a:rPr lang="en-US" dirty="0"/>
              <a:t>Withdrawal</a:t>
            </a:r>
          </a:p>
          <a:p>
            <a:pPr lvl="1"/>
            <a:r>
              <a:rPr lang="en-US" dirty="0"/>
              <a:t>Stabilized Maintenance</a:t>
            </a:r>
          </a:p>
          <a:p>
            <a:pPr lvl="1"/>
            <a:r>
              <a:rPr lang="en-US" dirty="0"/>
              <a:t>National Adoption of an ISO or IEC Standard </a:t>
            </a:r>
          </a:p>
          <a:p>
            <a:pPr>
              <a:buFontTx/>
              <a:buNone/>
            </a:pPr>
            <a:r>
              <a:rPr lang="en-US" dirty="0"/>
              <a:t>   </a:t>
            </a:r>
          </a:p>
        </p:txBody>
      </p:sp>
      <p:sp>
        <p:nvSpPr>
          <p:cNvPr id="4"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A348EED2-B88A-47AD-A0C6-8E6CB6AA7914}" type="slidenum">
              <a:rPr lang="en-US"/>
              <a:pPr/>
              <a:t>6</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30200" y="228600"/>
            <a:ext cx="8229600" cy="1143000"/>
          </a:xfrm>
        </p:spPr>
        <p:txBody>
          <a:bodyPr/>
          <a:lstStyle/>
          <a:p>
            <a:r>
              <a:rPr lang="en-US" dirty="0"/>
              <a:t>STANDARDS COMMITTEE PROCEDURES</a:t>
            </a:r>
          </a:p>
        </p:txBody>
      </p:sp>
      <p:sp>
        <p:nvSpPr>
          <p:cNvPr id="37891" name="Rectangle 3"/>
          <p:cNvSpPr>
            <a:spLocks noGrp="1" noChangeArrowheads="1"/>
          </p:cNvSpPr>
          <p:nvPr>
            <p:ph idx="1"/>
          </p:nvPr>
        </p:nvSpPr>
        <p:spPr>
          <a:xfrm>
            <a:off x="596900" y="1511300"/>
            <a:ext cx="7696200" cy="4343400"/>
          </a:xfrm>
        </p:spPr>
        <p:txBody>
          <a:bodyPr/>
          <a:lstStyle/>
          <a:p>
            <a:r>
              <a:rPr lang="en-US" dirty="0"/>
              <a:t>ASME’s current, ANSI-accredited procedures </a:t>
            </a:r>
          </a:p>
          <a:p>
            <a:r>
              <a:rPr lang="en-US" dirty="0"/>
              <a:t>Committees have operating guides which may include:</a:t>
            </a:r>
            <a:endParaRPr lang="en-US" strike="sngStrike" dirty="0"/>
          </a:p>
          <a:p>
            <a:pPr lvl="1"/>
            <a:r>
              <a:rPr lang="en-US" dirty="0"/>
              <a:t>Committee specific preferences</a:t>
            </a:r>
            <a:endParaRPr lang="en-US" dirty="0">
              <a:ea typeface="Tahoma"/>
              <a:cs typeface="Tahoma"/>
            </a:endParaRPr>
          </a:p>
          <a:p>
            <a:pPr lvl="1"/>
            <a:r>
              <a:rPr lang="en-US" dirty="0"/>
              <a:t>Administrative guidelines</a:t>
            </a:r>
            <a:endParaRPr lang="en-US" sz="1800" dirty="0"/>
          </a:p>
          <a:p>
            <a:pPr lvl="2"/>
            <a:endParaRPr lang="en-US" sz="1800" dirty="0"/>
          </a:p>
          <a:p>
            <a:pPr lvl="2"/>
            <a:endParaRPr lang="en-US" sz="1800" dirty="0"/>
          </a:p>
        </p:txBody>
      </p:sp>
      <p:sp>
        <p:nvSpPr>
          <p:cNvPr id="4"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D62173AF-4415-4200-8732-DBA9C811D2A4}" type="slidenum">
              <a:rPr lang="en-US"/>
              <a:pPr/>
              <a:t>7</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1155700" y="177799"/>
            <a:ext cx="6578600" cy="1143000"/>
          </a:xfrm>
        </p:spPr>
        <p:txBody>
          <a:bodyPr/>
          <a:lstStyle/>
          <a:p>
            <a:r>
              <a:rPr lang="en-US" dirty="0"/>
              <a:t>MAINTENANCE OF STANDARDS</a:t>
            </a:r>
          </a:p>
        </p:txBody>
      </p:sp>
      <p:sp>
        <p:nvSpPr>
          <p:cNvPr id="33795" name="Rectangle 3"/>
          <p:cNvSpPr>
            <a:spLocks noGrp="1" noChangeArrowheads="1"/>
          </p:cNvSpPr>
          <p:nvPr>
            <p:ph idx="1"/>
          </p:nvPr>
        </p:nvSpPr>
        <p:spPr>
          <a:xfrm>
            <a:off x="635000" y="1458912"/>
            <a:ext cx="7620000" cy="4648200"/>
          </a:xfrm>
        </p:spPr>
        <p:txBody>
          <a:bodyPr/>
          <a:lstStyle/>
          <a:p>
            <a:r>
              <a:rPr lang="en-US" dirty="0"/>
              <a:t>Continuous Maintenance </a:t>
            </a:r>
          </a:p>
          <a:p>
            <a:pPr lvl="1"/>
            <a:r>
              <a:rPr lang="en-US" sz="2000" dirty="0"/>
              <a:t>The maintenance of a standard by consideration of recommended changes to any part of it according to a documented schedule for consideration and action by the consensus body</a:t>
            </a:r>
          </a:p>
          <a:p>
            <a:r>
              <a:rPr lang="en-US" dirty="0"/>
              <a:t>Periodic Maintenance </a:t>
            </a:r>
          </a:p>
          <a:p>
            <a:pPr lvl="1"/>
            <a:r>
              <a:rPr lang="en-US" sz="2000" dirty="0"/>
              <a:t>The maintenance of a standard by review of the entire document and action to revise or reaffirm it on a schedule not to exceed five years from the date of its approval as an American National Standard</a:t>
            </a:r>
          </a:p>
          <a:p>
            <a:r>
              <a:rPr lang="en-US" dirty="0"/>
              <a:t>Stabilized Maintenance </a:t>
            </a:r>
          </a:p>
          <a:p>
            <a:pPr lvl="1"/>
            <a:r>
              <a:rPr lang="en-US" sz="2000" dirty="0"/>
              <a:t>Requires a status review of the entire document by the standards committee every 10 years </a:t>
            </a:r>
          </a:p>
          <a:p>
            <a:pPr lvl="1"/>
            <a:endParaRPr lang="en-US" sz="2000" dirty="0"/>
          </a:p>
          <a:p>
            <a:pPr lvl="1"/>
            <a:endParaRPr lang="en-US" sz="2000" dirty="0"/>
          </a:p>
          <a:p>
            <a:pPr lvl="1"/>
            <a:endParaRPr lang="en-US" sz="2000" dirty="0"/>
          </a:p>
        </p:txBody>
      </p:sp>
      <p:sp>
        <p:nvSpPr>
          <p:cNvPr id="4" name="Footer Placeholder 3"/>
          <p:cNvSpPr>
            <a:spLocks noGrp="1"/>
          </p:cNvSpPr>
          <p:nvPr>
            <p:ph type="ftr" sz="quarter" idx="10"/>
          </p:nvPr>
        </p:nvSpPr>
        <p:spPr/>
        <p:txBody>
          <a:bodyPr/>
          <a:lstStyle/>
          <a:p>
            <a:r>
              <a:rPr lang="en-US"/>
              <a:t>ASME S&amp;C Training Module B5 Consensus Process for Standards Development</a:t>
            </a:r>
            <a:endParaRPr lang="en-US" dirty="0"/>
          </a:p>
        </p:txBody>
      </p:sp>
      <p:sp>
        <p:nvSpPr>
          <p:cNvPr id="5" name="Slide Number Placeholder 4"/>
          <p:cNvSpPr>
            <a:spLocks noGrp="1"/>
          </p:cNvSpPr>
          <p:nvPr>
            <p:ph type="sldNum" sz="quarter" idx="11"/>
          </p:nvPr>
        </p:nvSpPr>
        <p:spPr/>
        <p:txBody>
          <a:bodyPr/>
          <a:lstStyle/>
          <a:p>
            <a:fld id="{B91E7308-434E-462C-9B6A-94C12C30DAFC}" type="slidenum">
              <a:rPr lang="en-US"/>
              <a:pPr/>
              <a:t>8</a:t>
            </a:fld>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heme/theme1.xml><?xml version="1.0" encoding="utf-8"?>
<a:theme xmlns:a="http://schemas.openxmlformats.org/drawingml/2006/main" name="S&amp;C Them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012 Theme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E9B01ABEBE31A458A6D45E5B60F7637" ma:contentTypeVersion="14" ma:contentTypeDescription="Create a new document." ma:contentTypeScope="" ma:versionID="119712afe53c2e55dcc69a279cd1c972">
  <xsd:schema xmlns:xsd="http://www.w3.org/2001/XMLSchema" xmlns:xs="http://www.w3.org/2001/XMLSchema" xmlns:p="http://schemas.microsoft.com/office/2006/metadata/properties" xmlns:ns2="5255d7de-6481-42d5-b313-de1eee68472c" xmlns:ns3="47417a7b-fc3a-4317-9477-0b74d20f82c8" targetNamespace="http://schemas.microsoft.com/office/2006/metadata/properties" ma:root="true" ma:fieldsID="7fc459d34211d8f619762625e9b7ffed" ns2:_="" ns3:_="">
    <xsd:import namespace="5255d7de-6481-42d5-b313-de1eee68472c"/>
    <xsd:import namespace="47417a7b-fc3a-4317-9477-0b74d20f82c8"/>
    <xsd:element name="properties">
      <xsd:complexType>
        <xsd:sequence>
          <xsd:element name="documentManagement">
            <xsd:complexType>
              <xsd:all>
                <xsd:element ref="ns2:MediaServiceMetadata" minOccurs="0"/>
                <xsd:element ref="ns2:MediaServiceFastMetadata" minOccurs="0"/>
                <xsd:element ref="ns2:MediaServiceEventHashCode" minOccurs="0"/>
                <xsd:element ref="ns2:MediaServiceGenerationTim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55d7de-6481-42d5-b313-de1eee6847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f1287a5-1bef-4e99-ba2b-767c7ce7c34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417a7b-fc3a-4317-9477-0b74d20f82c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c480a50b-61c4-4b67-a833-a69a5396c492}" ma:internalName="TaxCatchAll" ma:showField="CatchAllData" ma:web="47417a7b-fc3a-4317-9477-0b74d20f82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47417a7b-fc3a-4317-9477-0b74d20f82c8" xsi:nil="true"/>
    <lcf76f155ced4ddcb4097134ff3c332f xmlns="5255d7de-6481-42d5-b313-de1eee68472c">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078060-D446-43FF-8863-3AC9598CF1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55d7de-6481-42d5-b313-de1eee68472c"/>
    <ds:schemaRef ds:uri="47417a7b-fc3a-4317-9477-0b74d20f82c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2BCE272-7F94-444B-B28D-200C3396BEC8}">
  <ds:schemaRefs>
    <ds:schemaRef ds:uri="http://schemas.microsoft.com/office/2006/metadata/properties"/>
    <ds:schemaRef ds:uri="http://schemas.microsoft.com/office/infopath/2007/PartnerControls"/>
    <ds:schemaRef ds:uri="47417a7b-fc3a-4317-9477-0b74d20f82c8"/>
    <ds:schemaRef ds:uri="5255d7de-6481-42d5-b313-de1eee68472c"/>
  </ds:schemaRefs>
</ds:datastoreItem>
</file>

<file path=customXml/itemProps3.xml><?xml version="1.0" encoding="utf-8"?>
<ds:datastoreItem xmlns:ds="http://schemas.openxmlformats.org/officeDocument/2006/customXml" ds:itemID="{E15BD9B8-0924-4FCC-A400-FE9BD37501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S&amp;C Theme</Template>
  <TotalTime>4297</TotalTime>
  <Words>6301</Words>
  <Application>Microsoft Office PowerPoint</Application>
  <PresentationFormat>On-screen Show (4:3)</PresentationFormat>
  <Paragraphs>546</Paragraphs>
  <Slides>35</Slides>
  <Notes>35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35</vt:i4>
      </vt:variant>
    </vt:vector>
  </HeadingPairs>
  <TitlesOfParts>
    <vt:vector size="41" baseType="lpstr">
      <vt:lpstr>Arial</vt:lpstr>
      <vt:lpstr>Tahoma</vt:lpstr>
      <vt:lpstr>Times</vt:lpstr>
      <vt:lpstr>Times New Roman</vt:lpstr>
      <vt:lpstr>S&amp;C Theme</vt:lpstr>
      <vt:lpstr>2012 Theme1</vt:lpstr>
      <vt:lpstr>Standards and Certification Training</vt:lpstr>
      <vt:lpstr>REVISIONS</vt:lpstr>
      <vt:lpstr>MODULE B COURSE OUTLINE</vt:lpstr>
      <vt:lpstr>LEARNING OBJECTIVES</vt:lpstr>
      <vt:lpstr>CONSENSUS ON  STANDARDS ACTIONS</vt:lpstr>
      <vt:lpstr>KEY PRINCIPLES OF  The CONSENSUS PROCESS</vt:lpstr>
      <vt:lpstr>STANDARDS ACTIONS</vt:lpstr>
      <vt:lpstr>STANDARDS COMMITTEE PROCEDURES</vt:lpstr>
      <vt:lpstr>MAINTENANCE OF STANDARDS</vt:lpstr>
      <vt:lpstr>CONTINUOUS AND PERIODIC MAINTENANCE</vt:lpstr>
      <vt:lpstr>STABILIZED MAINTENANCE</vt:lpstr>
      <vt:lpstr>MAINTENANCE OF STANDARDS</vt:lpstr>
      <vt:lpstr>THE STANDARDS  DEVELOPMENT PROCESS</vt:lpstr>
      <vt:lpstr>INITIATION &amp; DEVELOPMENT OF  A STANDARDS ACTION</vt:lpstr>
      <vt:lpstr>THE STANDARDS  DEVELOPMENT PROCESS</vt:lpstr>
      <vt:lpstr>CONSENSUS COMMITTEE  APPROVAL</vt:lpstr>
      <vt:lpstr>CONSENSUS COMMITTEE APPROVAL</vt:lpstr>
      <vt:lpstr>CONSENSUS COMMITTEE APPROVAL</vt:lpstr>
      <vt:lpstr>CONSENSUS COMMITTEE APPROVAL</vt:lpstr>
      <vt:lpstr>CONSENSUS COMMITTEE APPROVAL</vt:lpstr>
      <vt:lpstr>EDITORIAL REVISIONS</vt:lpstr>
      <vt:lpstr>THE STANDARDS  DEVELOPMENT PROCESS</vt:lpstr>
      <vt:lpstr>PUBLIC REVIEW</vt:lpstr>
      <vt:lpstr>PUBLIC REVIEW</vt:lpstr>
      <vt:lpstr>THE STANDARDS  DEVELOPMENT PROCESS</vt:lpstr>
      <vt:lpstr>SUPERVISORY BOARD  APPROVAL</vt:lpstr>
      <vt:lpstr>THE STANDARDS  DEVELOPMENT PROCESS</vt:lpstr>
      <vt:lpstr>APPEALS</vt:lpstr>
      <vt:lpstr>THE STANDARDS  DEVELOPMENT PROCESS</vt:lpstr>
      <vt:lpstr>ANSI APPROVAL</vt:lpstr>
      <vt:lpstr>ANSI APPROVAL</vt:lpstr>
      <vt:lpstr>THE STANDARDS  DEVELOPMENT PROCESS</vt:lpstr>
      <vt:lpstr>PUBLICATION</vt:lpstr>
      <vt:lpstr>MODULE SUMMARY</vt:lpstr>
      <vt:lpstr>REFERENCES</vt:lpstr>
    </vt:vector>
  </TitlesOfParts>
  <Company>ASME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Adam Maslowski</cp:lastModifiedBy>
  <cp:revision>754</cp:revision>
  <cp:lastPrinted>2013-10-17T12:12:09Z</cp:lastPrinted>
  <dcterms:created xsi:type="dcterms:W3CDTF">2008-04-17T17:36:45Z</dcterms:created>
  <dcterms:modified xsi:type="dcterms:W3CDTF">2024-09-16T13:05:42Z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0x010100AE9B01ABEBE31A458A6D45E5B60F7637</vt:lpwstr>
  </property>
  <property fmtid="{D5CDD505-2E9C-101B-9397-08002B2CF9AE}" pid="3" name="MediaServiceImageTags">
    <vt:lpwstr/>
  </property>
</Properties>
</file>