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1.xml" ContentType="application/vnd.openxmlformats-officedocument.presentationml.tags+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73" r:id="rId4"/>
    <p:sldMasterId id="2147483684" r:id="rId5"/>
  </p:sldMasterIdLst>
  <p:notesMasterIdLst>
    <p:notesMasterId r:id="rId24"/>
  </p:notesMasterIdLst>
  <p:handoutMasterIdLst>
    <p:handoutMasterId r:id="rId25"/>
  </p:handoutMasterIdLst>
  <p:sldIdLst>
    <p:sldId id="290" r:id="rId6"/>
    <p:sldId id="291" r:id="rId7"/>
    <p:sldId id="292" r:id="rId8"/>
    <p:sldId id="310" r:id="rId9"/>
    <p:sldId id="294" r:id="rId10"/>
    <p:sldId id="296" r:id="rId11"/>
    <p:sldId id="298" r:id="rId12"/>
    <p:sldId id="299" r:id="rId13"/>
    <p:sldId id="300" r:id="rId14"/>
    <p:sldId id="302" r:id="rId15"/>
    <p:sldId id="305" r:id="rId16"/>
    <p:sldId id="306" r:id="rId17"/>
    <p:sldId id="274" r:id="rId18"/>
    <p:sldId id="287" r:id="rId19"/>
    <p:sldId id="278" r:id="rId20"/>
    <p:sldId id="277" r:id="rId21"/>
    <p:sldId id="280" r:id="rId22"/>
    <p:sldId id="281" r:id="rId23"/>
  </p:sldIdLst>
  <p:sldSz cx="9144000" cy="6858000" type="screen4x3"/>
  <p:notesSz cx="7315200" cy="9601200"/>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D041105-055B-BB1E-788D-B7E1749FCF0F}" name="Allyson B. Byk" initials="AB" userId="S::byka@asme.org::16d983a4-f82a-44b8-93a8-f616529a6ca5" providerId="AD"/>
  <p188:author id="{58FF1068-CA56-B84A-D3BC-A4EE3BB72C53}" name="Adam Maslowski" initials="AM" userId="S::maslowskia@asme.org::4a6ee28e-24f1-4419-88ae-c961a3c94e38" providerId="AD"/>
  <p188:author id="{75C7DF6C-3424-AF31-B95B-4702DA95E9E6}" name="Patricia Reddington" initials="PR" userId="S::reddingtonp@asme.org::19b55bbd-68a4-45ce-82f0-f0dbe888d2c2" providerId="AD"/>
  <p188:author id="{53C0A1D5-C79D-0EEE-1B98-D473E8F405EE}" name="Kathryn Hyam" initials="KH" userId="S::hyamk@asme.org::b2695ce2-807b-46e5-8a41-dffaa4fff68b" providerId="AD"/>
  <p188:author id="{CE2EE5ED-4180-0294-738F-74C983A67AB6}" name="Adam Maslowski" initials="AM" userId="S::MaslowskiA@asme.org::4a6ee28e-24f1-4419-88ae-c961a3c94e38"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arlton R. Ramcharran" initials="CRR" lastIdx="10" clrIdx="0">
    <p:extLst>
      <p:ext uri="{19B8F6BF-5375-455C-9EA6-DF929625EA0E}">
        <p15:presenceInfo xmlns:p15="http://schemas.microsoft.com/office/powerpoint/2012/main" userId="S-1-5-21-2567133279-126380308-195766442-8640" providerId="AD"/>
      </p:ext>
    </p:extLst>
  </p:cmAuthor>
  <p:cmAuthor id="2" name="Daniel Miro-Quesada" initials="DM" lastIdx="11" clrIdx="1">
    <p:extLst>
      <p:ext uri="{19B8F6BF-5375-455C-9EA6-DF929625EA0E}">
        <p15:presenceInfo xmlns:p15="http://schemas.microsoft.com/office/powerpoint/2012/main" userId="S-1-5-21-2567133279-126380308-195766442-1808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99CCFF"/>
    <a:srgbClr val="99FF33"/>
    <a:srgbClr val="FF9900"/>
    <a:srgbClr val="F9512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065" autoAdjust="0"/>
  </p:normalViewPr>
  <p:slideViewPr>
    <p:cSldViewPr snapToGrid="0">
      <p:cViewPr varScale="1">
        <p:scale>
          <a:sx n="46" d="100"/>
          <a:sy n="46" d="100"/>
        </p:scale>
        <p:origin x="2102" y="43"/>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32"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tricia Reddington" userId="S::reddingtonp@asme.org::19b55bbd-68a4-45ce-82f0-f0dbe888d2c2" providerId="AD" clId="Web-{21518E65-A17B-F60A-DD32-E1991AB5B1F2}"/>
    <pc:docChg chg="mod">
      <pc:chgData name="Patricia Reddington" userId="S::reddingtonp@asme.org::19b55bbd-68a4-45ce-82f0-f0dbe888d2c2" providerId="AD" clId="Web-{21518E65-A17B-F60A-DD32-E1991AB5B1F2}" dt="2024-04-24T21:38:26.383" v="5"/>
      <pc:docMkLst>
        <pc:docMk/>
      </pc:docMkLst>
      <pc:sldChg chg="modCm">
        <pc:chgData name="Patricia Reddington" userId="S::reddingtonp@asme.org::19b55bbd-68a4-45ce-82f0-f0dbe888d2c2" providerId="AD" clId="Web-{21518E65-A17B-F60A-DD32-E1991AB5B1F2}" dt="2024-04-24T21:19:23.180" v="1"/>
        <pc:sldMkLst>
          <pc:docMk/>
          <pc:sldMk cId="1366337002" sldId="296"/>
        </pc:sldMkLst>
        <pc:extLst>
          <p:ext xmlns:p="http://schemas.openxmlformats.org/presentationml/2006/main" uri="{D6D511B9-2390-475A-947B-AFAB55BFBCF1}">
            <pc226:cmChg xmlns:pc226="http://schemas.microsoft.com/office/powerpoint/2022/06/main/command" chg="mod modRxn">
              <pc226:chgData name="Patricia Reddington" userId="S::reddingtonp@asme.org::19b55bbd-68a4-45ce-82f0-f0dbe888d2c2" providerId="AD" clId="Web-{21518E65-A17B-F60A-DD32-E1991AB5B1F2}" dt="2024-04-24T21:19:23.180" v="1"/>
              <pc2:cmMkLst xmlns:pc2="http://schemas.microsoft.com/office/powerpoint/2019/9/main/command">
                <pc:docMk/>
                <pc:sldMk cId="1366337002" sldId="296"/>
                <pc2:cmMk id="{2320998B-7489-4815-A5EC-4EE155794330}"/>
              </pc2:cmMkLst>
            </pc226:cmChg>
          </p:ext>
        </pc:extLst>
      </pc:sldChg>
      <pc:sldChg chg="modCm">
        <pc:chgData name="Patricia Reddington" userId="S::reddingtonp@asme.org::19b55bbd-68a4-45ce-82f0-f0dbe888d2c2" providerId="AD" clId="Web-{21518E65-A17B-F60A-DD32-E1991AB5B1F2}" dt="2024-04-24T21:20:06.260" v="2"/>
        <pc:sldMkLst>
          <pc:docMk/>
          <pc:sldMk cId="1960044526" sldId="298"/>
        </pc:sldMkLst>
        <pc:extLst>
          <p:ext xmlns:p="http://schemas.openxmlformats.org/presentationml/2006/main" uri="{D6D511B9-2390-475A-947B-AFAB55BFBCF1}">
            <pc226:cmChg xmlns:pc226="http://schemas.microsoft.com/office/powerpoint/2022/06/main/command" chg="mod modRxn">
              <pc226:chgData name="Patricia Reddington" userId="S::reddingtonp@asme.org::19b55bbd-68a4-45ce-82f0-f0dbe888d2c2" providerId="AD" clId="Web-{21518E65-A17B-F60A-DD32-E1991AB5B1F2}" dt="2024-04-24T21:20:06.260" v="2"/>
              <pc2:cmMkLst xmlns:pc2="http://schemas.microsoft.com/office/powerpoint/2019/9/main/command">
                <pc:docMk/>
                <pc:sldMk cId="1960044526" sldId="298"/>
                <pc2:cmMk id="{F3679469-8D63-49DE-A50E-B204D729EC36}"/>
              </pc2:cmMkLst>
            </pc226:cmChg>
          </p:ext>
        </pc:extLst>
      </pc:sldChg>
      <pc:sldChg chg="addCm">
        <pc:chgData name="Patricia Reddington" userId="S::reddingtonp@asme.org::19b55bbd-68a4-45ce-82f0-f0dbe888d2c2" providerId="AD" clId="Web-{21518E65-A17B-F60A-DD32-E1991AB5B1F2}" dt="2024-04-24T21:25:24.621" v="4"/>
        <pc:sldMkLst>
          <pc:docMk/>
          <pc:sldMk cId="860224767" sldId="299"/>
        </pc:sldMkLst>
        <pc:extLst>
          <p:ext xmlns:p="http://schemas.openxmlformats.org/presentationml/2006/main" uri="{D6D511B9-2390-475A-947B-AFAB55BFBCF1}">
            <pc226:cmChg xmlns:pc226="http://schemas.microsoft.com/office/powerpoint/2022/06/main/command" chg="add">
              <pc226:chgData name="Patricia Reddington" userId="S::reddingtonp@asme.org::19b55bbd-68a4-45ce-82f0-f0dbe888d2c2" providerId="AD" clId="Web-{21518E65-A17B-F60A-DD32-E1991AB5B1F2}" dt="2024-04-24T21:25:24.621" v="4"/>
              <pc2:cmMkLst xmlns:pc2="http://schemas.microsoft.com/office/powerpoint/2019/9/main/command">
                <pc:docMk/>
                <pc:sldMk cId="860224767" sldId="299"/>
                <pc2:cmMk id="{11596331-674F-453A-AC34-C6503B84B642}"/>
              </pc2:cmMkLst>
            </pc226:cmChg>
          </p:ext>
        </pc:extLst>
      </pc:sldChg>
      <pc:sldChg chg="addCm">
        <pc:chgData name="Patricia Reddington" userId="S::reddingtonp@asme.org::19b55bbd-68a4-45ce-82f0-f0dbe888d2c2" providerId="AD" clId="Web-{21518E65-A17B-F60A-DD32-E1991AB5B1F2}" dt="2024-04-24T21:24:30.665" v="3"/>
        <pc:sldMkLst>
          <pc:docMk/>
          <pc:sldMk cId="4005068803" sldId="300"/>
        </pc:sldMkLst>
        <pc:extLst>
          <p:ext xmlns:p="http://schemas.openxmlformats.org/presentationml/2006/main" uri="{D6D511B9-2390-475A-947B-AFAB55BFBCF1}">
            <pc226:cmChg xmlns:pc226="http://schemas.microsoft.com/office/powerpoint/2022/06/main/command" chg="add">
              <pc226:chgData name="Patricia Reddington" userId="S::reddingtonp@asme.org::19b55bbd-68a4-45ce-82f0-f0dbe888d2c2" providerId="AD" clId="Web-{21518E65-A17B-F60A-DD32-E1991AB5B1F2}" dt="2024-04-24T21:24:30.665" v="3"/>
              <pc2:cmMkLst xmlns:pc2="http://schemas.microsoft.com/office/powerpoint/2019/9/main/command">
                <pc:docMk/>
                <pc:sldMk cId="4005068803" sldId="300"/>
                <pc2:cmMk id="{BCFD09A4-E0EB-4780-AC5E-4A6101D200D7}"/>
              </pc2:cmMkLst>
            </pc226:cmChg>
          </p:ext>
        </pc:extLst>
      </pc:sldChg>
      <pc:sldChg chg="addCm">
        <pc:chgData name="Patricia Reddington" userId="S::reddingtonp@asme.org::19b55bbd-68a4-45ce-82f0-f0dbe888d2c2" providerId="AD" clId="Web-{21518E65-A17B-F60A-DD32-E1991AB5B1F2}" dt="2024-04-24T21:38:26.383" v="5"/>
        <pc:sldMkLst>
          <pc:docMk/>
          <pc:sldMk cId="3073487832" sldId="306"/>
        </pc:sldMkLst>
        <pc:extLst>
          <p:ext xmlns:p="http://schemas.openxmlformats.org/presentationml/2006/main" uri="{D6D511B9-2390-475A-947B-AFAB55BFBCF1}">
            <pc226:cmChg xmlns:pc226="http://schemas.microsoft.com/office/powerpoint/2022/06/main/command" chg="add">
              <pc226:chgData name="Patricia Reddington" userId="S::reddingtonp@asme.org::19b55bbd-68a4-45ce-82f0-f0dbe888d2c2" providerId="AD" clId="Web-{21518E65-A17B-F60A-DD32-E1991AB5B1F2}" dt="2024-04-24T21:38:26.383" v="5"/>
              <pc2:cmMkLst xmlns:pc2="http://schemas.microsoft.com/office/powerpoint/2019/9/main/command">
                <pc:docMk/>
                <pc:sldMk cId="3073487832" sldId="306"/>
                <pc2:cmMk id="{18174DA1-5C54-4B64-AA0C-E7BA40080629}"/>
              </pc2:cmMkLst>
            </pc226:cmChg>
          </p:ext>
        </pc:extLst>
      </pc:sldChg>
    </pc:docChg>
  </pc:docChgLst>
  <pc:docChgLst>
    <pc:chgData name="Adam Maslowski" userId="S::maslowskia@asme.org::4a6ee28e-24f1-4419-88ae-c961a3c94e38" providerId="AD" clId="Web-{C33B283C-2A25-710E-C047-C8A662BCFA36}"/>
    <pc:docChg chg="">
      <pc:chgData name="Adam Maslowski" userId="S::maslowskia@asme.org::4a6ee28e-24f1-4419-88ae-c961a3c94e38" providerId="AD" clId="Web-{C33B283C-2A25-710E-C047-C8A662BCFA36}" dt="2024-06-12T15:12:42.963" v="17"/>
      <pc:docMkLst>
        <pc:docMk/>
      </pc:docMkLst>
      <pc:sldChg chg="modCm">
        <pc:chgData name="Adam Maslowski" userId="S::maslowskia@asme.org::4a6ee28e-24f1-4419-88ae-c961a3c94e38" providerId="AD" clId="Web-{C33B283C-2A25-710E-C047-C8A662BCFA36}" dt="2024-06-12T15:12:42.963" v="17"/>
        <pc:sldMkLst>
          <pc:docMk/>
          <pc:sldMk cId="2547622337" sldId="287"/>
        </pc:sldMkLst>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C33B283C-2A25-710E-C047-C8A662BCFA36}" dt="2024-06-12T15:12:42.963" v="17"/>
              <pc2:cmMkLst xmlns:pc2="http://schemas.microsoft.com/office/powerpoint/2019/9/main/command">
                <pc:docMk/>
                <pc:sldMk cId="2547622337" sldId="287"/>
                <pc2:cmMk id="{1E1BFE07-2EFA-4916-9A05-B8615BC78DD8}"/>
              </pc2:cmMkLst>
            </pc226:cmChg>
            <pc226:cmChg xmlns:pc226="http://schemas.microsoft.com/office/powerpoint/2022/06/main/command" chg="mod">
              <pc226:chgData name="Adam Maslowski" userId="S::maslowskia@asme.org::4a6ee28e-24f1-4419-88ae-c961a3c94e38" providerId="AD" clId="Web-{C33B283C-2A25-710E-C047-C8A662BCFA36}" dt="2024-06-12T15:12:08.587" v="16"/>
              <pc2:cmMkLst xmlns:pc2="http://schemas.microsoft.com/office/powerpoint/2019/9/main/command">
                <pc:docMk/>
                <pc:sldMk cId="2547622337" sldId="287"/>
                <pc2:cmMk id="{273BD150-980F-4964-91DB-6543E5E27D35}"/>
              </pc2:cmMkLst>
            </pc226:cmChg>
          </p:ext>
        </pc:extLst>
      </pc:sldChg>
      <pc:sldChg chg="modCm">
        <pc:chgData name="Adam Maslowski" userId="S::maslowskia@asme.org::4a6ee28e-24f1-4419-88ae-c961a3c94e38" providerId="AD" clId="Web-{C33B283C-2A25-710E-C047-C8A662BCFA36}" dt="2024-06-12T15:05:13.756" v="0"/>
        <pc:sldMkLst>
          <pc:docMk/>
          <pc:sldMk cId="1366337002" sldId="296"/>
        </pc:sldMkLst>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C33B283C-2A25-710E-C047-C8A662BCFA36}" dt="2024-06-12T15:05:13.756" v="0"/>
              <pc2:cmMkLst xmlns:pc2="http://schemas.microsoft.com/office/powerpoint/2019/9/main/command">
                <pc:docMk/>
                <pc:sldMk cId="1366337002" sldId="296"/>
                <pc2:cmMk id="{2320998B-7489-4815-A5EC-4EE155794330}"/>
              </pc2:cmMkLst>
            </pc226:cmChg>
          </p:ext>
        </pc:extLst>
      </pc:sldChg>
      <pc:sldChg chg="modCm">
        <pc:chgData name="Adam Maslowski" userId="S::maslowskia@asme.org::4a6ee28e-24f1-4419-88ae-c961a3c94e38" providerId="AD" clId="Web-{C33B283C-2A25-710E-C047-C8A662BCFA36}" dt="2024-06-12T15:07:06.730" v="3"/>
        <pc:sldMkLst>
          <pc:docMk/>
          <pc:sldMk cId="1960044526" sldId="298"/>
        </pc:sldMkLst>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C33B283C-2A25-710E-C047-C8A662BCFA36}" dt="2024-06-12T15:07:06.730" v="3"/>
              <pc2:cmMkLst xmlns:pc2="http://schemas.microsoft.com/office/powerpoint/2019/9/main/command">
                <pc:docMk/>
                <pc:sldMk cId="1960044526" sldId="298"/>
                <pc2:cmMk id="{F3679469-8D63-49DE-A50E-B204D729EC36}"/>
              </pc2:cmMkLst>
            </pc226:cmChg>
            <pc226:cmChg xmlns:pc226="http://schemas.microsoft.com/office/powerpoint/2022/06/main/command" chg="mod">
              <pc226:chgData name="Adam Maslowski" userId="S::maslowskia@asme.org::4a6ee28e-24f1-4419-88ae-c961a3c94e38" providerId="AD" clId="Web-{C33B283C-2A25-710E-C047-C8A662BCFA36}" dt="2024-06-12T15:05:47.805" v="1"/>
              <pc2:cmMkLst xmlns:pc2="http://schemas.microsoft.com/office/powerpoint/2019/9/main/command">
                <pc:docMk/>
                <pc:sldMk cId="1960044526" sldId="298"/>
                <pc2:cmMk id="{894DB56E-8935-4064-9224-36B7A4EA453F}"/>
              </pc2:cmMkLst>
            </pc226:cmChg>
            <pc226:cmChg xmlns:pc226="http://schemas.microsoft.com/office/powerpoint/2022/06/main/command" chg="mod">
              <pc226:chgData name="Adam Maslowski" userId="S::maslowskia@asme.org::4a6ee28e-24f1-4419-88ae-c961a3c94e38" providerId="AD" clId="Web-{C33B283C-2A25-710E-C047-C8A662BCFA36}" dt="2024-06-12T15:06:39.526" v="2"/>
              <pc2:cmMkLst xmlns:pc2="http://schemas.microsoft.com/office/powerpoint/2019/9/main/command">
                <pc:docMk/>
                <pc:sldMk cId="1960044526" sldId="298"/>
                <pc2:cmMk id="{BE50AD88-791B-4005-98BB-D626581D5440}"/>
              </pc2:cmMkLst>
            </pc226:cmChg>
          </p:ext>
        </pc:extLst>
      </pc:sldChg>
      <pc:sldChg chg="modCm">
        <pc:chgData name="Adam Maslowski" userId="S::maslowskia@asme.org::4a6ee28e-24f1-4419-88ae-c961a3c94e38" providerId="AD" clId="Web-{C33B283C-2A25-710E-C047-C8A662BCFA36}" dt="2024-06-12T15:07:48.201" v="4"/>
        <pc:sldMkLst>
          <pc:docMk/>
          <pc:sldMk cId="860224767" sldId="299"/>
        </pc:sldMkLst>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C33B283C-2A25-710E-C047-C8A662BCFA36}" dt="2024-06-12T15:07:48.201" v="4"/>
              <pc2:cmMkLst xmlns:pc2="http://schemas.microsoft.com/office/powerpoint/2019/9/main/command">
                <pc:docMk/>
                <pc:sldMk cId="860224767" sldId="299"/>
                <pc2:cmMk id="{11596331-674F-453A-AC34-C6503B84B642}"/>
              </pc2:cmMkLst>
            </pc226:cmChg>
          </p:ext>
        </pc:extLst>
      </pc:sldChg>
      <pc:sldChg chg="modCm">
        <pc:chgData name="Adam Maslowski" userId="S::maslowskia@asme.org::4a6ee28e-24f1-4419-88ae-c961a3c94e38" providerId="AD" clId="Web-{C33B283C-2A25-710E-C047-C8A662BCFA36}" dt="2024-06-12T15:08:48.469" v="8"/>
        <pc:sldMkLst>
          <pc:docMk/>
          <pc:sldMk cId="4005068803" sldId="300"/>
        </pc:sldMkLst>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C33B283C-2A25-710E-C047-C8A662BCFA36}" dt="2024-06-12T15:08:10.733" v="5"/>
              <pc2:cmMkLst xmlns:pc2="http://schemas.microsoft.com/office/powerpoint/2019/9/main/command">
                <pc:docMk/>
                <pc:sldMk cId="4005068803" sldId="300"/>
                <pc2:cmMk id="{204C5E37-FCED-4C5D-8729-03B72AAAAC5D}"/>
              </pc2:cmMkLst>
            </pc226:cmChg>
            <pc226:cmChg xmlns:pc226="http://schemas.microsoft.com/office/powerpoint/2022/06/main/command" chg="mod">
              <pc226:chgData name="Adam Maslowski" userId="S::maslowskia@asme.org::4a6ee28e-24f1-4419-88ae-c961a3c94e38" providerId="AD" clId="Web-{C33B283C-2A25-710E-C047-C8A662BCFA36}" dt="2024-06-12T15:08:39.781" v="7"/>
              <pc2:cmMkLst xmlns:pc2="http://schemas.microsoft.com/office/powerpoint/2019/9/main/command">
                <pc:docMk/>
                <pc:sldMk cId="4005068803" sldId="300"/>
                <pc2:cmMk id="{BCFD09A4-E0EB-4780-AC5E-4A6101D200D7}"/>
              </pc2:cmMkLst>
            </pc226:cmChg>
            <pc226:cmChg xmlns:pc226="http://schemas.microsoft.com/office/powerpoint/2022/06/main/command" chg="mod">
              <pc226:chgData name="Adam Maslowski" userId="S::maslowskia@asme.org::4a6ee28e-24f1-4419-88ae-c961a3c94e38" providerId="AD" clId="Web-{C33B283C-2A25-710E-C047-C8A662BCFA36}" dt="2024-06-12T15:08:48.469" v="8"/>
              <pc2:cmMkLst xmlns:pc2="http://schemas.microsoft.com/office/powerpoint/2019/9/main/command">
                <pc:docMk/>
                <pc:sldMk cId="4005068803" sldId="300"/>
                <pc2:cmMk id="{49138FF4-3966-4793-B9B9-48055F7A80A4}"/>
              </pc2:cmMkLst>
            </pc226:cmChg>
            <pc226:cmChg xmlns:pc226="http://schemas.microsoft.com/office/powerpoint/2022/06/main/command" chg="mod">
              <pc226:chgData name="Adam Maslowski" userId="S::maslowskia@asme.org::4a6ee28e-24f1-4419-88ae-c961a3c94e38" providerId="AD" clId="Web-{C33B283C-2A25-710E-C047-C8A662BCFA36}" dt="2024-06-12T15:08:23.077" v="6"/>
              <pc2:cmMkLst xmlns:pc2="http://schemas.microsoft.com/office/powerpoint/2019/9/main/command">
                <pc:docMk/>
                <pc:sldMk cId="4005068803" sldId="300"/>
                <pc2:cmMk id="{07621FF7-983E-409E-A6F9-FB3A1490D966}"/>
              </pc2:cmMkLst>
            </pc226:cmChg>
          </p:ext>
        </pc:extLst>
      </pc:sldChg>
      <pc:sldChg chg="modCm">
        <pc:chgData name="Adam Maslowski" userId="S::maslowskia@asme.org::4a6ee28e-24f1-4419-88ae-c961a3c94e38" providerId="AD" clId="Web-{C33B283C-2A25-710E-C047-C8A662BCFA36}" dt="2024-06-12T15:09:47.550" v="9"/>
        <pc:sldMkLst>
          <pc:docMk/>
          <pc:sldMk cId="4171579101" sldId="302"/>
        </pc:sldMkLst>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C33B283C-2A25-710E-C047-C8A662BCFA36}" dt="2024-06-12T15:09:47.550" v="9"/>
              <pc2:cmMkLst xmlns:pc2="http://schemas.microsoft.com/office/powerpoint/2019/9/main/command">
                <pc:docMk/>
                <pc:sldMk cId="4171579101" sldId="302"/>
                <pc2:cmMk id="{E11E71FB-B763-4133-9AA7-002F72234070}"/>
              </pc2:cmMkLst>
            </pc226:cmChg>
          </p:ext>
        </pc:extLst>
      </pc:sldChg>
      <pc:sldChg chg="modCm">
        <pc:chgData name="Adam Maslowski" userId="S::maslowskia@asme.org::4a6ee28e-24f1-4419-88ae-c961a3c94e38" providerId="AD" clId="Web-{C33B283C-2A25-710E-C047-C8A662BCFA36}" dt="2024-06-12T15:10:32.723" v="12"/>
        <pc:sldMkLst>
          <pc:docMk/>
          <pc:sldMk cId="3359515800" sldId="305"/>
        </pc:sldMkLst>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C33B283C-2A25-710E-C047-C8A662BCFA36}" dt="2024-06-12T15:10:02.504" v="10"/>
              <pc2:cmMkLst xmlns:pc2="http://schemas.microsoft.com/office/powerpoint/2019/9/main/command">
                <pc:docMk/>
                <pc:sldMk cId="3359515800" sldId="305"/>
                <pc2:cmMk id="{FAD8814D-473F-481D-B5C8-11226C75F2DA}"/>
              </pc2:cmMkLst>
            </pc226:cmChg>
            <pc226:cmChg xmlns:pc226="http://schemas.microsoft.com/office/powerpoint/2022/06/main/command" chg="mod">
              <pc226:chgData name="Adam Maslowski" userId="S::maslowskia@asme.org::4a6ee28e-24f1-4419-88ae-c961a3c94e38" providerId="AD" clId="Web-{C33B283C-2A25-710E-C047-C8A662BCFA36}" dt="2024-06-12T15:10:14.816" v="11"/>
              <pc2:cmMkLst xmlns:pc2="http://schemas.microsoft.com/office/powerpoint/2019/9/main/command">
                <pc:docMk/>
                <pc:sldMk cId="3359515800" sldId="305"/>
                <pc2:cmMk id="{F7C48B50-5F62-4C21-B820-AEA5DBED9C3A}"/>
              </pc2:cmMkLst>
            </pc226:cmChg>
            <pc226:cmChg xmlns:pc226="http://schemas.microsoft.com/office/powerpoint/2022/06/main/command" chg="mod">
              <pc226:chgData name="Adam Maslowski" userId="S::maslowskia@asme.org::4a6ee28e-24f1-4419-88ae-c961a3c94e38" providerId="AD" clId="Web-{C33B283C-2A25-710E-C047-C8A662BCFA36}" dt="2024-06-12T15:10:32.723" v="12"/>
              <pc2:cmMkLst xmlns:pc2="http://schemas.microsoft.com/office/powerpoint/2019/9/main/command">
                <pc:docMk/>
                <pc:sldMk cId="3359515800" sldId="305"/>
                <pc2:cmMk id="{4EB0C083-78AE-4963-B641-5F485F927361}"/>
              </pc2:cmMkLst>
            </pc226:cmChg>
          </p:ext>
        </pc:extLst>
      </pc:sldChg>
      <pc:sldChg chg="modCm">
        <pc:chgData name="Adam Maslowski" userId="S::maslowskia@asme.org::4a6ee28e-24f1-4419-88ae-c961a3c94e38" providerId="AD" clId="Web-{C33B283C-2A25-710E-C047-C8A662BCFA36}" dt="2024-06-12T15:11:47.133" v="15"/>
        <pc:sldMkLst>
          <pc:docMk/>
          <pc:sldMk cId="3073487832" sldId="306"/>
        </pc:sldMkLst>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C33B283C-2A25-710E-C047-C8A662BCFA36}" dt="2024-06-12T15:11:47.133" v="15"/>
              <pc2:cmMkLst xmlns:pc2="http://schemas.microsoft.com/office/powerpoint/2019/9/main/command">
                <pc:docMk/>
                <pc:sldMk cId="3073487832" sldId="306"/>
                <pc2:cmMk id="{C130027D-EA3D-4189-BF37-4A93A3573D49}"/>
              </pc2:cmMkLst>
            </pc226:cmChg>
            <pc226:cmChg xmlns:pc226="http://schemas.microsoft.com/office/powerpoint/2022/06/main/command" chg="mod">
              <pc226:chgData name="Adam Maslowski" userId="S::maslowskia@asme.org::4a6ee28e-24f1-4419-88ae-c961a3c94e38" providerId="AD" clId="Web-{C33B283C-2A25-710E-C047-C8A662BCFA36}" dt="2024-06-12T15:10:45.896" v="13"/>
              <pc2:cmMkLst xmlns:pc2="http://schemas.microsoft.com/office/powerpoint/2019/9/main/command">
                <pc:docMk/>
                <pc:sldMk cId="3073487832" sldId="306"/>
                <pc2:cmMk id="{18174DA1-5C54-4B64-AA0C-E7BA40080629}"/>
              </pc2:cmMkLst>
            </pc226:cmChg>
            <pc226:cmChg xmlns:pc226="http://schemas.microsoft.com/office/powerpoint/2022/06/main/command" chg="mod">
              <pc226:chgData name="Adam Maslowski" userId="S::maslowskia@asme.org::4a6ee28e-24f1-4419-88ae-c961a3c94e38" providerId="AD" clId="Web-{C33B283C-2A25-710E-C047-C8A662BCFA36}" dt="2024-06-12T15:10:59.803" v="14"/>
              <pc2:cmMkLst xmlns:pc2="http://schemas.microsoft.com/office/powerpoint/2019/9/main/command">
                <pc:docMk/>
                <pc:sldMk cId="3073487832" sldId="306"/>
                <pc2:cmMk id="{4497D8D3-E342-48B0-A217-451578BAF7E2}"/>
              </pc2:cmMkLst>
            </pc226:cmChg>
          </p:ext>
        </pc:extLst>
      </pc:sldChg>
    </pc:docChg>
  </pc:docChgLst>
  <pc:docChgLst>
    <pc:chgData name="Patricia Reddington" userId="S::reddingtonp@asme.org::19b55bbd-68a4-45ce-82f0-f0dbe888d2c2" providerId="AD" clId="Web-{8D07A5BB-986E-0A93-707C-57D2E3D3D9F9}"/>
    <pc:docChg chg="">
      <pc:chgData name="Patricia Reddington" userId="S::reddingtonp@asme.org::19b55bbd-68a4-45ce-82f0-f0dbe888d2c2" providerId="AD" clId="Web-{8D07A5BB-986E-0A93-707C-57D2E3D3D9F9}" dt="2024-04-24T21:48:31.657" v="1"/>
      <pc:docMkLst>
        <pc:docMk/>
      </pc:docMkLst>
      <pc:sldChg chg="addCm modCm">
        <pc:chgData name="Patricia Reddington" userId="S::reddingtonp@asme.org::19b55bbd-68a4-45ce-82f0-f0dbe888d2c2" providerId="AD" clId="Web-{8D07A5BB-986E-0A93-707C-57D2E3D3D9F9}" dt="2024-04-24T21:48:31.657" v="1"/>
        <pc:sldMkLst>
          <pc:docMk/>
          <pc:sldMk cId="2547622337" sldId="287"/>
        </pc:sldMkLst>
        <pc:extLst>
          <p:ext xmlns:p="http://schemas.openxmlformats.org/presentationml/2006/main" uri="{D6D511B9-2390-475A-947B-AFAB55BFBCF1}">
            <pc226:cmChg xmlns:pc226="http://schemas.microsoft.com/office/powerpoint/2022/06/main/command" chg="add">
              <pc226:chgData name="Patricia Reddington" userId="S::reddingtonp@asme.org::19b55bbd-68a4-45ce-82f0-f0dbe888d2c2" providerId="AD" clId="Web-{8D07A5BB-986E-0A93-707C-57D2E3D3D9F9}" dt="2024-04-24T21:48:31.657" v="1"/>
              <pc2:cmMkLst xmlns:pc2="http://schemas.microsoft.com/office/powerpoint/2019/9/main/command">
                <pc:docMk/>
                <pc:sldMk cId="2547622337" sldId="287"/>
                <pc2:cmMk id="{1E1BFE07-2EFA-4916-9A05-B8615BC78DD8}"/>
              </pc2:cmMkLst>
              <pc226:cmRplyChg chg="add">
                <pc226:chgData name="Patricia Reddington" userId="S::reddingtonp@asme.org::19b55bbd-68a4-45ce-82f0-f0dbe888d2c2" providerId="AD" clId="Web-{8D07A5BB-986E-0A93-707C-57D2E3D3D9F9}" dt="2024-04-24T21:48:31.657" v="1"/>
                <pc2:cmRplyMkLst xmlns:pc2="http://schemas.microsoft.com/office/powerpoint/2019/9/main/command">
                  <pc:docMk/>
                  <pc:sldMk cId="2547622337" sldId="287"/>
                  <pc2:cmMk id="{1E1BFE07-2EFA-4916-9A05-B8615BC78DD8}"/>
                  <pc2:cmRplyMk id="{065EBF52-E2F2-44A1-B893-2B206BE78DFD}"/>
                </pc2:cmRplyMkLst>
              </pc226:cmRplyChg>
            </pc226:cmChg>
          </p:ext>
        </pc:extLst>
      </pc:sldChg>
    </pc:docChg>
  </pc:docChgLst>
  <pc:docChgLst>
    <pc:chgData name="Adam Maslowski" userId="S::maslowskia@asme.org::4a6ee28e-24f1-4419-88ae-c961a3c94e38" providerId="AD" clId="Web-{939CB710-126F-2609-A1CA-2F606FB86F2B}"/>
    <pc:docChg chg="modSld">
      <pc:chgData name="Adam Maslowski" userId="S::maslowskia@asme.org::4a6ee28e-24f1-4419-88ae-c961a3c94e38" providerId="AD" clId="Web-{939CB710-126F-2609-A1CA-2F606FB86F2B}" dt="2024-05-24T18:34:44.352" v="9"/>
      <pc:docMkLst>
        <pc:docMk/>
      </pc:docMkLst>
      <pc:sldChg chg="modSp modCm">
        <pc:chgData name="Adam Maslowski" userId="S::maslowskia@asme.org::4a6ee28e-24f1-4419-88ae-c961a3c94e38" providerId="AD" clId="Web-{939CB710-126F-2609-A1CA-2F606FB86F2B}" dt="2024-05-24T18:34:44.352" v="9"/>
        <pc:sldMkLst>
          <pc:docMk/>
          <pc:sldMk cId="2547622337" sldId="287"/>
        </pc:sldMkLst>
        <pc:spChg chg="mod">
          <ac:chgData name="Adam Maslowski" userId="S::maslowskia@asme.org::4a6ee28e-24f1-4419-88ae-c961a3c94e38" providerId="AD" clId="Web-{939CB710-126F-2609-A1CA-2F606FB86F2B}" dt="2024-05-24T18:32:56.727" v="8" actId="20577"/>
          <ac:spMkLst>
            <pc:docMk/>
            <pc:sldMk cId="2547622337" sldId="287"/>
            <ac:spMk id="40965"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939CB710-126F-2609-A1CA-2F606FB86F2B}" dt="2024-05-24T18:34:44.352" v="9"/>
              <pc2:cmMkLst xmlns:pc2="http://schemas.microsoft.com/office/powerpoint/2019/9/main/command">
                <pc:docMk/>
                <pc:sldMk cId="2547622337" sldId="287"/>
                <pc2:cmMk id="{1E1BFE07-2EFA-4916-9A05-B8615BC78DD8}"/>
              </pc2:cmMkLst>
              <pc226:cmRplyChg chg="add">
                <pc226:chgData name="Adam Maslowski" userId="S::maslowskia@asme.org::4a6ee28e-24f1-4419-88ae-c961a3c94e38" providerId="AD" clId="Web-{939CB710-126F-2609-A1CA-2F606FB86F2B}" dt="2024-05-24T18:34:44.352" v="9"/>
                <pc2:cmRplyMkLst xmlns:pc2="http://schemas.microsoft.com/office/powerpoint/2019/9/main/command">
                  <pc:docMk/>
                  <pc:sldMk cId="2547622337" sldId="287"/>
                  <pc2:cmMk id="{1E1BFE07-2EFA-4916-9A05-B8615BC78DD8}"/>
                  <pc2:cmRplyMk id="{188DF737-FF11-43BB-B981-3A5217167354}"/>
                </pc2:cmRplyMkLst>
              </pc226:cmRplyChg>
            </pc226:cmChg>
            <pc226:cmChg xmlns:pc226="http://schemas.microsoft.com/office/powerpoint/2022/06/main/command" chg="mod">
              <pc226:chgData name="Adam Maslowski" userId="S::maslowskia@asme.org::4a6ee28e-24f1-4419-88ae-c961a3c94e38" providerId="AD" clId="Web-{939CB710-126F-2609-A1CA-2F606FB86F2B}" dt="2024-05-24T18:32:49.055" v="6" actId="20577"/>
              <pc2:cmMkLst xmlns:pc2="http://schemas.microsoft.com/office/powerpoint/2019/9/main/command">
                <pc:docMk/>
                <pc:sldMk cId="2547622337" sldId="287"/>
                <pc2:cmMk id="{273BD150-980F-4964-91DB-6543E5E27D35}"/>
              </pc2:cmMkLst>
            </pc226:cmChg>
          </p:ext>
        </pc:extLst>
      </pc:sldChg>
    </pc:docChg>
  </pc:docChgLst>
  <pc:docChgLst>
    <pc:chgData name="Adam Maslowski" userId="4a6ee28e-24f1-4419-88ae-c961a3c94e38" providerId="ADAL" clId="{97825534-42C7-4203-A9C8-795E659BF6B9}"/>
    <pc:docChg chg="undo redo custSel modSld">
      <pc:chgData name="Adam Maslowski" userId="4a6ee28e-24f1-4419-88ae-c961a3c94e38" providerId="ADAL" clId="{97825534-42C7-4203-A9C8-795E659BF6B9}" dt="2023-12-01T16:27:41.651" v="133"/>
      <pc:docMkLst>
        <pc:docMk/>
      </pc:docMkLst>
      <pc:sldChg chg="modSp mod modNotesTx">
        <pc:chgData name="Adam Maslowski" userId="4a6ee28e-24f1-4419-88ae-c961a3c94e38" providerId="ADAL" clId="{97825534-42C7-4203-A9C8-795E659BF6B9}" dt="2023-12-01T16:19:01.639" v="121" actId="115"/>
        <pc:sldMkLst>
          <pc:docMk/>
          <pc:sldMk cId="1366337002" sldId="296"/>
        </pc:sldMkLst>
        <pc:spChg chg="mod">
          <ac:chgData name="Adam Maslowski" userId="4a6ee28e-24f1-4419-88ae-c961a3c94e38" providerId="ADAL" clId="{97825534-42C7-4203-A9C8-795E659BF6B9}" dt="2023-12-01T16:18:12.558" v="76" actId="115"/>
          <ac:spMkLst>
            <pc:docMk/>
            <pc:sldMk cId="1366337002" sldId="296"/>
            <ac:spMk id="16389" creationId="{00000000-0000-0000-0000-000000000000}"/>
          </ac:spMkLst>
        </pc:spChg>
      </pc:sldChg>
      <pc:sldChg chg="modSp mod">
        <pc:chgData name="Adam Maslowski" userId="4a6ee28e-24f1-4419-88ae-c961a3c94e38" providerId="ADAL" clId="{97825534-42C7-4203-A9C8-795E659BF6B9}" dt="2023-12-01T16:27:41.651" v="133"/>
        <pc:sldMkLst>
          <pc:docMk/>
          <pc:sldMk cId="1960044526" sldId="298"/>
        </pc:sldMkLst>
        <pc:spChg chg="mod">
          <ac:chgData name="Adam Maslowski" userId="4a6ee28e-24f1-4419-88ae-c961a3c94e38" providerId="ADAL" clId="{97825534-42C7-4203-A9C8-795E659BF6B9}" dt="2023-12-01T16:27:41.651" v="133"/>
          <ac:spMkLst>
            <pc:docMk/>
            <pc:sldMk cId="1960044526" sldId="298"/>
            <ac:spMk id="20485" creationId="{00000000-0000-0000-0000-000000000000}"/>
          </ac:spMkLst>
        </pc:spChg>
      </pc:sldChg>
      <pc:sldChg chg="addSp delSp modSp mod">
        <pc:chgData name="Adam Maslowski" userId="4a6ee28e-24f1-4419-88ae-c961a3c94e38" providerId="ADAL" clId="{97825534-42C7-4203-A9C8-795E659BF6B9}" dt="2023-12-01T16:20:33.864" v="130" actId="115"/>
        <pc:sldMkLst>
          <pc:docMk/>
          <pc:sldMk cId="4005068803" sldId="300"/>
        </pc:sldMkLst>
        <pc:spChg chg="mod topLvl">
          <ac:chgData name="Adam Maslowski" userId="4a6ee28e-24f1-4419-88ae-c961a3c94e38" providerId="ADAL" clId="{97825534-42C7-4203-A9C8-795E659BF6B9}" dt="2023-12-01T16:20:16.421" v="124" actId="478"/>
          <ac:spMkLst>
            <pc:docMk/>
            <pc:sldMk cId="4005068803" sldId="300"/>
            <ac:spMk id="84" creationId="{00000000-0000-0000-0000-000000000000}"/>
          </ac:spMkLst>
        </pc:spChg>
        <pc:spChg chg="add del mod topLvl">
          <ac:chgData name="Adam Maslowski" userId="4a6ee28e-24f1-4419-88ae-c961a3c94e38" providerId="ADAL" clId="{97825534-42C7-4203-A9C8-795E659BF6B9}" dt="2023-12-01T16:20:33.864" v="130" actId="115"/>
          <ac:spMkLst>
            <pc:docMk/>
            <pc:sldMk cId="4005068803" sldId="300"/>
            <ac:spMk id="85" creationId="{00000000-0000-0000-0000-000000000000}"/>
          </ac:spMkLst>
        </pc:spChg>
        <pc:grpChg chg="add del">
          <ac:chgData name="Adam Maslowski" userId="4a6ee28e-24f1-4419-88ae-c961a3c94e38" providerId="ADAL" clId="{97825534-42C7-4203-A9C8-795E659BF6B9}" dt="2023-12-01T16:20:16.421" v="124" actId="478"/>
          <ac:grpSpMkLst>
            <pc:docMk/>
            <pc:sldMk cId="4005068803" sldId="300"/>
            <ac:grpSpMk id="83" creationId="{00000000-0000-0000-0000-000000000000}"/>
          </ac:grpSpMkLst>
        </pc:grpChg>
      </pc:sldChg>
    </pc:docChg>
  </pc:docChgLst>
  <pc:docChgLst>
    <pc:chgData name="Kathryn Hyam" userId="S::hyamk@asme.org::b2695ce2-807b-46e5-8a41-dffaa4fff68b" providerId="AD" clId="Web-{E8D7DF1C-D351-B9E9-F8BD-C2861CA72789}"/>
    <pc:docChg chg="mod">
      <pc:chgData name="Kathryn Hyam" userId="S::hyamk@asme.org::b2695ce2-807b-46e5-8a41-dffaa4fff68b" providerId="AD" clId="Web-{E8D7DF1C-D351-B9E9-F8BD-C2861CA72789}" dt="2024-04-23T17:49:01.349" v="5"/>
      <pc:docMkLst>
        <pc:docMk/>
      </pc:docMkLst>
      <pc:sldChg chg="addCm">
        <pc:chgData name="Kathryn Hyam" userId="S::hyamk@asme.org::b2695ce2-807b-46e5-8a41-dffaa4fff68b" providerId="AD" clId="Web-{E8D7DF1C-D351-B9E9-F8BD-C2861CA72789}" dt="2024-04-23T17:37:02.617" v="1"/>
        <pc:sldMkLst>
          <pc:docMk/>
          <pc:sldMk cId="1366337002" sldId="296"/>
        </pc:sldMkLst>
        <pc:extLst>
          <p:ext xmlns:p="http://schemas.openxmlformats.org/presentationml/2006/main" uri="{D6D511B9-2390-475A-947B-AFAB55BFBCF1}">
            <pc226:cmChg xmlns:pc226="http://schemas.microsoft.com/office/powerpoint/2022/06/main/command" chg="add">
              <pc226:chgData name="Kathryn Hyam" userId="S::hyamk@asme.org::b2695ce2-807b-46e5-8a41-dffaa4fff68b" providerId="AD" clId="Web-{E8D7DF1C-D351-B9E9-F8BD-C2861CA72789}" dt="2024-04-23T17:37:02.617" v="1"/>
              <pc2:cmMkLst xmlns:pc2="http://schemas.microsoft.com/office/powerpoint/2019/9/main/command">
                <pc:docMk/>
                <pc:sldMk cId="1366337002" sldId="296"/>
                <pc2:cmMk id="{2320998B-7489-4815-A5EC-4EE155794330}"/>
              </pc2:cmMkLst>
            </pc226:cmChg>
          </p:ext>
        </pc:extLst>
      </pc:sldChg>
      <pc:sldChg chg="addCm">
        <pc:chgData name="Kathryn Hyam" userId="S::hyamk@asme.org::b2695ce2-807b-46e5-8a41-dffaa4fff68b" providerId="AD" clId="Web-{E8D7DF1C-D351-B9E9-F8BD-C2861CA72789}" dt="2024-04-23T17:38:06.762" v="2"/>
        <pc:sldMkLst>
          <pc:docMk/>
          <pc:sldMk cId="1960044526" sldId="298"/>
        </pc:sldMkLst>
        <pc:extLst>
          <p:ext xmlns:p="http://schemas.openxmlformats.org/presentationml/2006/main" uri="{D6D511B9-2390-475A-947B-AFAB55BFBCF1}">
            <pc226:cmChg xmlns:pc226="http://schemas.microsoft.com/office/powerpoint/2022/06/main/command" chg="add">
              <pc226:chgData name="Kathryn Hyam" userId="S::hyamk@asme.org::b2695ce2-807b-46e5-8a41-dffaa4fff68b" providerId="AD" clId="Web-{E8D7DF1C-D351-B9E9-F8BD-C2861CA72789}" dt="2024-04-23T17:38:06.762" v="2"/>
              <pc2:cmMkLst xmlns:pc2="http://schemas.microsoft.com/office/powerpoint/2019/9/main/command">
                <pc:docMk/>
                <pc:sldMk cId="1960044526" sldId="298"/>
                <pc2:cmMk id="{F3679469-8D63-49DE-A50E-B204D729EC36}"/>
              </pc2:cmMkLst>
            </pc226:cmChg>
          </p:ext>
        </pc:extLst>
      </pc:sldChg>
      <pc:sldChg chg="addCm">
        <pc:chgData name="Kathryn Hyam" userId="S::hyamk@asme.org::b2695ce2-807b-46e5-8a41-dffaa4fff68b" providerId="AD" clId="Web-{E8D7DF1C-D351-B9E9-F8BD-C2861CA72789}" dt="2024-04-23T17:46:05.478" v="4"/>
        <pc:sldMkLst>
          <pc:docMk/>
          <pc:sldMk cId="4005068803" sldId="300"/>
        </pc:sldMkLst>
        <pc:extLst>
          <p:ext xmlns:p="http://schemas.openxmlformats.org/presentationml/2006/main" uri="{D6D511B9-2390-475A-947B-AFAB55BFBCF1}">
            <pc226:cmChg xmlns:pc226="http://schemas.microsoft.com/office/powerpoint/2022/06/main/command" chg="add">
              <pc226:chgData name="Kathryn Hyam" userId="S::hyamk@asme.org::b2695ce2-807b-46e5-8a41-dffaa4fff68b" providerId="AD" clId="Web-{E8D7DF1C-D351-B9E9-F8BD-C2861CA72789}" dt="2024-04-23T17:46:05.478" v="4"/>
              <pc2:cmMkLst xmlns:pc2="http://schemas.microsoft.com/office/powerpoint/2019/9/main/command">
                <pc:docMk/>
                <pc:sldMk cId="4005068803" sldId="300"/>
                <pc2:cmMk id="{49138FF4-3966-4793-B9B9-48055F7A80A4}"/>
              </pc2:cmMkLst>
            </pc226:cmChg>
            <pc226:cmChg xmlns:pc226="http://schemas.microsoft.com/office/powerpoint/2022/06/main/command" chg="add">
              <pc226:chgData name="Kathryn Hyam" userId="S::hyamk@asme.org::b2695ce2-807b-46e5-8a41-dffaa4fff68b" providerId="AD" clId="Web-{E8D7DF1C-D351-B9E9-F8BD-C2861CA72789}" dt="2024-04-23T17:45:45.930" v="3"/>
              <pc2:cmMkLst xmlns:pc2="http://schemas.microsoft.com/office/powerpoint/2019/9/main/command">
                <pc:docMk/>
                <pc:sldMk cId="4005068803" sldId="300"/>
                <pc2:cmMk id="{07621FF7-983E-409E-A6F9-FB3A1490D966}"/>
              </pc2:cmMkLst>
            </pc226:cmChg>
          </p:ext>
        </pc:extLst>
      </pc:sldChg>
      <pc:sldChg chg="addCm">
        <pc:chgData name="Kathryn Hyam" userId="S::hyamk@asme.org::b2695ce2-807b-46e5-8a41-dffaa4fff68b" providerId="AD" clId="Web-{E8D7DF1C-D351-B9E9-F8BD-C2861CA72789}" dt="2024-04-23T17:49:01.349" v="5"/>
        <pc:sldMkLst>
          <pc:docMk/>
          <pc:sldMk cId="3073487832" sldId="306"/>
        </pc:sldMkLst>
        <pc:extLst>
          <p:ext xmlns:p="http://schemas.openxmlformats.org/presentationml/2006/main" uri="{D6D511B9-2390-475A-947B-AFAB55BFBCF1}">
            <pc226:cmChg xmlns:pc226="http://schemas.microsoft.com/office/powerpoint/2022/06/main/command" chg="add">
              <pc226:chgData name="Kathryn Hyam" userId="S::hyamk@asme.org::b2695ce2-807b-46e5-8a41-dffaa4fff68b" providerId="AD" clId="Web-{E8D7DF1C-D351-B9E9-F8BD-C2861CA72789}" dt="2024-04-23T17:49:01.349" v="5"/>
              <pc2:cmMkLst xmlns:pc2="http://schemas.microsoft.com/office/powerpoint/2019/9/main/command">
                <pc:docMk/>
                <pc:sldMk cId="3073487832" sldId="306"/>
                <pc2:cmMk id="{4497D8D3-E342-48B0-A217-451578BAF7E2}"/>
              </pc2:cmMkLst>
            </pc226:cmChg>
          </p:ext>
        </pc:extLst>
      </pc:sldChg>
    </pc:docChg>
  </pc:docChgLst>
  <pc:docChgLst>
    <pc:chgData name="Adam Maslowski" userId="S::maslowskia@asme.org::4a6ee28e-24f1-4419-88ae-c961a3c94e38" providerId="AD" clId="Web-{1BAC9969-CA40-62E5-BE2A-0D3EA78631E3}"/>
    <pc:docChg chg="mod modSld sldOrd">
      <pc:chgData name="Adam Maslowski" userId="S::maslowskia@asme.org::4a6ee28e-24f1-4419-88ae-c961a3c94e38" providerId="AD" clId="Web-{1BAC9969-CA40-62E5-BE2A-0D3EA78631E3}" dt="2024-05-24T16:33:56.812" v="212"/>
      <pc:docMkLst>
        <pc:docMk/>
      </pc:docMkLst>
      <pc:sldChg chg="ord">
        <pc:chgData name="Adam Maslowski" userId="S::maslowskia@asme.org::4a6ee28e-24f1-4419-88ae-c961a3c94e38" providerId="AD" clId="Web-{1BAC9969-CA40-62E5-BE2A-0D3EA78631E3}" dt="2024-05-24T16:32:30.452" v="211"/>
        <pc:sldMkLst>
          <pc:docMk/>
          <pc:sldMk cId="0" sldId="278"/>
        </pc:sldMkLst>
      </pc:sldChg>
      <pc:sldChg chg="modCm">
        <pc:chgData name="Adam Maslowski" userId="S::maslowskia@asme.org::4a6ee28e-24f1-4419-88ae-c961a3c94e38" providerId="AD" clId="Web-{1BAC9969-CA40-62E5-BE2A-0D3EA78631E3}" dt="2024-05-24T16:33:56.812" v="212"/>
        <pc:sldMkLst>
          <pc:docMk/>
          <pc:sldMk cId="2547622337" sldId="287"/>
        </pc:sldMkLst>
        <pc:extLst>
          <p:ext xmlns:p="http://schemas.openxmlformats.org/presentationml/2006/main" uri="{D6D511B9-2390-475A-947B-AFAB55BFBCF1}">
            <pc226:cmChg xmlns:pc226="http://schemas.microsoft.com/office/powerpoint/2022/06/main/command" chg="">
              <pc226:chgData name="Adam Maslowski" userId="S::maslowskia@asme.org::4a6ee28e-24f1-4419-88ae-c961a3c94e38" providerId="AD" clId="Web-{1BAC9969-CA40-62E5-BE2A-0D3EA78631E3}" dt="2024-05-24T16:33:56.812" v="212"/>
              <pc2:cmMkLst xmlns:pc2="http://schemas.microsoft.com/office/powerpoint/2019/9/main/command">
                <pc:docMk/>
                <pc:sldMk cId="2547622337" sldId="287"/>
                <pc2:cmMk id="{1E1BFE07-2EFA-4916-9A05-B8615BC78DD8}"/>
              </pc2:cmMkLst>
              <pc226:cmRplyChg chg="add">
                <pc226:chgData name="Adam Maslowski" userId="S::maslowskia@asme.org::4a6ee28e-24f1-4419-88ae-c961a3c94e38" providerId="AD" clId="Web-{1BAC9969-CA40-62E5-BE2A-0D3EA78631E3}" dt="2024-05-24T16:33:56.812" v="212"/>
                <pc2:cmRplyMkLst xmlns:pc2="http://schemas.microsoft.com/office/powerpoint/2019/9/main/command">
                  <pc:docMk/>
                  <pc:sldMk cId="2547622337" sldId="287"/>
                  <pc2:cmMk id="{1E1BFE07-2EFA-4916-9A05-B8615BC78DD8}"/>
                  <pc2:cmRplyMk id="{13B7A651-850D-49C1-99DC-9EECBFE535D8}"/>
                </pc2:cmRplyMkLst>
              </pc226:cmRplyChg>
            </pc226:cmChg>
            <pc226:cmChg xmlns:pc226="http://schemas.microsoft.com/office/powerpoint/2022/06/main/command" chg="">
              <pc226:chgData name="Adam Maslowski" userId="S::maslowskia@asme.org::4a6ee28e-24f1-4419-88ae-c961a3c94e38" providerId="AD" clId="Web-{1BAC9969-CA40-62E5-BE2A-0D3EA78631E3}" dt="2024-05-24T16:29:19.028" v="210"/>
              <pc2:cmMkLst xmlns:pc2="http://schemas.microsoft.com/office/powerpoint/2019/9/main/command">
                <pc:docMk/>
                <pc:sldMk cId="2547622337" sldId="287"/>
                <pc2:cmMk id="{273BD150-980F-4964-91DB-6543E5E27D35}"/>
              </pc2:cmMkLst>
              <pc226:cmRplyChg chg="add">
                <pc226:chgData name="Adam Maslowski" userId="S::maslowskia@asme.org::4a6ee28e-24f1-4419-88ae-c961a3c94e38" providerId="AD" clId="Web-{1BAC9969-CA40-62E5-BE2A-0D3EA78631E3}" dt="2024-05-24T16:29:19.028" v="210"/>
                <pc2:cmRplyMkLst xmlns:pc2="http://schemas.microsoft.com/office/powerpoint/2019/9/main/command">
                  <pc:docMk/>
                  <pc:sldMk cId="2547622337" sldId="287"/>
                  <pc2:cmMk id="{273BD150-980F-4964-91DB-6543E5E27D35}"/>
                  <pc2:cmRplyMk id="{2C14AF11-D984-458F-B1C9-E85303F1B37A}"/>
                </pc2:cmRplyMkLst>
              </pc226:cmRplyChg>
            </pc226:cmChg>
          </p:ext>
        </pc:extLst>
      </pc:sldChg>
      <pc:sldChg chg="modSp modCm">
        <pc:chgData name="Adam Maslowski" userId="S::maslowskia@asme.org::4a6ee28e-24f1-4419-88ae-c961a3c94e38" providerId="AD" clId="Web-{1BAC9969-CA40-62E5-BE2A-0D3EA78631E3}" dt="2024-05-24T15:49:33.987" v="21" actId="20577"/>
        <pc:sldMkLst>
          <pc:docMk/>
          <pc:sldMk cId="1366337002" sldId="296"/>
        </pc:sldMkLst>
        <pc:spChg chg="mod">
          <ac:chgData name="Adam Maslowski" userId="S::maslowskia@asme.org::4a6ee28e-24f1-4419-88ae-c961a3c94e38" providerId="AD" clId="Web-{1BAC9969-CA40-62E5-BE2A-0D3EA78631E3}" dt="2024-05-24T15:49:33.987" v="21" actId="20577"/>
          <ac:spMkLst>
            <pc:docMk/>
            <pc:sldMk cId="1366337002" sldId="296"/>
            <ac:spMk id="16389"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1BAC9969-CA40-62E5-BE2A-0D3EA78631E3}" dt="2024-05-24T15:49:03.268" v="19" actId="20577"/>
              <pc2:cmMkLst xmlns:pc2="http://schemas.microsoft.com/office/powerpoint/2019/9/main/command">
                <pc:docMk/>
                <pc:sldMk cId="1366337002" sldId="296"/>
                <pc2:cmMk id="{2320998B-7489-4815-A5EC-4EE155794330}"/>
              </pc2:cmMkLst>
              <pc226:cmRplyChg chg="add del">
                <pc226:chgData name="Adam Maslowski" userId="S::maslowskia@asme.org::4a6ee28e-24f1-4419-88ae-c961a3c94e38" providerId="AD" clId="Web-{1BAC9969-CA40-62E5-BE2A-0D3EA78631E3}" dt="2024-05-24T15:42:49.951" v="2"/>
                <pc2:cmRplyMkLst xmlns:pc2="http://schemas.microsoft.com/office/powerpoint/2019/9/main/command">
                  <pc:docMk/>
                  <pc:sldMk cId="1366337002" sldId="296"/>
                  <pc2:cmMk id="{2320998B-7489-4815-A5EC-4EE155794330}"/>
                  <pc2:cmRplyMk id="{7ECD180A-62B2-4AB4-BD69-B52CB8F425ED}"/>
                </pc2:cmRplyMkLst>
              </pc226:cmRplyChg>
              <pc226:cmRplyChg chg="add">
                <pc226:chgData name="Adam Maslowski" userId="S::maslowskia@asme.org::4a6ee28e-24f1-4419-88ae-c961a3c94e38" providerId="AD" clId="Web-{1BAC9969-CA40-62E5-BE2A-0D3EA78631E3}" dt="2024-05-24T15:48:05.330" v="5"/>
                <pc2:cmRplyMkLst xmlns:pc2="http://schemas.microsoft.com/office/powerpoint/2019/9/main/command">
                  <pc:docMk/>
                  <pc:sldMk cId="1366337002" sldId="296"/>
                  <pc2:cmMk id="{2320998B-7489-4815-A5EC-4EE155794330}"/>
                  <pc2:cmRplyMk id="{68DDB3BB-C390-4DB1-8B7A-0E0E36261098}"/>
                </pc2:cmRplyMkLst>
              </pc226:cmRplyChg>
            </pc226:cmChg>
          </p:ext>
        </pc:extLst>
      </pc:sldChg>
      <pc:sldChg chg="modSp modCm modNotes">
        <pc:chgData name="Adam Maslowski" userId="S::maslowskia@asme.org::4a6ee28e-24f1-4419-88ae-c961a3c94e38" providerId="AD" clId="Web-{1BAC9969-CA40-62E5-BE2A-0D3EA78631E3}" dt="2024-05-24T16:01:04.963" v="110"/>
        <pc:sldMkLst>
          <pc:docMk/>
          <pc:sldMk cId="1960044526" sldId="298"/>
        </pc:sldMkLst>
        <pc:spChg chg="mod">
          <ac:chgData name="Adam Maslowski" userId="S::maslowskia@asme.org::4a6ee28e-24f1-4419-88ae-c961a3c94e38" providerId="AD" clId="Web-{1BAC9969-CA40-62E5-BE2A-0D3EA78631E3}" dt="2024-05-24T15:56:26.960" v="58" actId="20577"/>
          <ac:spMkLst>
            <pc:docMk/>
            <pc:sldMk cId="1960044526" sldId="298"/>
            <ac:spMk id="20485"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1BAC9969-CA40-62E5-BE2A-0D3EA78631E3}" dt="2024-05-24T15:55:13.287" v="54" actId="20577"/>
              <pc2:cmMkLst xmlns:pc2="http://schemas.microsoft.com/office/powerpoint/2019/9/main/command">
                <pc:docMk/>
                <pc:sldMk cId="1960044526" sldId="298"/>
                <pc2:cmMk id="{F3679469-8D63-49DE-A50E-B204D729EC36}"/>
              </pc2:cmMkLst>
              <pc226:cmRplyChg chg="add">
                <pc226:chgData name="Adam Maslowski" userId="S::maslowskia@asme.org::4a6ee28e-24f1-4419-88ae-c961a3c94e38" providerId="AD" clId="Web-{1BAC9969-CA40-62E5-BE2A-0D3EA78631E3}" dt="2024-05-24T15:54:43.803" v="44"/>
                <pc2:cmRplyMkLst xmlns:pc2="http://schemas.microsoft.com/office/powerpoint/2019/9/main/command">
                  <pc:docMk/>
                  <pc:sldMk cId="1960044526" sldId="298"/>
                  <pc2:cmMk id="{F3679469-8D63-49DE-A50E-B204D729EC36}"/>
                  <pc2:cmRplyMk id="{4B02C295-C95F-4C48-9E88-6227F06FE280}"/>
                </pc2:cmRplyMkLst>
              </pc226:cmRplyChg>
            </pc226:cmChg>
            <pc226:cmChg xmlns:pc226="http://schemas.microsoft.com/office/powerpoint/2022/06/main/command" chg="">
              <pc226:chgData name="Adam Maslowski" userId="S::maslowskia@asme.org::4a6ee28e-24f1-4419-88ae-c961a3c94e38" providerId="AD" clId="Web-{1BAC9969-CA40-62E5-BE2A-0D3EA78631E3}" dt="2024-05-24T15:51:16.394" v="42"/>
              <pc2:cmMkLst xmlns:pc2="http://schemas.microsoft.com/office/powerpoint/2019/9/main/command">
                <pc:docMk/>
                <pc:sldMk cId="1960044526" sldId="298"/>
                <pc2:cmMk id="{894DB56E-8935-4064-9224-36B7A4EA453F}"/>
              </pc2:cmMkLst>
              <pc226:cmRplyChg chg="add">
                <pc226:chgData name="Adam Maslowski" userId="S::maslowskia@asme.org::4a6ee28e-24f1-4419-88ae-c961a3c94e38" providerId="AD" clId="Web-{1BAC9969-CA40-62E5-BE2A-0D3EA78631E3}" dt="2024-05-24T15:51:16.394" v="42"/>
                <pc2:cmRplyMkLst xmlns:pc2="http://schemas.microsoft.com/office/powerpoint/2019/9/main/command">
                  <pc:docMk/>
                  <pc:sldMk cId="1960044526" sldId="298"/>
                  <pc2:cmMk id="{894DB56E-8935-4064-9224-36B7A4EA453F}"/>
                  <pc2:cmRplyMk id="{0761E9A0-0E31-4923-8096-DC1DB689367D}"/>
                </pc2:cmRplyMkLst>
              </pc226:cmRplyChg>
            </pc226:cmChg>
            <pc226:cmChg xmlns:pc226="http://schemas.microsoft.com/office/powerpoint/2022/06/main/command" chg="">
              <pc226:chgData name="Adam Maslowski" userId="S::maslowskia@asme.org::4a6ee28e-24f1-4419-88ae-c961a3c94e38" providerId="AD" clId="Web-{1BAC9969-CA40-62E5-BE2A-0D3EA78631E3}" dt="2024-05-24T15:57:29.632" v="59"/>
              <pc2:cmMkLst xmlns:pc2="http://schemas.microsoft.com/office/powerpoint/2019/9/main/command">
                <pc:docMk/>
                <pc:sldMk cId="1960044526" sldId="298"/>
                <pc2:cmMk id="{BE50AD88-791B-4005-98BB-D626581D5440}"/>
              </pc2:cmMkLst>
              <pc226:cmRplyChg chg="add">
                <pc226:chgData name="Adam Maslowski" userId="S::maslowskia@asme.org::4a6ee28e-24f1-4419-88ae-c961a3c94e38" providerId="AD" clId="Web-{1BAC9969-CA40-62E5-BE2A-0D3EA78631E3}" dt="2024-05-24T15:57:29.632" v="59"/>
                <pc2:cmRplyMkLst xmlns:pc2="http://schemas.microsoft.com/office/powerpoint/2019/9/main/command">
                  <pc:docMk/>
                  <pc:sldMk cId="1960044526" sldId="298"/>
                  <pc2:cmMk id="{BE50AD88-791B-4005-98BB-D626581D5440}"/>
                  <pc2:cmRplyMk id="{791218AC-D9FE-4884-B17A-9A149C05ED51}"/>
                </pc2:cmRplyMkLst>
              </pc226:cmRplyChg>
              <pc226:cmRplyChg chg="add">
                <pc226:chgData name="Adam Maslowski" userId="S::maslowskia@asme.org::4a6ee28e-24f1-4419-88ae-c961a3c94e38" providerId="AD" clId="Web-{1BAC9969-CA40-62E5-BE2A-0D3EA78631E3}" dt="2024-05-24T15:53:54.833" v="43"/>
                <pc2:cmRplyMkLst xmlns:pc2="http://schemas.microsoft.com/office/powerpoint/2019/9/main/command">
                  <pc:docMk/>
                  <pc:sldMk cId="1960044526" sldId="298"/>
                  <pc2:cmMk id="{BE50AD88-791B-4005-98BB-D626581D5440}"/>
                  <pc2:cmRplyMk id="{328AB7D6-7879-476E-8E2F-E6B45E0CE411}"/>
                </pc2:cmRplyMkLst>
              </pc226:cmRplyChg>
            </pc226:cmChg>
          </p:ext>
        </pc:extLst>
      </pc:sldChg>
      <pc:sldChg chg="modSp modCm modNotes">
        <pc:chgData name="Adam Maslowski" userId="S::maslowskia@asme.org::4a6ee28e-24f1-4419-88ae-c961a3c94e38" providerId="AD" clId="Web-{1BAC9969-CA40-62E5-BE2A-0D3EA78631E3}" dt="2024-05-24T16:02:08.245" v="135"/>
        <pc:sldMkLst>
          <pc:docMk/>
          <pc:sldMk cId="860224767" sldId="299"/>
        </pc:sldMkLst>
        <pc:spChg chg="mod">
          <ac:chgData name="Adam Maslowski" userId="S::maslowskia@asme.org::4a6ee28e-24f1-4419-88ae-c961a3c94e38" providerId="AD" clId="Web-{1BAC9969-CA40-62E5-BE2A-0D3EA78631E3}" dt="2024-05-24T16:00:42.806" v="108" actId="20577"/>
          <ac:spMkLst>
            <pc:docMk/>
            <pc:sldMk cId="860224767" sldId="299"/>
            <ac:spMk id="26629" creationId="{00000000-0000-0000-0000-000000000000}"/>
          </ac:spMkLst>
        </pc:spChg>
        <pc:extLst>
          <p:ext xmlns:p="http://schemas.openxmlformats.org/presentationml/2006/main" uri="{D6D511B9-2390-475A-947B-AFAB55BFBCF1}">
            <pc226:cmChg xmlns:pc226="http://schemas.microsoft.com/office/powerpoint/2022/06/main/command" chg="">
              <pc226:chgData name="Adam Maslowski" userId="S::maslowskia@asme.org::4a6ee28e-24f1-4419-88ae-c961a3c94e38" providerId="AD" clId="Web-{1BAC9969-CA40-62E5-BE2A-0D3EA78631E3}" dt="2024-05-24T16:00:38.884" v="106"/>
              <pc2:cmMkLst xmlns:pc2="http://schemas.microsoft.com/office/powerpoint/2019/9/main/command">
                <pc:docMk/>
                <pc:sldMk cId="860224767" sldId="299"/>
                <pc2:cmMk id="{11596331-674F-453A-AC34-C6503B84B642}"/>
              </pc2:cmMkLst>
              <pc226:cmRplyChg chg="add">
                <pc226:chgData name="Adam Maslowski" userId="S::maslowskia@asme.org::4a6ee28e-24f1-4419-88ae-c961a3c94e38" providerId="AD" clId="Web-{1BAC9969-CA40-62E5-BE2A-0D3EA78631E3}" dt="2024-05-24T16:00:38.884" v="106"/>
                <pc2:cmRplyMkLst xmlns:pc2="http://schemas.microsoft.com/office/powerpoint/2019/9/main/command">
                  <pc:docMk/>
                  <pc:sldMk cId="860224767" sldId="299"/>
                  <pc2:cmMk id="{11596331-674F-453A-AC34-C6503B84B642}"/>
                  <pc2:cmRplyMk id="{85A7FE2C-DDA0-457E-A826-828FA52F3552}"/>
                </pc2:cmRplyMkLst>
              </pc226:cmRplyChg>
            </pc226:cmChg>
          </p:ext>
        </pc:extLst>
      </pc:sldChg>
      <pc:sldChg chg="modSp modCm">
        <pc:chgData name="Adam Maslowski" userId="S::maslowskia@asme.org::4a6ee28e-24f1-4419-88ae-c961a3c94e38" providerId="AD" clId="Web-{1BAC9969-CA40-62E5-BE2A-0D3EA78631E3}" dt="2024-05-24T16:08:41.296" v="166"/>
        <pc:sldMkLst>
          <pc:docMk/>
          <pc:sldMk cId="4005068803" sldId="300"/>
        </pc:sldMkLst>
        <pc:spChg chg="mod">
          <ac:chgData name="Adam Maslowski" userId="S::maslowskia@asme.org::4a6ee28e-24f1-4419-88ae-c961a3c94e38" providerId="AD" clId="Web-{1BAC9969-CA40-62E5-BE2A-0D3EA78631E3}" dt="2024-05-24T16:06:37.513" v="159" actId="20577"/>
          <ac:spMkLst>
            <pc:docMk/>
            <pc:sldMk cId="4005068803" sldId="300"/>
            <ac:spMk id="47" creationId="{00000000-0000-0000-0000-000000000000}"/>
          </ac:spMkLst>
        </pc:spChg>
        <pc:spChg chg="mod">
          <ac:chgData name="Adam Maslowski" userId="S::maslowskia@asme.org::4a6ee28e-24f1-4419-88ae-c961a3c94e38" providerId="AD" clId="Web-{1BAC9969-CA40-62E5-BE2A-0D3EA78631E3}" dt="2024-05-24T16:06:45.294" v="163" actId="20577"/>
          <ac:spMkLst>
            <pc:docMk/>
            <pc:sldMk cId="4005068803" sldId="300"/>
            <ac:spMk id="85" creationId="{00000000-0000-0000-0000-000000000000}"/>
          </ac:spMkLst>
        </pc:spChg>
        <pc:spChg chg="mod">
          <ac:chgData name="Adam Maslowski" userId="S::maslowskia@asme.org::4a6ee28e-24f1-4419-88ae-c961a3c94e38" providerId="AD" clId="Web-{1BAC9969-CA40-62E5-BE2A-0D3EA78631E3}" dt="2024-05-24T16:05:42.841" v="149" actId="20577"/>
          <ac:spMkLst>
            <pc:docMk/>
            <pc:sldMk cId="4005068803" sldId="300"/>
            <ac:spMk id="94" creationId="{00000000-0000-0000-0000-000000000000}"/>
          </ac:spMkLst>
        </pc:spChg>
        <pc:extLst>
          <p:ext xmlns:p="http://schemas.openxmlformats.org/presentationml/2006/main" uri="{D6D511B9-2390-475A-947B-AFAB55BFBCF1}">
            <pc226:cmChg xmlns:pc226="http://schemas.microsoft.com/office/powerpoint/2022/06/main/command" chg="">
              <pc226:chgData name="Adam Maslowski" userId="S::maslowskia@asme.org::4a6ee28e-24f1-4419-88ae-c961a3c94e38" providerId="AD" clId="Web-{1BAC9969-CA40-62E5-BE2A-0D3EA78631E3}" dt="2024-05-24T16:08:41.296" v="166"/>
              <pc2:cmMkLst xmlns:pc2="http://schemas.microsoft.com/office/powerpoint/2019/9/main/command">
                <pc:docMk/>
                <pc:sldMk cId="4005068803" sldId="300"/>
                <pc2:cmMk id="{204C5E37-FCED-4C5D-8729-03B72AAAAC5D}"/>
              </pc2:cmMkLst>
              <pc226:cmRplyChg chg="add">
                <pc226:chgData name="Adam Maslowski" userId="S::maslowskia@asme.org::4a6ee28e-24f1-4419-88ae-c961a3c94e38" providerId="AD" clId="Web-{1BAC9969-CA40-62E5-BE2A-0D3EA78631E3}" dt="2024-05-24T16:08:41.296" v="166"/>
                <pc2:cmRplyMkLst xmlns:pc2="http://schemas.microsoft.com/office/powerpoint/2019/9/main/command">
                  <pc:docMk/>
                  <pc:sldMk cId="4005068803" sldId="300"/>
                  <pc2:cmMk id="{204C5E37-FCED-4C5D-8729-03B72AAAAC5D}"/>
                  <pc2:cmRplyMk id="{4440A598-DA3B-472D-9E1E-6372D2C2DCC1}"/>
                </pc2:cmRplyMkLst>
              </pc226:cmRplyChg>
            </pc226:cmChg>
            <pc226:cmChg xmlns:pc226="http://schemas.microsoft.com/office/powerpoint/2022/06/main/command" chg="">
              <pc226:chgData name="Adam Maslowski" userId="S::maslowskia@asme.org::4a6ee28e-24f1-4419-88ae-c961a3c94e38" providerId="AD" clId="Web-{1BAC9969-CA40-62E5-BE2A-0D3EA78631E3}" dt="2024-05-24T16:06:02.216" v="150"/>
              <pc2:cmMkLst xmlns:pc2="http://schemas.microsoft.com/office/powerpoint/2019/9/main/command">
                <pc:docMk/>
                <pc:sldMk cId="4005068803" sldId="300"/>
                <pc2:cmMk id="{BCFD09A4-E0EB-4780-AC5E-4A6101D200D7}"/>
              </pc2:cmMkLst>
              <pc226:cmRplyChg chg="add">
                <pc226:chgData name="Adam Maslowski" userId="S::maslowskia@asme.org::4a6ee28e-24f1-4419-88ae-c961a3c94e38" providerId="AD" clId="Web-{1BAC9969-CA40-62E5-BE2A-0D3EA78631E3}" dt="2024-05-24T16:06:02.216" v="150"/>
                <pc2:cmRplyMkLst xmlns:pc2="http://schemas.microsoft.com/office/powerpoint/2019/9/main/command">
                  <pc:docMk/>
                  <pc:sldMk cId="4005068803" sldId="300"/>
                  <pc2:cmMk id="{BCFD09A4-E0EB-4780-AC5E-4A6101D200D7}"/>
                  <pc2:cmRplyMk id="{18124398-81D4-41E8-B82F-D21558DDBD4F}"/>
                </pc2:cmRplyMkLst>
              </pc226:cmRplyChg>
            </pc226:cmChg>
            <pc226:cmChg xmlns:pc226="http://schemas.microsoft.com/office/powerpoint/2022/06/main/command" chg="mod">
              <pc226:chgData name="Adam Maslowski" userId="S::maslowskia@asme.org::4a6ee28e-24f1-4419-88ae-c961a3c94e38" providerId="AD" clId="Web-{1BAC9969-CA40-62E5-BE2A-0D3EA78631E3}" dt="2024-05-24T16:06:58.201" v="164"/>
              <pc2:cmMkLst xmlns:pc2="http://schemas.microsoft.com/office/powerpoint/2019/9/main/command">
                <pc:docMk/>
                <pc:sldMk cId="4005068803" sldId="300"/>
                <pc2:cmMk id="{49138FF4-3966-4793-B9B9-48055F7A80A4}"/>
              </pc2:cmMkLst>
              <pc226:cmRplyChg chg="add">
                <pc226:chgData name="Adam Maslowski" userId="S::maslowskia@asme.org::4a6ee28e-24f1-4419-88ae-c961a3c94e38" providerId="AD" clId="Web-{1BAC9969-CA40-62E5-BE2A-0D3EA78631E3}" dt="2024-05-24T16:06:58.201" v="164"/>
                <pc2:cmRplyMkLst xmlns:pc2="http://schemas.microsoft.com/office/powerpoint/2019/9/main/command">
                  <pc:docMk/>
                  <pc:sldMk cId="4005068803" sldId="300"/>
                  <pc2:cmMk id="{49138FF4-3966-4793-B9B9-48055F7A80A4}"/>
                  <pc2:cmRplyMk id="{BE04D69F-1E02-40DC-AD4E-4F92C1C8FEA4}"/>
                </pc2:cmRplyMkLst>
              </pc226:cmRplyChg>
            </pc226:cmChg>
            <pc226:cmChg xmlns:pc226="http://schemas.microsoft.com/office/powerpoint/2022/06/main/command" chg="mod">
              <pc226:chgData name="Adam Maslowski" userId="S::maslowskia@asme.org::4a6ee28e-24f1-4419-88ae-c961a3c94e38" providerId="AD" clId="Web-{1BAC9969-CA40-62E5-BE2A-0D3EA78631E3}" dt="2024-05-24T16:07:34.201" v="165"/>
              <pc2:cmMkLst xmlns:pc2="http://schemas.microsoft.com/office/powerpoint/2019/9/main/command">
                <pc:docMk/>
                <pc:sldMk cId="4005068803" sldId="300"/>
                <pc2:cmMk id="{07621FF7-983E-409E-A6F9-FB3A1490D966}"/>
              </pc2:cmMkLst>
              <pc226:cmRplyChg chg="add mod">
                <pc226:chgData name="Adam Maslowski" userId="S::maslowskia@asme.org::4a6ee28e-24f1-4419-88ae-c961a3c94e38" providerId="AD" clId="Web-{1BAC9969-CA40-62E5-BE2A-0D3EA78631E3}" dt="2024-05-24T16:07:34.201" v="165"/>
                <pc2:cmRplyMkLst xmlns:pc2="http://schemas.microsoft.com/office/powerpoint/2019/9/main/command">
                  <pc:docMk/>
                  <pc:sldMk cId="4005068803" sldId="300"/>
                  <pc2:cmMk id="{07621FF7-983E-409E-A6F9-FB3A1490D966}"/>
                  <pc2:cmRplyMk id="{FD23B7D7-7A86-45F0-86B4-7B5F4DE18280}"/>
                </pc2:cmRplyMkLst>
              </pc226:cmRplyChg>
            </pc226:cmChg>
          </p:ext>
        </pc:extLst>
      </pc:sldChg>
      <pc:sldChg chg="modCm">
        <pc:chgData name="Adam Maslowski" userId="S::maslowskia@asme.org::4a6ee28e-24f1-4419-88ae-c961a3c94e38" providerId="AD" clId="Web-{1BAC9969-CA40-62E5-BE2A-0D3EA78631E3}" dt="2024-05-24T16:11:23.032" v="167"/>
        <pc:sldMkLst>
          <pc:docMk/>
          <pc:sldMk cId="4171579101" sldId="302"/>
        </pc:sldMkLst>
        <pc:extLst>
          <p:ext xmlns:p="http://schemas.openxmlformats.org/presentationml/2006/main" uri="{D6D511B9-2390-475A-947B-AFAB55BFBCF1}">
            <pc226:cmChg xmlns:pc226="http://schemas.microsoft.com/office/powerpoint/2022/06/main/command" chg="">
              <pc226:chgData name="Adam Maslowski" userId="S::maslowskia@asme.org::4a6ee28e-24f1-4419-88ae-c961a3c94e38" providerId="AD" clId="Web-{1BAC9969-CA40-62E5-BE2A-0D3EA78631E3}" dt="2024-05-24T16:11:23.032" v="167"/>
              <pc2:cmMkLst xmlns:pc2="http://schemas.microsoft.com/office/powerpoint/2019/9/main/command">
                <pc:docMk/>
                <pc:sldMk cId="4171579101" sldId="302"/>
                <pc2:cmMk id="{E11E71FB-B763-4133-9AA7-002F72234070}"/>
              </pc2:cmMkLst>
              <pc226:cmRplyChg chg="add">
                <pc226:chgData name="Adam Maslowski" userId="S::maslowskia@asme.org::4a6ee28e-24f1-4419-88ae-c961a3c94e38" providerId="AD" clId="Web-{1BAC9969-CA40-62E5-BE2A-0D3EA78631E3}" dt="2024-05-24T16:11:23.032" v="167"/>
                <pc2:cmRplyMkLst xmlns:pc2="http://schemas.microsoft.com/office/powerpoint/2019/9/main/command">
                  <pc:docMk/>
                  <pc:sldMk cId="4171579101" sldId="302"/>
                  <pc2:cmMk id="{E11E71FB-B763-4133-9AA7-002F72234070}"/>
                  <pc2:cmRplyMk id="{7EF245EA-0DA5-4B8E-BD1B-294CF4B856AE}"/>
                </pc2:cmRplyMkLst>
              </pc226:cmRplyChg>
            </pc226:cmChg>
          </p:ext>
        </pc:extLst>
      </pc:sldChg>
      <pc:sldChg chg="modSp modCm modNotes">
        <pc:chgData name="Adam Maslowski" userId="S::maslowskia@asme.org::4a6ee28e-24f1-4419-88ae-c961a3c94e38" providerId="AD" clId="Web-{1BAC9969-CA40-62E5-BE2A-0D3EA78631E3}" dt="2024-05-24T16:18:18.958" v="187"/>
        <pc:sldMkLst>
          <pc:docMk/>
          <pc:sldMk cId="3359515800" sldId="305"/>
        </pc:sldMkLst>
        <pc:spChg chg="mod">
          <ac:chgData name="Adam Maslowski" userId="S::maslowskia@asme.org::4a6ee28e-24f1-4419-88ae-c961a3c94e38" providerId="AD" clId="Web-{1BAC9969-CA40-62E5-BE2A-0D3EA78631E3}" dt="2024-05-24T16:17:13.020" v="178" actId="20577"/>
          <ac:spMkLst>
            <pc:docMk/>
            <pc:sldMk cId="3359515800" sldId="305"/>
            <ac:spMk id="28677"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1BAC9969-CA40-62E5-BE2A-0D3EA78631E3}" dt="2024-05-24T16:17:13.020" v="178" actId="20577"/>
              <pc2:cmMkLst xmlns:pc2="http://schemas.microsoft.com/office/powerpoint/2019/9/main/command">
                <pc:docMk/>
                <pc:sldMk cId="3359515800" sldId="305"/>
                <pc2:cmMk id="{FAD8814D-473F-481D-B5C8-11226C75F2DA}"/>
              </pc2:cmMkLst>
              <pc226:cmRplyChg chg="add">
                <pc226:chgData name="Adam Maslowski" userId="S::maslowskia@asme.org::4a6ee28e-24f1-4419-88ae-c961a3c94e38" providerId="AD" clId="Web-{1BAC9969-CA40-62E5-BE2A-0D3EA78631E3}" dt="2024-05-24T16:15:45.284" v="169"/>
                <pc2:cmRplyMkLst xmlns:pc2="http://schemas.microsoft.com/office/powerpoint/2019/9/main/command">
                  <pc:docMk/>
                  <pc:sldMk cId="3359515800" sldId="305"/>
                  <pc2:cmMk id="{FAD8814D-473F-481D-B5C8-11226C75F2DA}"/>
                  <pc2:cmRplyMk id="{8E88A111-4EF0-4848-9D97-480CDC0842BE}"/>
                </pc2:cmRplyMkLst>
              </pc226:cmRplyChg>
            </pc226:cmChg>
            <pc226:cmChg xmlns:pc226="http://schemas.microsoft.com/office/powerpoint/2022/06/main/command" chg="mod">
              <pc226:chgData name="Adam Maslowski" userId="S::maslowskia@asme.org::4a6ee28e-24f1-4419-88ae-c961a3c94e38" providerId="AD" clId="Web-{1BAC9969-CA40-62E5-BE2A-0D3EA78631E3}" dt="2024-05-24T16:17:13.020" v="178" actId="20577"/>
              <pc2:cmMkLst xmlns:pc2="http://schemas.microsoft.com/office/powerpoint/2019/9/main/command">
                <pc:docMk/>
                <pc:sldMk cId="3359515800" sldId="305"/>
                <pc2:cmMk id="{F7C48B50-5F62-4C21-B820-AEA5DBED9C3A}"/>
              </pc2:cmMkLst>
              <pc226:cmRplyChg chg="add">
                <pc226:chgData name="Adam Maslowski" userId="S::maslowskia@asme.org::4a6ee28e-24f1-4419-88ae-c961a3c94e38" providerId="AD" clId="Web-{1BAC9969-CA40-62E5-BE2A-0D3EA78631E3}" dt="2024-05-24T16:16:57.520" v="177"/>
                <pc2:cmRplyMkLst xmlns:pc2="http://schemas.microsoft.com/office/powerpoint/2019/9/main/command">
                  <pc:docMk/>
                  <pc:sldMk cId="3359515800" sldId="305"/>
                  <pc2:cmMk id="{F7C48B50-5F62-4C21-B820-AEA5DBED9C3A}"/>
                  <pc2:cmRplyMk id="{AFE125A1-0F8D-47E9-BA63-82CF4ACD8A54}"/>
                </pc2:cmRplyMkLst>
              </pc226:cmRplyChg>
            </pc226:cmChg>
            <pc226:cmChg xmlns:pc226="http://schemas.microsoft.com/office/powerpoint/2022/06/main/command" chg="mod">
              <pc226:chgData name="Adam Maslowski" userId="S::maslowskia@asme.org::4a6ee28e-24f1-4419-88ae-c961a3c94e38" providerId="AD" clId="Web-{1BAC9969-CA40-62E5-BE2A-0D3EA78631E3}" dt="2024-05-24T16:18:18.958" v="187"/>
              <pc2:cmMkLst xmlns:pc2="http://schemas.microsoft.com/office/powerpoint/2019/9/main/command">
                <pc:docMk/>
                <pc:sldMk cId="3359515800" sldId="305"/>
                <pc2:cmMk id="{4EB0C083-78AE-4963-B641-5F485F927361}"/>
              </pc2:cmMkLst>
              <pc226:cmRplyChg chg="add">
                <pc226:chgData name="Adam Maslowski" userId="S::maslowskia@asme.org::4a6ee28e-24f1-4419-88ae-c961a3c94e38" providerId="AD" clId="Web-{1BAC9969-CA40-62E5-BE2A-0D3EA78631E3}" dt="2024-05-24T16:18:18.958" v="187"/>
                <pc2:cmRplyMkLst xmlns:pc2="http://schemas.microsoft.com/office/powerpoint/2019/9/main/command">
                  <pc:docMk/>
                  <pc:sldMk cId="3359515800" sldId="305"/>
                  <pc2:cmMk id="{4EB0C083-78AE-4963-B641-5F485F927361}"/>
                  <pc2:cmRplyMk id="{86CEED27-E12B-4E89-A56F-7364A35A71E7}"/>
                </pc2:cmRplyMkLst>
              </pc226:cmRplyChg>
            </pc226:cmChg>
          </p:ext>
        </pc:extLst>
      </pc:sldChg>
      <pc:sldChg chg="modSp modCm modNotes">
        <pc:chgData name="Adam Maslowski" userId="S::maslowskia@asme.org::4a6ee28e-24f1-4419-88ae-c961a3c94e38" providerId="AD" clId="Web-{1BAC9969-CA40-62E5-BE2A-0D3EA78631E3}" dt="2024-05-24T16:24:02.493" v="209"/>
        <pc:sldMkLst>
          <pc:docMk/>
          <pc:sldMk cId="3073487832" sldId="306"/>
        </pc:sldMkLst>
        <pc:spChg chg="mod">
          <ac:chgData name="Adam Maslowski" userId="S::maslowskia@asme.org::4a6ee28e-24f1-4419-88ae-c961a3c94e38" providerId="AD" clId="Web-{1BAC9969-CA40-62E5-BE2A-0D3EA78631E3}" dt="2024-05-24T16:19:33.506" v="203" actId="20577"/>
          <ac:spMkLst>
            <pc:docMk/>
            <pc:sldMk cId="3073487832" sldId="306"/>
            <ac:spMk id="30725" creationId="{00000000-0000-0000-0000-000000000000}"/>
          </ac:spMkLst>
        </pc:spChg>
        <pc:extLst>
          <p:ext xmlns:p="http://schemas.openxmlformats.org/presentationml/2006/main" uri="{D6D511B9-2390-475A-947B-AFAB55BFBCF1}">
            <pc226:cmChg xmlns:pc226="http://schemas.microsoft.com/office/powerpoint/2022/06/main/command" chg="mod">
              <pc226:chgData name="Adam Maslowski" userId="S::maslowskia@asme.org::4a6ee28e-24f1-4419-88ae-c961a3c94e38" providerId="AD" clId="Web-{1BAC9969-CA40-62E5-BE2A-0D3EA78631E3}" dt="2024-05-24T16:24:02.493" v="209"/>
              <pc2:cmMkLst xmlns:pc2="http://schemas.microsoft.com/office/powerpoint/2019/9/main/command">
                <pc:docMk/>
                <pc:sldMk cId="3073487832" sldId="306"/>
                <pc2:cmMk id="{C130027D-EA3D-4189-BF37-4A93A3573D49}"/>
              </pc2:cmMkLst>
              <pc226:cmRplyChg chg="add">
                <pc226:chgData name="Adam Maslowski" userId="S::maslowskia@asme.org::4a6ee28e-24f1-4419-88ae-c961a3c94e38" providerId="AD" clId="Web-{1BAC9969-CA40-62E5-BE2A-0D3EA78631E3}" dt="2024-05-24T16:24:02.493" v="209"/>
                <pc2:cmRplyMkLst xmlns:pc2="http://schemas.microsoft.com/office/powerpoint/2019/9/main/command">
                  <pc:docMk/>
                  <pc:sldMk cId="3073487832" sldId="306"/>
                  <pc2:cmMk id="{C130027D-EA3D-4189-BF37-4A93A3573D49}"/>
                  <pc2:cmRplyMk id="{8547048B-A61D-48EE-8C48-24835FDF3A7B}"/>
                </pc2:cmRplyMkLst>
              </pc226:cmRplyChg>
            </pc226:cmChg>
            <pc226:cmChg xmlns:pc226="http://schemas.microsoft.com/office/powerpoint/2022/06/main/command" chg="">
              <pc226:chgData name="Adam Maslowski" userId="S::maslowskia@asme.org::4a6ee28e-24f1-4419-88ae-c961a3c94e38" providerId="AD" clId="Web-{1BAC9969-CA40-62E5-BE2A-0D3EA78631E3}" dt="2024-05-24T16:19:14.052" v="202"/>
              <pc2:cmMkLst xmlns:pc2="http://schemas.microsoft.com/office/powerpoint/2019/9/main/command">
                <pc:docMk/>
                <pc:sldMk cId="3073487832" sldId="306"/>
                <pc2:cmMk id="{18174DA1-5C54-4B64-AA0C-E7BA40080629}"/>
              </pc2:cmMkLst>
              <pc226:cmRplyChg chg="add">
                <pc226:chgData name="Adam Maslowski" userId="S::maslowskia@asme.org::4a6ee28e-24f1-4419-88ae-c961a3c94e38" providerId="AD" clId="Web-{1BAC9969-CA40-62E5-BE2A-0D3EA78631E3}" dt="2024-05-24T16:19:14.052" v="202"/>
                <pc2:cmRplyMkLst xmlns:pc2="http://schemas.microsoft.com/office/powerpoint/2019/9/main/command">
                  <pc:docMk/>
                  <pc:sldMk cId="3073487832" sldId="306"/>
                  <pc2:cmMk id="{18174DA1-5C54-4B64-AA0C-E7BA40080629}"/>
                  <pc2:cmRplyMk id="{7F8B5F19-A52E-4F9B-B2DF-CECC05D29858}"/>
                </pc2:cmRplyMkLst>
              </pc226:cmRplyChg>
            </pc226:cmChg>
            <pc226:cmChg xmlns:pc226="http://schemas.microsoft.com/office/powerpoint/2022/06/main/command" chg="mod">
              <pc226:chgData name="Adam Maslowski" userId="S::maslowskia@asme.org::4a6ee28e-24f1-4419-88ae-c961a3c94e38" providerId="AD" clId="Web-{1BAC9969-CA40-62E5-BE2A-0D3EA78631E3}" dt="2024-05-24T16:21:44.179" v="208"/>
              <pc2:cmMkLst xmlns:pc2="http://schemas.microsoft.com/office/powerpoint/2019/9/main/command">
                <pc:docMk/>
                <pc:sldMk cId="3073487832" sldId="306"/>
                <pc2:cmMk id="{4497D8D3-E342-48B0-A217-451578BAF7E2}"/>
              </pc2:cmMkLst>
              <pc226:cmRplyChg chg="add">
                <pc226:chgData name="Adam Maslowski" userId="S::maslowskia@asme.org::4a6ee28e-24f1-4419-88ae-c961a3c94e38" providerId="AD" clId="Web-{1BAC9969-CA40-62E5-BE2A-0D3EA78631E3}" dt="2024-05-24T16:21:44.179" v="208"/>
                <pc2:cmRplyMkLst xmlns:pc2="http://schemas.microsoft.com/office/powerpoint/2019/9/main/command">
                  <pc:docMk/>
                  <pc:sldMk cId="3073487832" sldId="306"/>
                  <pc2:cmMk id="{4497D8D3-E342-48B0-A217-451578BAF7E2}"/>
                  <pc2:cmRplyMk id="{8BE09084-1848-4D6A-AFC6-50D4F2600521}"/>
                </pc2:cmRplyMkLst>
              </pc226:cmRplyChg>
            </pc226:cmChg>
          </p:ext>
        </pc:extLst>
      </pc:sldChg>
    </pc:docChg>
  </pc:docChgLst>
  <pc:docChgLst>
    <pc:chgData name="Allyson B. Byk" userId="S::byka@asme.org::16d983a4-f82a-44b8-93a8-f616529a6ca5" providerId="AD" clId="Web-{51BF49D9-0FA2-EA2C-CEA6-2E16648A0E01}"/>
    <pc:docChg chg="mod">
      <pc:chgData name="Allyson B. Byk" userId="S::byka@asme.org::16d983a4-f82a-44b8-93a8-f616529a6ca5" providerId="AD" clId="Web-{51BF49D9-0FA2-EA2C-CEA6-2E16648A0E01}" dt="2024-05-01T03:15:34.566" v="12"/>
      <pc:docMkLst>
        <pc:docMk/>
      </pc:docMkLst>
      <pc:sldChg chg="addCm">
        <pc:chgData name="Allyson B. Byk" userId="S::byka@asme.org::16d983a4-f82a-44b8-93a8-f616529a6ca5" providerId="AD" clId="Web-{51BF49D9-0FA2-EA2C-CEA6-2E16648A0E01}" dt="2024-05-01T03:15:34.566" v="12"/>
        <pc:sldMkLst>
          <pc:docMk/>
          <pc:sldMk cId="2547622337" sldId="287"/>
        </pc:sldMkLst>
        <pc:extLst>
          <p:ext xmlns:p="http://schemas.openxmlformats.org/presentationml/2006/main" uri="{D6D511B9-2390-475A-947B-AFAB55BFBCF1}">
            <pc226:cmChg xmlns:pc226="http://schemas.microsoft.com/office/powerpoint/2022/06/main/command" chg="add">
              <pc226:chgData name="Allyson B. Byk" userId="S::byka@asme.org::16d983a4-f82a-44b8-93a8-f616529a6ca5" providerId="AD" clId="Web-{51BF49D9-0FA2-EA2C-CEA6-2E16648A0E01}" dt="2024-05-01T03:15:34.566" v="12"/>
              <pc2:cmMkLst xmlns:pc2="http://schemas.microsoft.com/office/powerpoint/2019/9/main/command">
                <pc:docMk/>
                <pc:sldMk cId="2547622337" sldId="287"/>
                <pc2:cmMk id="{273BD150-980F-4964-91DB-6543E5E27D35}"/>
              </pc2:cmMkLst>
            </pc226:cmChg>
          </p:ext>
        </pc:extLst>
      </pc:sldChg>
      <pc:sldChg chg="modCm">
        <pc:chgData name="Allyson B. Byk" userId="S::byka@asme.org::16d983a4-f82a-44b8-93a8-f616529a6ca5" providerId="AD" clId="Web-{51BF49D9-0FA2-EA2C-CEA6-2E16648A0E01}" dt="2024-05-01T02:47:43.901" v="1"/>
        <pc:sldMkLst>
          <pc:docMk/>
          <pc:sldMk cId="1366337002" sldId="296"/>
        </pc:sldMkLst>
        <pc:extLst>
          <p:ext xmlns:p="http://schemas.openxmlformats.org/presentationml/2006/main" uri="{D6D511B9-2390-475A-947B-AFAB55BFBCF1}">
            <pc226:cmChg xmlns:pc226="http://schemas.microsoft.com/office/powerpoint/2022/06/main/command" chg="">
              <pc226:chgData name="Allyson B. Byk" userId="S::byka@asme.org::16d983a4-f82a-44b8-93a8-f616529a6ca5" providerId="AD" clId="Web-{51BF49D9-0FA2-EA2C-CEA6-2E16648A0E01}" dt="2024-05-01T02:47:43.901" v="1"/>
              <pc2:cmMkLst xmlns:pc2="http://schemas.microsoft.com/office/powerpoint/2019/9/main/command">
                <pc:docMk/>
                <pc:sldMk cId="1366337002" sldId="296"/>
                <pc2:cmMk id="{2320998B-7489-4815-A5EC-4EE155794330}"/>
              </pc2:cmMkLst>
              <pc226:cmRplyChg chg="add">
                <pc226:chgData name="Allyson B. Byk" userId="S::byka@asme.org::16d983a4-f82a-44b8-93a8-f616529a6ca5" providerId="AD" clId="Web-{51BF49D9-0FA2-EA2C-CEA6-2E16648A0E01}" dt="2024-05-01T02:47:43.901" v="1"/>
                <pc2:cmRplyMkLst xmlns:pc2="http://schemas.microsoft.com/office/powerpoint/2019/9/main/command">
                  <pc:docMk/>
                  <pc:sldMk cId="1366337002" sldId="296"/>
                  <pc2:cmMk id="{2320998B-7489-4815-A5EC-4EE155794330}"/>
                  <pc2:cmRplyMk id="{D5BDA076-E4B8-4898-94AB-DDF5C4C3489C}"/>
                </pc2:cmRplyMkLst>
              </pc226:cmRplyChg>
            </pc226:cmChg>
          </p:ext>
        </pc:extLst>
      </pc:sldChg>
      <pc:sldChg chg="addCm modCm">
        <pc:chgData name="Allyson B. Byk" userId="S::byka@asme.org::16d983a4-f82a-44b8-93a8-f616529a6ca5" providerId="AD" clId="Web-{51BF49D9-0FA2-EA2C-CEA6-2E16648A0E01}" dt="2024-05-01T02:52:58.506" v="6"/>
        <pc:sldMkLst>
          <pc:docMk/>
          <pc:sldMk cId="1960044526" sldId="298"/>
        </pc:sldMkLst>
        <pc:extLst>
          <p:ext xmlns:p="http://schemas.openxmlformats.org/presentationml/2006/main" uri="{D6D511B9-2390-475A-947B-AFAB55BFBCF1}">
            <pc226:cmChg xmlns:pc226="http://schemas.microsoft.com/office/powerpoint/2022/06/main/command" chg="mod modRxn">
              <pc226:chgData name="Allyson B. Byk" userId="S::byka@asme.org::16d983a4-f82a-44b8-93a8-f616529a6ca5" providerId="AD" clId="Web-{51BF49D9-0FA2-EA2C-CEA6-2E16648A0E01}" dt="2024-05-01T02:48:02.870" v="2"/>
              <pc2:cmMkLst xmlns:pc2="http://schemas.microsoft.com/office/powerpoint/2019/9/main/command">
                <pc:docMk/>
                <pc:sldMk cId="1960044526" sldId="298"/>
                <pc2:cmMk id="{F3679469-8D63-49DE-A50E-B204D729EC36}"/>
              </pc2:cmMkLst>
            </pc226:cmChg>
            <pc226:cmChg xmlns:pc226="http://schemas.microsoft.com/office/powerpoint/2022/06/main/command" chg="add">
              <pc226:chgData name="Allyson B. Byk" userId="S::byka@asme.org::16d983a4-f82a-44b8-93a8-f616529a6ca5" providerId="AD" clId="Web-{51BF49D9-0FA2-EA2C-CEA6-2E16648A0E01}" dt="2024-05-01T02:52:58.506" v="6"/>
              <pc2:cmMkLst xmlns:pc2="http://schemas.microsoft.com/office/powerpoint/2019/9/main/command">
                <pc:docMk/>
                <pc:sldMk cId="1960044526" sldId="298"/>
                <pc2:cmMk id="{894DB56E-8935-4064-9224-36B7A4EA453F}"/>
              </pc2:cmMkLst>
            </pc226:cmChg>
            <pc226:cmChg xmlns:pc226="http://schemas.microsoft.com/office/powerpoint/2022/06/main/command" chg="add">
              <pc226:chgData name="Allyson B. Byk" userId="S::byka@asme.org::16d983a4-f82a-44b8-93a8-f616529a6ca5" providerId="AD" clId="Web-{51BF49D9-0FA2-EA2C-CEA6-2E16648A0E01}" dt="2024-05-01T02:49:07.153" v="3"/>
              <pc2:cmMkLst xmlns:pc2="http://schemas.microsoft.com/office/powerpoint/2019/9/main/command">
                <pc:docMk/>
                <pc:sldMk cId="1960044526" sldId="298"/>
                <pc2:cmMk id="{BE50AD88-791B-4005-98BB-D626581D5440}"/>
              </pc2:cmMkLst>
            </pc226:cmChg>
          </p:ext>
        </pc:extLst>
      </pc:sldChg>
      <pc:sldChg chg="addCm modCm">
        <pc:chgData name="Allyson B. Byk" userId="S::byka@asme.org::16d983a4-f82a-44b8-93a8-f616529a6ca5" providerId="AD" clId="Web-{51BF49D9-0FA2-EA2C-CEA6-2E16648A0E01}" dt="2024-05-01T02:51:26.082" v="5"/>
        <pc:sldMkLst>
          <pc:docMk/>
          <pc:sldMk cId="4005068803" sldId="300"/>
        </pc:sldMkLst>
        <pc:extLst>
          <p:ext xmlns:p="http://schemas.openxmlformats.org/presentationml/2006/main" uri="{D6D511B9-2390-475A-947B-AFAB55BFBCF1}">
            <pc226:cmChg xmlns:pc226="http://schemas.microsoft.com/office/powerpoint/2022/06/main/command" chg="add">
              <pc226:chgData name="Allyson B. Byk" userId="S::byka@asme.org::16d983a4-f82a-44b8-93a8-f616529a6ca5" providerId="AD" clId="Web-{51BF49D9-0FA2-EA2C-CEA6-2E16648A0E01}" dt="2024-05-01T02:51:23.410" v="4"/>
              <pc2:cmMkLst xmlns:pc2="http://schemas.microsoft.com/office/powerpoint/2019/9/main/command">
                <pc:docMk/>
                <pc:sldMk cId="4005068803" sldId="300"/>
                <pc2:cmMk id="{204C5E37-FCED-4C5D-8729-03B72AAAAC5D}"/>
              </pc2:cmMkLst>
            </pc226:cmChg>
            <pc226:cmChg xmlns:pc226="http://schemas.microsoft.com/office/powerpoint/2022/06/main/command" chg="mod modRxn">
              <pc226:chgData name="Allyson B. Byk" userId="S::byka@asme.org::16d983a4-f82a-44b8-93a8-f616529a6ca5" providerId="AD" clId="Web-{51BF49D9-0FA2-EA2C-CEA6-2E16648A0E01}" dt="2024-05-01T02:51:26.082" v="5"/>
              <pc2:cmMkLst xmlns:pc2="http://schemas.microsoft.com/office/powerpoint/2019/9/main/command">
                <pc:docMk/>
                <pc:sldMk cId="4005068803" sldId="300"/>
                <pc2:cmMk id="{BCFD09A4-E0EB-4780-AC5E-4A6101D200D7}"/>
              </pc2:cmMkLst>
            </pc226:cmChg>
          </p:ext>
        </pc:extLst>
      </pc:sldChg>
      <pc:sldChg chg="addCm">
        <pc:chgData name="Allyson B. Byk" userId="S::byka@asme.org::16d983a4-f82a-44b8-93a8-f616529a6ca5" providerId="AD" clId="Web-{51BF49D9-0FA2-EA2C-CEA6-2E16648A0E01}" dt="2024-05-01T02:54:20.774" v="7"/>
        <pc:sldMkLst>
          <pc:docMk/>
          <pc:sldMk cId="4171579101" sldId="302"/>
        </pc:sldMkLst>
        <pc:extLst>
          <p:ext xmlns:p="http://schemas.openxmlformats.org/presentationml/2006/main" uri="{D6D511B9-2390-475A-947B-AFAB55BFBCF1}">
            <pc226:cmChg xmlns:pc226="http://schemas.microsoft.com/office/powerpoint/2022/06/main/command" chg="add">
              <pc226:chgData name="Allyson B. Byk" userId="S::byka@asme.org::16d983a4-f82a-44b8-93a8-f616529a6ca5" providerId="AD" clId="Web-{51BF49D9-0FA2-EA2C-CEA6-2E16648A0E01}" dt="2024-05-01T02:54:20.774" v="7"/>
              <pc2:cmMkLst xmlns:pc2="http://schemas.microsoft.com/office/powerpoint/2019/9/main/command">
                <pc:docMk/>
                <pc:sldMk cId="4171579101" sldId="302"/>
                <pc2:cmMk id="{E11E71FB-B763-4133-9AA7-002F72234070}"/>
              </pc2:cmMkLst>
            </pc226:cmChg>
          </p:ext>
        </pc:extLst>
      </pc:sldChg>
      <pc:sldChg chg="addCm">
        <pc:chgData name="Allyson B. Byk" userId="S::byka@asme.org::16d983a4-f82a-44b8-93a8-f616529a6ca5" providerId="AD" clId="Web-{51BF49D9-0FA2-EA2C-CEA6-2E16648A0E01}" dt="2024-05-01T02:59:53.895" v="10"/>
        <pc:sldMkLst>
          <pc:docMk/>
          <pc:sldMk cId="3359515800" sldId="305"/>
        </pc:sldMkLst>
        <pc:extLst>
          <p:ext xmlns:p="http://schemas.openxmlformats.org/presentationml/2006/main" uri="{D6D511B9-2390-475A-947B-AFAB55BFBCF1}">
            <pc226:cmChg xmlns:pc226="http://schemas.microsoft.com/office/powerpoint/2022/06/main/command" chg="add">
              <pc226:chgData name="Allyson B. Byk" userId="S::byka@asme.org::16d983a4-f82a-44b8-93a8-f616529a6ca5" providerId="AD" clId="Web-{51BF49D9-0FA2-EA2C-CEA6-2E16648A0E01}" dt="2024-05-01T02:58:49.206" v="8"/>
              <pc2:cmMkLst xmlns:pc2="http://schemas.microsoft.com/office/powerpoint/2019/9/main/command">
                <pc:docMk/>
                <pc:sldMk cId="3359515800" sldId="305"/>
                <pc2:cmMk id="{FAD8814D-473F-481D-B5C8-11226C75F2DA}"/>
              </pc2:cmMkLst>
            </pc226:cmChg>
            <pc226:cmChg xmlns:pc226="http://schemas.microsoft.com/office/powerpoint/2022/06/main/command" chg="add">
              <pc226:chgData name="Allyson B. Byk" userId="S::byka@asme.org::16d983a4-f82a-44b8-93a8-f616529a6ca5" providerId="AD" clId="Web-{51BF49D9-0FA2-EA2C-CEA6-2E16648A0E01}" dt="2024-05-01T02:59:22.238" v="9"/>
              <pc2:cmMkLst xmlns:pc2="http://schemas.microsoft.com/office/powerpoint/2019/9/main/command">
                <pc:docMk/>
                <pc:sldMk cId="3359515800" sldId="305"/>
                <pc2:cmMk id="{F7C48B50-5F62-4C21-B820-AEA5DBED9C3A}"/>
              </pc2:cmMkLst>
            </pc226:cmChg>
            <pc226:cmChg xmlns:pc226="http://schemas.microsoft.com/office/powerpoint/2022/06/main/command" chg="add">
              <pc226:chgData name="Allyson B. Byk" userId="S::byka@asme.org::16d983a4-f82a-44b8-93a8-f616529a6ca5" providerId="AD" clId="Web-{51BF49D9-0FA2-EA2C-CEA6-2E16648A0E01}" dt="2024-05-01T02:59:53.895" v="10"/>
              <pc2:cmMkLst xmlns:pc2="http://schemas.microsoft.com/office/powerpoint/2019/9/main/command">
                <pc:docMk/>
                <pc:sldMk cId="3359515800" sldId="305"/>
                <pc2:cmMk id="{4EB0C083-78AE-4963-B641-5F485F927361}"/>
              </pc2:cmMkLst>
            </pc226:cmChg>
          </p:ext>
        </pc:extLst>
      </pc:sldChg>
      <pc:sldChg chg="addCm">
        <pc:chgData name="Allyson B. Byk" userId="S::byka@asme.org::16d983a4-f82a-44b8-93a8-f616529a6ca5" providerId="AD" clId="Web-{51BF49D9-0FA2-EA2C-CEA6-2E16648A0E01}" dt="2024-05-01T03:02:12.336" v="11"/>
        <pc:sldMkLst>
          <pc:docMk/>
          <pc:sldMk cId="3073487832" sldId="306"/>
        </pc:sldMkLst>
        <pc:extLst>
          <p:ext xmlns:p="http://schemas.openxmlformats.org/presentationml/2006/main" uri="{D6D511B9-2390-475A-947B-AFAB55BFBCF1}">
            <pc226:cmChg xmlns:pc226="http://schemas.microsoft.com/office/powerpoint/2022/06/main/command" chg="add">
              <pc226:chgData name="Allyson B. Byk" userId="S::byka@asme.org::16d983a4-f82a-44b8-93a8-f616529a6ca5" providerId="AD" clId="Web-{51BF49D9-0FA2-EA2C-CEA6-2E16648A0E01}" dt="2024-05-01T03:02:12.336" v="11"/>
              <pc2:cmMkLst xmlns:pc2="http://schemas.microsoft.com/office/powerpoint/2019/9/main/command">
                <pc:docMk/>
                <pc:sldMk cId="3073487832" sldId="306"/>
                <pc2:cmMk id="{C130027D-EA3D-4189-BF37-4A93A3573D49}"/>
              </pc2:cmMkLst>
            </pc226:cmChg>
          </p:ext>
        </pc:extLst>
      </pc:sldChg>
    </pc:docChg>
  </pc:docChgLst>
  <pc:docChgLst>
    <pc:chgData name="Adam Maslowski" userId="4a6ee28e-24f1-4419-88ae-c961a3c94e38" providerId="ADAL" clId="{A7C9E9DE-1A82-4659-A391-4A9517E65C09}"/>
    <pc:docChg chg="modSld">
      <pc:chgData name="Adam Maslowski" userId="4a6ee28e-24f1-4419-88ae-c961a3c94e38" providerId="ADAL" clId="{A7C9E9DE-1A82-4659-A391-4A9517E65C09}" dt="2024-09-16T13:04:17.843" v="5" actId="20577"/>
      <pc:docMkLst>
        <pc:docMk/>
      </pc:docMkLst>
      <pc:sldChg chg="modSp mod">
        <pc:chgData name="Adam Maslowski" userId="4a6ee28e-24f1-4419-88ae-c961a3c94e38" providerId="ADAL" clId="{A7C9E9DE-1A82-4659-A391-4A9517E65C09}" dt="2024-09-16T13:04:17.843" v="5" actId="20577"/>
        <pc:sldMkLst>
          <pc:docMk/>
          <pc:sldMk cId="1821845548" sldId="292"/>
        </pc:sldMkLst>
        <pc:graphicFrameChg chg="modGraphic">
          <ac:chgData name="Adam Maslowski" userId="4a6ee28e-24f1-4419-88ae-c961a3c94e38" providerId="ADAL" clId="{A7C9E9DE-1A82-4659-A391-4A9517E65C09}" dt="2024-09-16T13:04:17.843" v="5" actId="20577"/>
          <ac:graphicFrameMkLst>
            <pc:docMk/>
            <pc:sldMk cId="1821845548" sldId="292"/>
            <ac:graphicFrameMk id="13" creationId="{00000000-0000-0000-0000-000000000000}"/>
          </ac:graphicFrameMkLst>
        </pc:graphicFrameChg>
      </pc:sldChg>
    </pc:docChg>
  </pc:docChgLst>
  <pc:docChgLst>
    <pc:chgData name="Adam Maslowski" userId="4a6ee28e-24f1-4419-88ae-c961a3c94e38" providerId="ADAL" clId="{68C2FB4C-8F96-41B6-93DE-4869EBEF20B5}"/>
    <pc:docChg chg="undo custSel modSld modMainMaster">
      <pc:chgData name="Adam Maslowski" userId="4a6ee28e-24f1-4419-88ae-c961a3c94e38" providerId="ADAL" clId="{68C2FB4C-8F96-41B6-93DE-4869EBEF20B5}" dt="2024-06-25T18:15:33.933" v="276"/>
      <pc:docMkLst>
        <pc:docMk/>
      </pc:docMkLst>
      <pc:sldChg chg="modSp mod delCm modCm modNotesTx">
        <pc:chgData name="Adam Maslowski" userId="4a6ee28e-24f1-4419-88ae-c961a3c94e38" providerId="ADAL" clId="{68C2FB4C-8F96-41B6-93DE-4869EBEF20B5}" dt="2024-06-25T15:09:51.882" v="262"/>
        <pc:sldMkLst>
          <pc:docMk/>
          <pc:sldMk cId="2547622337" sldId="287"/>
        </pc:sldMkLst>
        <pc:spChg chg="mod">
          <ac:chgData name="Adam Maslowski" userId="4a6ee28e-24f1-4419-88ae-c961a3c94e38" providerId="ADAL" clId="{68C2FB4C-8F96-41B6-93DE-4869EBEF20B5}" dt="2024-06-25T15:09:38.299" v="260" actId="108"/>
          <ac:spMkLst>
            <pc:docMk/>
            <pc:sldMk cId="2547622337" sldId="287"/>
            <ac:spMk id="40965" creationId="{00000000-0000-0000-0000-000000000000}"/>
          </ac:spMkLst>
        </pc:spChg>
        <pc:extLst>
          <p:ext xmlns:p="http://schemas.openxmlformats.org/presentationml/2006/main" uri="{D6D511B9-2390-475A-947B-AFAB55BFBCF1}">
            <pc226:cmChg xmlns:pc226="http://schemas.microsoft.com/office/powerpoint/2022/06/main/command" chg="del mod">
              <pc226:chgData name="Adam Maslowski" userId="4a6ee28e-24f1-4419-88ae-c961a3c94e38" providerId="ADAL" clId="{68C2FB4C-8F96-41B6-93DE-4869EBEF20B5}" dt="2024-06-25T15:09:42.288" v="261"/>
              <pc2:cmMkLst xmlns:pc2="http://schemas.microsoft.com/office/powerpoint/2019/9/main/command">
                <pc:docMk/>
                <pc:sldMk cId="2547622337" sldId="287"/>
                <pc2:cmMk id="{1E1BFE07-2EFA-4916-9A05-B8615BC78DD8}"/>
              </pc2:cmMkLst>
            </pc226:cmChg>
            <pc226:cmChg xmlns:pc226="http://schemas.microsoft.com/office/powerpoint/2022/06/main/command" chg="del mod">
              <pc226:chgData name="Adam Maslowski" userId="4a6ee28e-24f1-4419-88ae-c961a3c94e38" providerId="ADAL" clId="{68C2FB4C-8F96-41B6-93DE-4869EBEF20B5}" dt="2024-06-25T15:09:51.882" v="262"/>
              <pc2:cmMkLst xmlns:pc2="http://schemas.microsoft.com/office/powerpoint/2019/9/main/command">
                <pc:docMk/>
                <pc:sldMk cId="2547622337" sldId="287"/>
                <pc2:cmMk id="{273BD150-980F-4964-91DB-6543E5E27D35}"/>
              </pc2:cmMkLst>
            </pc226:cmChg>
          </p:ext>
        </pc:extLst>
      </pc:sldChg>
      <pc:sldChg chg="modSp mod">
        <pc:chgData name="Adam Maslowski" userId="4a6ee28e-24f1-4419-88ae-c961a3c94e38" providerId="ADAL" clId="{68C2FB4C-8F96-41B6-93DE-4869EBEF20B5}" dt="2024-06-25T15:12:00.288" v="275" actId="20577"/>
        <pc:sldMkLst>
          <pc:docMk/>
          <pc:sldMk cId="1821845548" sldId="292"/>
        </pc:sldMkLst>
        <pc:graphicFrameChg chg="mod modGraphic">
          <ac:chgData name="Adam Maslowski" userId="4a6ee28e-24f1-4419-88ae-c961a3c94e38" providerId="ADAL" clId="{68C2FB4C-8F96-41B6-93DE-4869EBEF20B5}" dt="2024-06-25T15:12:00.288" v="275" actId="20577"/>
          <ac:graphicFrameMkLst>
            <pc:docMk/>
            <pc:sldMk cId="1821845548" sldId="292"/>
            <ac:graphicFrameMk id="13" creationId="{00000000-0000-0000-0000-000000000000}"/>
          </ac:graphicFrameMkLst>
        </pc:graphicFrameChg>
      </pc:sldChg>
      <pc:sldChg chg="modSp mod delCm modCm modNotesTx">
        <pc:chgData name="Adam Maslowski" userId="4a6ee28e-24f1-4419-88ae-c961a3c94e38" providerId="ADAL" clId="{68C2FB4C-8F96-41B6-93DE-4869EBEF20B5}" dt="2024-06-25T18:15:33.933" v="276"/>
        <pc:sldMkLst>
          <pc:docMk/>
          <pc:sldMk cId="1366337002" sldId="296"/>
        </pc:sldMkLst>
        <pc:spChg chg="mod">
          <ac:chgData name="Adam Maslowski" userId="4a6ee28e-24f1-4419-88ae-c961a3c94e38" providerId="ADAL" clId="{68C2FB4C-8F96-41B6-93DE-4869EBEF20B5}" dt="2024-06-25T15:02:36.862" v="158" actId="20577"/>
          <ac:spMkLst>
            <pc:docMk/>
            <pc:sldMk cId="1366337002" sldId="296"/>
            <ac:spMk id="16389" creationId="{00000000-0000-0000-0000-000000000000}"/>
          </ac:spMkLst>
        </pc:spChg>
        <pc:extLst>
          <p:ext xmlns:p="http://schemas.openxmlformats.org/presentationml/2006/main" uri="{D6D511B9-2390-475A-947B-AFAB55BFBCF1}">
            <pc226:cmChg xmlns:pc226="http://schemas.microsoft.com/office/powerpoint/2022/06/main/command" chg="del mod">
              <pc226:chgData name="Adam Maslowski" userId="4a6ee28e-24f1-4419-88ae-c961a3c94e38" providerId="ADAL" clId="{68C2FB4C-8F96-41B6-93DE-4869EBEF20B5}" dt="2024-06-25T18:15:33.933" v="276"/>
              <pc2:cmMkLst xmlns:pc2="http://schemas.microsoft.com/office/powerpoint/2019/9/main/command">
                <pc:docMk/>
                <pc:sldMk cId="1366337002" sldId="296"/>
                <pc2:cmMk id="{2320998B-7489-4815-A5EC-4EE155794330}"/>
              </pc2:cmMkLst>
            </pc226:cmChg>
          </p:ext>
        </pc:extLst>
      </pc:sldChg>
      <pc:sldChg chg="modSp mod delCm modCm modNotesTx">
        <pc:chgData name="Adam Maslowski" userId="4a6ee28e-24f1-4419-88ae-c961a3c94e38" providerId="ADAL" clId="{68C2FB4C-8F96-41B6-93DE-4869EBEF20B5}" dt="2024-06-25T15:03:48.931" v="172" actId="108"/>
        <pc:sldMkLst>
          <pc:docMk/>
          <pc:sldMk cId="1960044526" sldId="298"/>
        </pc:sldMkLst>
        <pc:spChg chg="mod">
          <ac:chgData name="Adam Maslowski" userId="4a6ee28e-24f1-4419-88ae-c961a3c94e38" providerId="ADAL" clId="{68C2FB4C-8F96-41B6-93DE-4869EBEF20B5}" dt="2024-06-25T15:03:26.666" v="168" actId="108"/>
          <ac:spMkLst>
            <pc:docMk/>
            <pc:sldMk cId="1960044526" sldId="298"/>
            <ac:spMk id="20485" creationId="{00000000-0000-0000-0000-000000000000}"/>
          </ac:spMkLst>
        </pc:spChg>
        <pc:extLst>
          <p:ext xmlns:p="http://schemas.openxmlformats.org/presentationml/2006/main" uri="{D6D511B9-2390-475A-947B-AFAB55BFBCF1}">
            <pc226:cmChg xmlns:pc226="http://schemas.microsoft.com/office/powerpoint/2022/06/main/command" chg="del mod">
              <pc226:chgData name="Adam Maslowski" userId="4a6ee28e-24f1-4419-88ae-c961a3c94e38" providerId="ADAL" clId="{68C2FB4C-8F96-41B6-93DE-4869EBEF20B5}" dt="2024-06-25T15:03:01.958" v="162"/>
              <pc2:cmMkLst xmlns:pc2="http://schemas.microsoft.com/office/powerpoint/2019/9/main/command">
                <pc:docMk/>
                <pc:sldMk cId="1960044526" sldId="298"/>
                <pc2:cmMk id="{F3679469-8D63-49DE-A50E-B204D729EC36}"/>
              </pc2:cmMkLst>
            </pc226:cmChg>
            <pc226:cmChg xmlns:pc226="http://schemas.microsoft.com/office/powerpoint/2022/06/main/command" chg="del">
              <pc226:chgData name="Adam Maslowski" userId="4a6ee28e-24f1-4419-88ae-c961a3c94e38" providerId="ADAL" clId="{68C2FB4C-8F96-41B6-93DE-4869EBEF20B5}" dt="2024-06-25T15:03:06.266" v="164"/>
              <pc2:cmMkLst xmlns:pc2="http://schemas.microsoft.com/office/powerpoint/2019/9/main/command">
                <pc:docMk/>
                <pc:sldMk cId="1960044526" sldId="298"/>
                <pc2:cmMk id="{894DB56E-8935-4064-9224-36B7A4EA453F}"/>
              </pc2:cmMkLst>
            </pc226:cmChg>
            <pc226:cmChg xmlns:pc226="http://schemas.microsoft.com/office/powerpoint/2022/06/main/command" chg="del">
              <pc226:chgData name="Adam Maslowski" userId="4a6ee28e-24f1-4419-88ae-c961a3c94e38" providerId="ADAL" clId="{68C2FB4C-8F96-41B6-93DE-4869EBEF20B5}" dt="2024-06-25T15:03:04.830" v="163"/>
              <pc2:cmMkLst xmlns:pc2="http://schemas.microsoft.com/office/powerpoint/2019/9/main/command">
                <pc:docMk/>
                <pc:sldMk cId="1960044526" sldId="298"/>
                <pc2:cmMk id="{BE50AD88-791B-4005-98BB-D626581D5440}"/>
              </pc2:cmMkLst>
            </pc226:cmChg>
          </p:ext>
        </pc:extLst>
      </pc:sldChg>
      <pc:sldChg chg="modSp mod delCm modNotesTx">
        <pc:chgData name="Adam Maslowski" userId="4a6ee28e-24f1-4419-88ae-c961a3c94e38" providerId="ADAL" clId="{68C2FB4C-8F96-41B6-93DE-4869EBEF20B5}" dt="2024-06-25T15:04:31.846" v="176" actId="115"/>
        <pc:sldMkLst>
          <pc:docMk/>
          <pc:sldMk cId="860224767" sldId="299"/>
        </pc:sldMkLst>
        <pc:spChg chg="mod">
          <ac:chgData name="Adam Maslowski" userId="4a6ee28e-24f1-4419-88ae-c961a3c94e38" providerId="ADAL" clId="{68C2FB4C-8F96-41B6-93DE-4869EBEF20B5}" dt="2024-06-25T15:04:25.069" v="175" actId="115"/>
          <ac:spMkLst>
            <pc:docMk/>
            <pc:sldMk cId="860224767" sldId="299"/>
            <ac:spMk id="26629" creationId="{00000000-0000-0000-0000-000000000000}"/>
          </ac:spMkLst>
        </pc:sp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68C2FB4C-8F96-41B6-93DE-4869EBEF20B5}" dt="2024-06-25T15:03:57.490" v="173"/>
              <pc2:cmMkLst xmlns:pc2="http://schemas.microsoft.com/office/powerpoint/2019/9/main/command">
                <pc:docMk/>
                <pc:sldMk cId="860224767" sldId="299"/>
                <pc2:cmMk id="{11596331-674F-453A-AC34-C6503B84B642}"/>
              </pc2:cmMkLst>
            </pc226:cmChg>
          </p:ext>
        </pc:extLst>
      </pc:sldChg>
      <pc:sldChg chg="modSp mod delCm modCm">
        <pc:chgData name="Adam Maslowski" userId="4a6ee28e-24f1-4419-88ae-c961a3c94e38" providerId="ADAL" clId="{68C2FB4C-8F96-41B6-93DE-4869EBEF20B5}" dt="2024-06-25T15:06:13.184" v="208" actId="115"/>
        <pc:sldMkLst>
          <pc:docMk/>
          <pc:sldMk cId="4005068803" sldId="300"/>
        </pc:sldMkLst>
        <pc:spChg chg="mod">
          <ac:chgData name="Adam Maslowski" userId="4a6ee28e-24f1-4419-88ae-c961a3c94e38" providerId="ADAL" clId="{68C2FB4C-8F96-41B6-93DE-4869EBEF20B5}" dt="2024-06-25T15:04:52.702" v="199" actId="115"/>
          <ac:spMkLst>
            <pc:docMk/>
            <pc:sldMk cId="4005068803" sldId="300"/>
            <ac:spMk id="47" creationId="{00000000-0000-0000-0000-000000000000}"/>
          </ac:spMkLst>
        </pc:spChg>
        <pc:spChg chg="mod">
          <ac:chgData name="Adam Maslowski" userId="4a6ee28e-24f1-4419-88ae-c961a3c94e38" providerId="ADAL" clId="{68C2FB4C-8F96-41B6-93DE-4869EBEF20B5}" dt="2024-06-25T15:05:18.904" v="201" actId="20577"/>
          <ac:spMkLst>
            <pc:docMk/>
            <pc:sldMk cId="4005068803" sldId="300"/>
            <ac:spMk id="85" creationId="{00000000-0000-0000-0000-000000000000}"/>
          </ac:spMkLst>
        </pc:spChg>
        <pc:spChg chg="mod">
          <ac:chgData name="Adam Maslowski" userId="4a6ee28e-24f1-4419-88ae-c961a3c94e38" providerId="ADAL" clId="{68C2FB4C-8F96-41B6-93DE-4869EBEF20B5}" dt="2024-06-25T15:06:13.184" v="208" actId="115"/>
          <ac:spMkLst>
            <pc:docMk/>
            <pc:sldMk cId="4005068803" sldId="300"/>
            <ac:spMk id="94" creationId="{00000000-0000-0000-0000-000000000000}"/>
          </ac:spMkLst>
        </pc:spChg>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68C2FB4C-8F96-41B6-93DE-4869EBEF20B5}" dt="2024-06-25T15:05:57.242" v="204"/>
              <pc2:cmMkLst xmlns:pc2="http://schemas.microsoft.com/office/powerpoint/2019/9/main/command">
                <pc:docMk/>
                <pc:sldMk cId="4005068803" sldId="300"/>
                <pc2:cmMk id="{204C5E37-FCED-4C5D-8729-03B72AAAAC5D}"/>
              </pc2:cmMkLst>
            </pc226:cmChg>
            <pc226:cmChg xmlns:pc226="http://schemas.microsoft.com/office/powerpoint/2022/06/main/command" chg="del">
              <pc226:chgData name="Adam Maslowski" userId="4a6ee28e-24f1-4419-88ae-c961a3c94e38" providerId="ADAL" clId="{68C2FB4C-8F96-41B6-93DE-4869EBEF20B5}" dt="2024-06-25T15:05:54.862" v="203"/>
              <pc2:cmMkLst xmlns:pc2="http://schemas.microsoft.com/office/powerpoint/2019/9/main/command">
                <pc:docMk/>
                <pc:sldMk cId="4005068803" sldId="300"/>
                <pc2:cmMk id="{BCFD09A4-E0EB-4780-AC5E-4A6101D200D7}"/>
              </pc2:cmMkLst>
            </pc226:cmChg>
            <pc226:cmChg xmlns:pc226="http://schemas.microsoft.com/office/powerpoint/2022/06/main/command" chg="del mod">
              <pc226:chgData name="Adam Maslowski" userId="4a6ee28e-24f1-4419-88ae-c961a3c94e38" providerId="ADAL" clId="{68C2FB4C-8F96-41B6-93DE-4869EBEF20B5}" dt="2024-06-25T15:04:58.687" v="200"/>
              <pc2:cmMkLst xmlns:pc2="http://schemas.microsoft.com/office/powerpoint/2019/9/main/command">
                <pc:docMk/>
                <pc:sldMk cId="4005068803" sldId="300"/>
                <pc2:cmMk id="{49138FF4-3966-4793-B9B9-48055F7A80A4}"/>
              </pc2:cmMkLst>
            </pc226:cmChg>
            <pc226:cmChg xmlns:pc226="http://schemas.microsoft.com/office/powerpoint/2022/06/main/command" chg="del mod">
              <pc226:chgData name="Adam Maslowski" userId="4a6ee28e-24f1-4419-88ae-c961a3c94e38" providerId="ADAL" clId="{68C2FB4C-8F96-41B6-93DE-4869EBEF20B5}" dt="2024-06-25T15:05:24.241" v="202"/>
              <pc2:cmMkLst xmlns:pc2="http://schemas.microsoft.com/office/powerpoint/2019/9/main/command">
                <pc:docMk/>
                <pc:sldMk cId="4005068803" sldId="300"/>
                <pc2:cmMk id="{07621FF7-983E-409E-A6F9-FB3A1490D966}"/>
              </pc2:cmMkLst>
            </pc226:cmChg>
          </p:ext>
        </pc:extLst>
      </pc:sldChg>
      <pc:sldChg chg="delCm">
        <pc:chgData name="Adam Maslowski" userId="4a6ee28e-24f1-4419-88ae-c961a3c94e38" providerId="ADAL" clId="{68C2FB4C-8F96-41B6-93DE-4869EBEF20B5}" dt="2024-06-25T15:06:24.716" v="209"/>
        <pc:sldMkLst>
          <pc:docMk/>
          <pc:sldMk cId="4171579101" sldId="302"/>
        </pc:sldMkLst>
        <pc:extLst>
          <p:ext xmlns:p="http://schemas.openxmlformats.org/presentationml/2006/main" uri="{D6D511B9-2390-475A-947B-AFAB55BFBCF1}">
            <pc226:cmChg xmlns:pc226="http://schemas.microsoft.com/office/powerpoint/2022/06/main/command" chg="del">
              <pc226:chgData name="Adam Maslowski" userId="4a6ee28e-24f1-4419-88ae-c961a3c94e38" providerId="ADAL" clId="{68C2FB4C-8F96-41B6-93DE-4869EBEF20B5}" dt="2024-06-25T15:06:24.716" v="209"/>
              <pc2:cmMkLst xmlns:pc2="http://schemas.microsoft.com/office/powerpoint/2019/9/main/command">
                <pc:docMk/>
                <pc:sldMk cId="4171579101" sldId="302"/>
                <pc2:cmMk id="{E11E71FB-B763-4133-9AA7-002F72234070}"/>
              </pc2:cmMkLst>
            </pc226:cmChg>
          </p:ext>
        </pc:extLst>
      </pc:sldChg>
      <pc:sldChg chg="modSp mod delCm modCm modNotesTx">
        <pc:chgData name="Adam Maslowski" userId="4a6ee28e-24f1-4419-88ae-c961a3c94e38" providerId="ADAL" clId="{68C2FB4C-8F96-41B6-93DE-4869EBEF20B5}" dt="2024-06-25T15:07:23.008" v="225" actId="115"/>
        <pc:sldMkLst>
          <pc:docMk/>
          <pc:sldMk cId="3359515800" sldId="305"/>
        </pc:sldMkLst>
        <pc:spChg chg="mod">
          <ac:chgData name="Adam Maslowski" userId="4a6ee28e-24f1-4419-88ae-c961a3c94e38" providerId="ADAL" clId="{68C2FB4C-8F96-41B6-93DE-4869EBEF20B5}" dt="2024-06-25T15:06:52.549" v="212" actId="108"/>
          <ac:spMkLst>
            <pc:docMk/>
            <pc:sldMk cId="3359515800" sldId="305"/>
            <ac:spMk id="28677" creationId="{00000000-0000-0000-0000-000000000000}"/>
          </ac:spMkLst>
        </pc:spChg>
        <pc:extLst>
          <p:ext xmlns:p="http://schemas.openxmlformats.org/presentationml/2006/main" uri="{D6D511B9-2390-475A-947B-AFAB55BFBCF1}">
            <pc226:cmChg xmlns:pc226="http://schemas.microsoft.com/office/powerpoint/2022/06/main/command" chg="del mod">
              <pc226:chgData name="Adam Maslowski" userId="4a6ee28e-24f1-4419-88ae-c961a3c94e38" providerId="ADAL" clId="{68C2FB4C-8F96-41B6-93DE-4869EBEF20B5}" dt="2024-06-25T15:06:54.765" v="213"/>
              <pc2:cmMkLst xmlns:pc2="http://schemas.microsoft.com/office/powerpoint/2019/9/main/command">
                <pc:docMk/>
                <pc:sldMk cId="3359515800" sldId="305"/>
                <pc2:cmMk id="{FAD8814D-473F-481D-B5C8-11226C75F2DA}"/>
              </pc2:cmMkLst>
            </pc226:cmChg>
            <pc226:cmChg xmlns:pc226="http://schemas.microsoft.com/office/powerpoint/2022/06/main/command" chg="del mod">
              <pc226:chgData name="Adam Maslowski" userId="4a6ee28e-24f1-4419-88ae-c961a3c94e38" providerId="ADAL" clId="{68C2FB4C-8F96-41B6-93DE-4869EBEF20B5}" dt="2024-06-25T15:06:58.099" v="214"/>
              <pc2:cmMkLst xmlns:pc2="http://schemas.microsoft.com/office/powerpoint/2019/9/main/command">
                <pc:docMk/>
                <pc:sldMk cId="3359515800" sldId="305"/>
                <pc2:cmMk id="{F7C48B50-5F62-4C21-B820-AEA5DBED9C3A}"/>
              </pc2:cmMkLst>
            </pc226:cmChg>
            <pc226:cmChg xmlns:pc226="http://schemas.microsoft.com/office/powerpoint/2022/06/main/command" chg="del mod">
              <pc226:chgData name="Adam Maslowski" userId="4a6ee28e-24f1-4419-88ae-c961a3c94e38" providerId="ADAL" clId="{68C2FB4C-8F96-41B6-93DE-4869EBEF20B5}" dt="2024-06-25T15:07:06.699" v="215"/>
              <pc2:cmMkLst xmlns:pc2="http://schemas.microsoft.com/office/powerpoint/2019/9/main/command">
                <pc:docMk/>
                <pc:sldMk cId="3359515800" sldId="305"/>
                <pc2:cmMk id="{4EB0C083-78AE-4963-B641-5F485F927361}"/>
              </pc2:cmMkLst>
            </pc226:cmChg>
          </p:ext>
        </pc:extLst>
      </pc:sldChg>
      <pc:sldChg chg="modSp mod delCm modCm modNotesTx">
        <pc:chgData name="Adam Maslowski" userId="4a6ee28e-24f1-4419-88ae-c961a3c94e38" providerId="ADAL" clId="{68C2FB4C-8F96-41B6-93DE-4869EBEF20B5}" dt="2024-06-25T15:08:58.061" v="256" actId="20577"/>
        <pc:sldMkLst>
          <pc:docMk/>
          <pc:sldMk cId="3073487832" sldId="306"/>
        </pc:sldMkLst>
        <pc:spChg chg="mod">
          <ac:chgData name="Adam Maslowski" userId="4a6ee28e-24f1-4419-88ae-c961a3c94e38" providerId="ADAL" clId="{68C2FB4C-8F96-41B6-93DE-4869EBEF20B5}" dt="2024-06-25T15:08:58.061" v="256" actId="20577"/>
          <ac:spMkLst>
            <pc:docMk/>
            <pc:sldMk cId="3073487832" sldId="306"/>
            <ac:spMk id="30725" creationId="{00000000-0000-0000-0000-000000000000}"/>
          </ac:spMkLst>
        </pc:spChg>
        <pc:extLst>
          <p:ext xmlns:p="http://schemas.openxmlformats.org/presentationml/2006/main" uri="{D6D511B9-2390-475A-947B-AFAB55BFBCF1}">
            <pc226:cmChg xmlns:pc226="http://schemas.microsoft.com/office/powerpoint/2022/06/main/command" chg="del mod">
              <pc226:chgData name="Adam Maslowski" userId="4a6ee28e-24f1-4419-88ae-c961a3c94e38" providerId="ADAL" clId="{68C2FB4C-8F96-41B6-93DE-4869EBEF20B5}" dt="2024-06-25T15:08:20.867" v="235"/>
              <pc2:cmMkLst xmlns:pc2="http://schemas.microsoft.com/office/powerpoint/2019/9/main/command">
                <pc:docMk/>
                <pc:sldMk cId="3073487832" sldId="306"/>
                <pc2:cmMk id="{C130027D-EA3D-4189-BF37-4A93A3573D49}"/>
              </pc2:cmMkLst>
            </pc226:cmChg>
            <pc226:cmChg xmlns:pc226="http://schemas.microsoft.com/office/powerpoint/2022/06/main/command" chg="del">
              <pc226:chgData name="Adam Maslowski" userId="4a6ee28e-24f1-4419-88ae-c961a3c94e38" providerId="ADAL" clId="{68C2FB4C-8F96-41B6-93DE-4869EBEF20B5}" dt="2024-06-25T15:08:15.790" v="234"/>
              <pc2:cmMkLst xmlns:pc2="http://schemas.microsoft.com/office/powerpoint/2019/9/main/command">
                <pc:docMk/>
                <pc:sldMk cId="3073487832" sldId="306"/>
                <pc2:cmMk id="{18174DA1-5C54-4B64-AA0C-E7BA40080629}"/>
              </pc2:cmMkLst>
            </pc226:cmChg>
            <pc226:cmChg xmlns:pc226="http://schemas.microsoft.com/office/powerpoint/2022/06/main/command" chg="del mod">
              <pc226:chgData name="Adam Maslowski" userId="4a6ee28e-24f1-4419-88ae-c961a3c94e38" providerId="ADAL" clId="{68C2FB4C-8F96-41B6-93DE-4869EBEF20B5}" dt="2024-06-25T15:08:10.196" v="233"/>
              <pc2:cmMkLst xmlns:pc2="http://schemas.microsoft.com/office/powerpoint/2019/9/main/command">
                <pc:docMk/>
                <pc:sldMk cId="3073487832" sldId="306"/>
                <pc2:cmMk id="{4497D8D3-E342-48B0-A217-451578BAF7E2}"/>
              </pc2:cmMkLst>
            </pc226:cmChg>
          </p:ext>
        </pc:extLst>
      </pc:sldChg>
      <pc:sldMasterChg chg="modSp mod">
        <pc:chgData name="Adam Maslowski" userId="4a6ee28e-24f1-4419-88ae-c961a3c94e38" providerId="ADAL" clId="{68C2FB4C-8F96-41B6-93DE-4869EBEF20B5}" dt="2024-06-25T15:00:11.773" v="1" actId="6549"/>
        <pc:sldMasterMkLst>
          <pc:docMk/>
          <pc:sldMasterMk cId="2067496328" sldId="2147483673"/>
        </pc:sldMasterMkLst>
        <pc:spChg chg="mod">
          <ac:chgData name="Adam Maslowski" userId="4a6ee28e-24f1-4419-88ae-c961a3c94e38" providerId="ADAL" clId="{68C2FB4C-8F96-41B6-93DE-4869EBEF20B5}" dt="2024-06-25T15:00:11.773" v="1" actId="6549"/>
          <ac:spMkLst>
            <pc:docMk/>
            <pc:sldMasterMk cId="2067496328" sldId="2147483673"/>
            <ac:spMk id="9"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fld id="{424C856F-E99B-4CD2-BBB1-FACCE5EA7E62}" type="datetimeFigureOut">
              <a:rPr lang="en-US" smtClean="0"/>
              <a:t>9/16/2024</a:t>
            </a:fld>
            <a:endParaRPr lang="en-US"/>
          </a:p>
        </p:txBody>
      </p:sp>
      <p:sp>
        <p:nvSpPr>
          <p:cNvPr id="4" name="Footer Placeholder 3"/>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3C788556-EF71-4148-BECC-344EF1716B50}" type="slidenum">
              <a:rPr lang="en-US" smtClean="0"/>
              <a:t>‹#›</a:t>
            </a:fld>
            <a:endParaRPr lang="en-US"/>
          </a:p>
        </p:txBody>
      </p:sp>
    </p:spTree>
    <p:extLst>
      <p:ext uri="{BB962C8B-B14F-4D97-AF65-F5344CB8AC3E}">
        <p14:creationId xmlns:p14="http://schemas.microsoft.com/office/powerpoint/2010/main" val="23933264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4"/>
          <p:cNvSpPr>
            <a:spLocks noGrp="1" noRot="1" noChangeAspect="1" noChangeArrowheads="1" noTextEdit="1"/>
          </p:cNvSpPr>
          <p:nvPr>
            <p:ph type="sldImg" idx="2"/>
          </p:nvPr>
        </p:nvSpPr>
        <p:spPr bwMode="auto">
          <a:xfrm>
            <a:off x="1257300" y="239713"/>
            <a:ext cx="4800600" cy="3600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731520" y="4160520"/>
            <a:ext cx="5852160" cy="504063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
        <p:nvSpPr>
          <p:cNvPr id="12294" name="Rectangle 6"/>
          <p:cNvSpPr>
            <a:spLocks noGrp="1" noChangeArrowheads="1"/>
          </p:cNvSpPr>
          <p:nvPr>
            <p:ph type="ftr" sz="quarter" idx="4"/>
          </p:nvPr>
        </p:nvSpPr>
        <p:spPr bwMode="auto">
          <a:xfrm>
            <a:off x="0" y="9119474"/>
            <a:ext cx="3169920" cy="480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eaLnBrk="1" hangingPunct="1">
              <a:defRPr sz="1300" smtClean="0">
                <a:latin typeface="Arial" panose="020B0604020202020204" pitchFamily="34" charset="0"/>
              </a:defRPr>
            </a:lvl1pPr>
          </a:lstStyle>
          <a:p>
            <a:pPr>
              <a:defRPr/>
            </a:pPr>
            <a:endParaRPr lang="en-US"/>
          </a:p>
        </p:txBody>
      </p:sp>
      <p:sp>
        <p:nvSpPr>
          <p:cNvPr id="12295" name="Rectangle 7"/>
          <p:cNvSpPr>
            <a:spLocks noGrp="1" noChangeArrowheads="1"/>
          </p:cNvSpPr>
          <p:nvPr>
            <p:ph type="sldNum" sz="quarter" idx="5"/>
          </p:nvPr>
        </p:nvSpPr>
        <p:spPr bwMode="auto">
          <a:xfrm>
            <a:off x="4143587" y="9119474"/>
            <a:ext cx="3169920" cy="4800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r" eaLnBrk="1" hangingPunct="1">
              <a:defRPr sz="1300" smtClean="0">
                <a:latin typeface="Arial" panose="020B0604020202020204" pitchFamily="34" charset="0"/>
              </a:defRPr>
            </a:lvl1pPr>
          </a:lstStyle>
          <a:p>
            <a:pPr>
              <a:defRPr/>
            </a:pPr>
            <a:fld id="{88C346F9-7F7D-4E32-B55A-9758529AE67A}" type="slidenum">
              <a:rPr lang="en-US"/>
              <a:pPr>
                <a:defRPr/>
              </a:pPr>
              <a:t>‹#›</a:t>
            </a:fld>
            <a:endParaRPr lang="en-US"/>
          </a:p>
        </p:txBody>
      </p:sp>
    </p:spTree>
    <p:extLst>
      <p:ext uri="{BB962C8B-B14F-4D97-AF65-F5344CB8AC3E}">
        <p14:creationId xmlns:p14="http://schemas.microsoft.com/office/powerpoint/2010/main" val="41881133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Arial" panose="020B0604020202020204" pitchFamily="34" charset="0"/>
        <a:ea typeface="+mn-ea"/>
        <a:cs typeface="+mn-cs"/>
      </a:defRPr>
    </a:lvl1pPr>
    <a:lvl2pPr marL="228600" indent="-114300" algn="l" rtl="0" eaLnBrk="0" fontAlgn="base" hangingPunct="0">
      <a:spcBef>
        <a:spcPct val="30000"/>
      </a:spcBef>
      <a:spcAft>
        <a:spcPct val="0"/>
      </a:spcAft>
      <a:buChar char="•"/>
      <a:defRPr sz="1100" kern="1200">
        <a:solidFill>
          <a:schemeClr val="tx1"/>
        </a:solidFill>
        <a:latin typeface="Arial" panose="020B0604020202020204" pitchFamily="34" charset="0"/>
        <a:ea typeface="+mn-ea"/>
        <a:cs typeface="+mn-cs"/>
      </a:defRPr>
    </a:lvl2pPr>
    <a:lvl3pPr marL="457200" indent="-114300" algn="l" rtl="0" eaLnBrk="0" fontAlgn="base" hangingPunct="0">
      <a:spcBef>
        <a:spcPct val="30000"/>
      </a:spcBef>
      <a:spcAft>
        <a:spcPct val="0"/>
      </a:spcAft>
      <a:buFont typeface="Arial" panose="020B0604020202020204" pitchFamily="34" charset="0"/>
      <a:buChar char="–"/>
      <a:defRPr sz="1100" kern="1200">
        <a:solidFill>
          <a:schemeClr val="tx1"/>
        </a:solidFill>
        <a:latin typeface="Arial" panose="020B0604020202020204" pitchFamily="34" charset="0"/>
        <a:ea typeface="+mn-ea"/>
        <a:cs typeface="+mn-cs"/>
      </a:defRPr>
    </a:lvl3pPr>
    <a:lvl4pPr marL="685800" indent="-114300" algn="l" rtl="0" eaLnBrk="0" fontAlgn="base" hangingPunct="0">
      <a:spcBef>
        <a:spcPct val="30000"/>
      </a:spcBef>
      <a:spcAft>
        <a:spcPct val="0"/>
      </a:spcAft>
      <a:buFont typeface="Arial" panose="020B0604020202020204" pitchFamily="34" charset="0"/>
      <a:buChar char="-"/>
      <a:defRPr sz="1100" kern="1200">
        <a:solidFill>
          <a:schemeClr val="tx1"/>
        </a:solidFill>
        <a:latin typeface="Arial" panose="020B0604020202020204" pitchFamily="34" charset="0"/>
        <a:ea typeface="+mn-ea"/>
        <a:cs typeface="+mn-cs"/>
      </a:defRPr>
    </a:lvl4pPr>
    <a:lvl5pPr marL="2057400" indent="-228600" algn="l" rtl="0" eaLnBrk="0" fontAlgn="base" hangingPunct="0">
      <a:spcBef>
        <a:spcPct val="30000"/>
      </a:spcBef>
      <a:spcAft>
        <a:spcPct val="0"/>
      </a:spcAft>
      <a:defRPr sz="11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cstools.asme.org/csconnect/FileUpload.cfm?View=yes&amp;ID=66146"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a:p>
        </p:txBody>
      </p:sp>
      <p:sp>
        <p:nvSpPr>
          <p:cNvPr id="4" name="Slide Number Placeholder 3"/>
          <p:cNvSpPr>
            <a:spLocks noGrp="1"/>
          </p:cNvSpPr>
          <p:nvPr>
            <p:ph type="sldNum" sz="quarter" idx="10"/>
          </p:nvPr>
        </p:nvSpPr>
        <p:spPr/>
        <p:txBody>
          <a:bodyPr/>
          <a:lstStyle/>
          <a:p>
            <a:pPr>
              <a:defRPr/>
            </a:pPr>
            <a:fld id="{83E48DBB-187F-4625-94D2-320195BC1BCC}" type="slidenum">
              <a:rPr lang="en-US" smtClean="0">
                <a:solidFill>
                  <a:prstClr val="black"/>
                </a:solidFill>
              </a:rPr>
              <a:pPr>
                <a:defRPr/>
              </a:pPr>
              <a:t>0</a:t>
            </a:fld>
            <a:endParaRPr lang="en-US">
              <a:solidFill>
                <a:prstClr val="black"/>
              </a:solidFill>
            </a:endParaRPr>
          </a:p>
        </p:txBody>
      </p:sp>
    </p:spTree>
    <p:extLst>
      <p:ext uri="{BB962C8B-B14F-4D97-AF65-F5344CB8AC3E}">
        <p14:creationId xmlns:p14="http://schemas.microsoft.com/office/powerpoint/2010/main" val="34163425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372" indent="-302066">
              <a:defRPr sz="2500">
                <a:solidFill>
                  <a:schemeClr val="tx1"/>
                </a:solidFill>
                <a:latin typeface="Times" panose="02020603050405020304" pitchFamily="18" charset="0"/>
              </a:defRPr>
            </a:lvl2pPr>
            <a:lvl3pPr marL="1208265" indent="-241653">
              <a:defRPr sz="2500">
                <a:solidFill>
                  <a:schemeClr val="tx1"/>
                </a:solidFill>
                <a:latin typeface="Times" panose="02020603050405020304" pitchFamily="18" charset="0"/>
              </a:defRPr>
            </a:lvl3pPr>
            <a:lvl4pPr marL="1691571" indent="-241653">
              <a:defRPr sz="2500">
                <a:solidFill>
                  <a:schemeClr val="tx1"/>
                </a:solidFill>
                <a:latin typeface="Times" panose="02020603050405020304" pitchFamily="18" charset="0"/>
              </a:defRPr>
            </a:lvl4pPr>
            <a:lvl5pPr marL="2174878" indent="-241653">
              <a:defRPr sz="2500">
                <a:solidFill>
                  <a:schemeClr val="tx1"/>
                </a:solidFill>
                <a:latin typeface="Times" panose="02020603050405020304" pitchFamily="18" charset="0"/>
              </a:defRPr>
            </a:lvl5pPr>
            <a:lvl6pPr marL="2658184" indent="-241653" eaLnBrk="0" fontAlgn="base" hangingPunct="0">
              <a:spcBef>
                <a:spcPct val="0"/>
              </a:spcBef>
              <a:spcAft>
                <a:spcPct val="0"/>
              </a:spcAft>
              <a:defRPr sz="2500">
                <a:solidFill>
                  <a:schemeClr val="tx1"/>
                </a:solidFill>
                <a:latin typeface="Times" panose="02020603050405020304" pitchFamily="18" charset="0"/>
              </a:defRPr>
            </a:lvl6pPr>
            <a:lvl7pPr marL="3141490" indent="-241653" eaLnBrk="0" fontAlgn="base" hangingPunct="0">
              <a:spcBef>
                <a:spcPct val="0"/>
              </a:spcBef>
              <a:spcAft>
                <a:spcPct val="0"/>
              </a:spcAft>
              <a:defRPr sz="2500">
                <a:solidFill>
                  <a:schemeClr val="tx1"/>
                </a:solidFill>
                <a:latin typeface="Times" panose="02020603050405020304" pitchFamily="18" charset="0"/>
              </a:defRPr>
            </a:lvl7pPr>
            <a:lvl8pPr marL="3624796" indent="-241653" eaLnBrk="0" fontAlgn="base" hangingPunct="0">
              <a:spcBef>
                <a:spcPct val="0"/>
              </a:spcBef>
              <a:spcAft>
                <a:spcPct val="0"/>
              </a:spcAft>
              <a:defRPr sz="2500">
                <a:solidFill>
                  <a:schemeClr val="tx1"/>
                </a:solidFill>
                <a:latin typeface="Times" panose="02020603050405020304" pitchFamily="18" charset="0"/>
              </a:defRPr>
            </a:lvl8pPr>
            <a:lvl9pPr marL="4108102" indent="-241653" eaLnBrk="0" fontAlgn="base" hangingPunct="0">
              <a:spcBef>
                <a:spcPct val="0"/>
              </a:spcBef>
              <a:spcAft>
                <a:spcPct val="0"/>
              </a:spcAft>
              <a:defRPr sz="2500">
                <a:solidFill>
                  <a:schemeClr val="tx1"/>
                </a:solidFill>
                <a:latin typeface="Times" panose="02020603050405020304" pitchFamily="18" charset="0"/>
              </a:defRPr>
            </a:lvl9pPr>
          </a:lstStyle>
          <a:p>
            <a:fld id="{1F5E5F4B-B11D-44C2-BC4E-787D4B8F306C}" type="slidenum">
              <a:rPr lang="en-US" sz="1300">
                <a:latin typeface="Arial" panose="020B0604020202020204" pitchFamily="34" charset="0"/>
              </a:rPr>
              <a:pPr/>
              <a:t>9</a:t>
            </a:fld>
            <a:endParaRPr lang="en-US" sz="1300">
              <a:latin typeface="Arial" panose="020B0604020202020204" pitchFamily="34" charset="0"/>
            </a:endParaRPr>
          </a:p>
        </p:txBody>
      </p:sp>
      <p:sp>
        <p:nvSpPr>
          <p:cNvPr id="23555" name="Rectangle 2"/>
          <p:cNvSpPr>
            <a:spLocks noGrp="1" noRot="1" noChangeAspect="1" noChangeArrowheads="1" noTextEdit="1"/>
          </p:cNvSpPr>
          <p:nvPr>
            <p:ph type="sldImg"/>
          </p:nvPr>
        </p:nvSpPr>
        <p:spPr>
          <a:xfrm>
            <a:off x="1341438" y="474663"/>
            <a:ext cx="4657725" cy="3494087"/>
          </a:xfrm>
          <a:ln/>
        </p:spPr>
      </p:sp>
      <p:sp>
        <p:nvSpPr>
          <p:cNvPr id="23556" name="Rectangle 3"/>
          <p:cNvSpPr>
            <a:spLocks noGrp="1" noChangeArrowheads="1"/>
          </p:cNvSpPr>
          <p:nvPr>
            <p:ph type="body" idx="1"/>
          </p:nvPr>
        </p:nvSpPr>
        <p:spPr>
          <a:xfrm>
            <a:off x="487681" y="4245531"/>
            <a:ext cx="6338147" cy="4958953"/>
          </a:xfrm>
          <a:noFill/>
        </p:spPr>
        <p:txBody>
          <a:bodyPr/>
          <a:lstStyle/>
          <a:p>
            <a:pPr eaLnBrk="1" hangingPunct="1"/>
            <a:r>
              <a:rPr lang="en-US" u="none"/>
              <a:t>In order for a project to be accepted, it should meet these criteria:</a:t>
            </a:r>
          </a:p>
          <a:p>
            <a:pPr lvl="1" eaLnBrk="1" hangingPunct="1">
              <a:spcBef>
                <a:spcPct val="40000"/>
              </a:spcBef>
            </a:pPr>
            <a:r>
              <a:rPr lang="en-US" u="none"/>
              <a:t>A standard is the proper solution</a:t>
            </a:r>
            <a:r>
              <a:rPr lang="en-US" u="none" baseline="0"/>
              <a:t> to the identified problem.</a:t>
            </a:r>
            <a:endParaRPr lang="en-US" u="none"/>
          </a:p>
          <a:p>
            <a:pPr lvl="1" eaLnBrk="1" hangingPunct="1">
              <a:spcBef>
                <a:spcPct val="40000"/>
              </a:spcBef>
            </a:pPr>
            <a:r>
              <a:rPr lang="en-US" u="none"/>
              <a:t>There is an identified user and use.</a:t>
            </a:r>
          </a:p>
          <a:p>
            <a:pPr lvl="1" eaLnBrk="1" hangingPunct="1">
              <a:spcBef>
                <a:spcPct val="40000"/>
              </a:spcBef>
            </a:pPr>
            <a:r>
              <a:rPr lang="en-US" u="none"/>
              <a:t>A technical base exists which will enable standard development.</a:t>
            </a:r>
          </a:p>
          <a:p>
            <a:pPr lvl="1" eaLnBrk="1" hangingPunct="1">
              <a:spcBef>
                <a:spcPct val="40000"/>
              </a:spcBef>
            </a:pPr>
            <a:r>
              <a:rPr lang="en-US" u="none"/>
              <a:t>There is or will be a broad constituency</a:t>
            </a:r>
            <a:r>
              <a:rPr lang="en-US" u="none" baseline="0"/>
              <a:t> as contrasted with a single user.</a:t>
            </a:r>
            <a:endParaRPr lang="en-US" u="none"/>
          </a:p>
          <a:p>
            <a:pPr eaLnBrk="1" hangingPunct="1"/>
            <a:endParaRPr lang="en-US" u="none"/>
          </a:p>
        </p:txBody>
      </p:sp>
    </p:spTree>
    <p:extLst>
      <p:ext uri="{BB962C8B-B14F-4D97-AF65-F5344CB8AC3E}">
        <p14:creationId xmlns:p14="http://schemas.microsoft.com/office/powerpoint/2010/main" val="24183506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372" indent="-302066">
              <a:defRPr sz="2500">
                <a:solidFill>
                  <a:schemeClr val="tx1"/>
                </a:solidFill>
                <a:latin typeface="Times" panose="02020603050405020304" pitchFamily="18" charset="0"/>
              </a:defRPr>
            </a:lvl2pPr>
            <a:lvl3pPr marL="1208265" indent="-241653">
              <a:defRPr sz="2500">
                <a:solidFill>
                  <a:schemeClr val="tx1"/>
                </a:solidFill>
                <a:latin typeface="Times" panose="02020603050405020304" pitchFamily="18" charset="0"/>
              </a:defRPr>
            </a:lvl3pPr>
            <a:lvl4pPr marL="1691571" indent="-241653">
              <a:defRPr sz="2500">
                <a:solidFill>
                  <a:schemeClr val="tx1"/>
                </a:solidFill>
                <a:latin typeface="Times" panose="02020603050405020304" pitchFamily="18" charset="0"/>
              </a:defRPr>
            </a:lvl4pPr>
            <a:lvl5pPr marL="2174878" indent="-241653">
              <a:defRPr sz="2500">
                <a:solidFill>
                  <a:schemeClr val="tx1"/>
                </a:solidFill>
                <a:latin typeface="Times" panose="02020603050405020304" pitchFamily="18" charset="0"/>
              </a:defRPr>
            </a:lvl5pPr>
            <a:lvl6pPr marL="2658184" indent="-241653" eaLnBrk="0" fontAlgn="base" hangingPunct="0">
              <a:spcBef>
                <a:spcPct val="0"/>
              </a:spcBef>
              <a:spcAft>
                <a:spcPct val="0"/>
              </a:spcAft>
              <a:defRPr sz="2500">
                <a:solidFill>
                  <a:schemeClr val="tx1"/>
                </a:solidFill>
                <a:latin typeface="Times" panose="02020603050405020304" pitchFamily="18" charset="0"/>
              </a:defRPr>
            </a:lvl6pPr>
            <a:lvl7pPr marL="3141490" indent="-241653" eaLnBrk="0" fontAlgn="base" hangingPunct="0">
              <a:spcBef>
                <a:spcPct val="0"/>
              </a:spcBef>
              <a:spcAft>
                <a:spcPct val="0"/>
              </a:spcAft>
              <a:defRPr sz="2500">
                <a:solidFill>
                  <a:schemeClr val="tx1"/>
                </a:solidFill>
                <a:latin typeface="Times" panose="02020603050405020304" pitchFamily="18" charset="0"/>
              </a:defRPr>
            </a:lvl7pPr>
            <a:lvl8pPr marL="3624796" indent="-241653" eaLnBrk="0" fontAlgn="base" hangingPunct="0">
              <a:spcBef>
                <a:spcPct val="0"/>
              </a:spcBef>
              <a:spcAft>
                <a:spcPct val="0"/>
              </a:spcAft>
              <a:defRPr sz="2500">
                <a:solidFill>
                  <a:schemeClr val="tx1"/>
                </a:solidFill>
                <a:latin typeface="Times" panose="02020603050405020304" pitchFamily="18" charset="0"/>
              </a:defRPr>
            </a:lvl8pPr>
            <a:lvl9pPr marL="4108102" indent="-241653" eaLnBrk="0" fontAlgn="base" hangingPunct="0">
              <a:spcBef>
                <a:spcPct val="0"/>
              </a:spcBef>
              <a:spcAft>
                <a:spcPct val="0"/>
              </a:spcAft>
              <a:defRPr sz="2500">
                <a:solidFill>
                  <a:schemeClr val="tx1"/>
                </a:solidFill>
                <a:latin typeface="Times" panose="02020603050405020304" pitchFamily="18" charset="0"/>
              </a:defRPr>
            </a:lvl9pPr>
          </a:lstStyle>
          <a:p>
            <a:fld id="{6C60D4FF-E7E3-4D67-8C73-64295A5AE8DD}" type="slidenum">
              <a:rPr lang="en-US" sz="1300">
                <a:latin typeface="Arial" panose="020B0604020202020204" pitchFamily="34" charset="0"/>
              </a:rPr>
              <a:pPr/>
              <a:t>10</a:t>
            </a:fld>
            <a:endParaRPr lang="en-US" sz="1300">
              <a:latin typeface="Arial" panose="020B0604020202020204" pitchFamily="34" charset="0"/>
            </a:endParaRPr>
          </a:p>
        </p:txBody>
      </p:sp>
      <p:sp>
        <p:nvSpPr>
          <p:cNvPr id="29699" name="Rectangle 2"/>
          <p:cNvSpPr>
            <a:spLocks noGrp="1" noRot="1" noChangeAspect="1" noChangeArrowheads="1" noTextEdit="1"/>
          </p:cNvSpPr>
          <p:nvPr>
            <p:ph type="sldImg"/>
          </p:nvPr>
        </p:nvSpPr>
        <p:spPr>
          <a:xfrm>
            <a:off x="1341438" y="474663"/>
            <a:ext cx="4657725" cy="3494087"/>
          </a:xfrm>
          <a:ln/>
        </p:spPr>
      </p:sp>
      <p:sp>
        <p:nvSpPr>
          <p:cNvPr id="29700" name="Rectangle 3"/>
          <p:cNvSpPr>
            <a:spLocks noGrp="1" noChangeArrowheads="1"/>
          </p:cNvSpPr>
          <p:nvPr>
            <p:ph type="body" idx="1"/>
          </p:nvPr>
        </p:nvSpPr>
        <p:spPr>
          <a:xfrm>
            <a:off x="487681" y="4245531"/>
            <a:ext cx="6338147" cy="4958953"/>
          </a:xfrm>
          <a:noFill/>
        </p:spPr>
        <p:txBody>
          <a:bodyPr/>
          <a:lstStyle/>
          <a:p>
            <a:pPr eaLnBrk="1" hangingPunct="1"/>
            <a:r>
              <a:rPr lang="en-US" b="0" u="none" dirty="0">
                <a:latin typeface="Arial"/>
                <a:cs typeface="Arial"/>
              </a:rPr>
              <a:t>If</a:t>
            </a:r>
            <a:r>
              <a:rPr lang="en-US" b="0" u="none" baseline="0" dirty="0">
                <a:latin typeface="Arial"/>
                <a:cs typeface="Arial"/>
              </a:rPr>
              <a:t> it is determined that a new standards committee is required, the Supervisory </a:t>
            </a:r>
            <a:r>
              <a:rPr lang="en-US" u="none" dirty="0">
                <a:latin typeface="Arial"/>
                <a:cs typeface="Arial"/>
              </a:rPr>
              <a:t>Board will:</a:t>
            </a:r>
          </a:p>
          <a:p>
            <a:pPr lvl="1" eaLnBrk="1" hangingPunct="1">
              <a:spcBef>
                <a:spcPct val="40000"/>
              </a:spcBef>
            </a:pPr>
            <a:r>
              <a:rPr lang="en-US" u="none" dirty="0">
                <a:latin typeface="Arial"/>
                <a:cs typeface="Arial"/>
              </a:rPr>
              <a:t>Recommend existing standards to review</a:t>
            </a:r>
            <a:r>
              <a:rPr lang="en-US" u="none" baseline="0" dirty="0">
                <a:latin typeface="Arial"/>
                <a:cs typeface="Arial"/>
              </a:rPr>
              <a:t> and </a:t>
            </a:r>
            <a:r>
              <a:rPr lang="en-US" u="none" dirty="0">
                <a:latin typeface="Arial"/>
                <a:cs typeface="Arial"/>
              </a:rPr>
              <a:t>organizations to contact for interface</a:t>
            </a:r>
            <a:r>
              <a:rPr lang="en-US" u="none" strike="sngStrike" dirty="0">
                <a:latin typeface="Arial"/>
                <a:cs typeface="Arial"/>
              </a:rPr>
              <a:t>s</a:t>
            </a:r>
            <a:r>
              <a:rPr lang="en-US" u="none" dirty="0">
                <a:latin typeface="Arial"/>
                <a:cs typeface="Arial"/>
              </a:rPr>
              <a:t> purposes.</a:t>
            </a:r>
          </a:p>
          <a:p>
            <a:pPr lvl="1" eaLnBrk="1" hangingPunct="1">
              <a:spcBef>
                <a:spcPct val="40000"/>
              </a:spcBef>
            </a:pPr>
            <a:r>
              <a:rPr lang="en-US" u="none" dirty="0">
                <a:latin typeface="Arial"/>
                <a:cs typeface="Arial"/>
              </a:rPr>
              <a:t>Supervisory Board approval of a </a:t>
            </a:r>
            <a:r>
              <a:rPr lang="en-US" u="none" strike="noStrike" dirty="0">
                <a:latin typeface="Arial"/>
                <a:cs typeface="Arial"/>
              </a:rPr>
              <a:t>broad</a:t>
            </a:r>
            <a:r>
              <a:rPr lang="en-US" u="none" dirty="0">
                <a:latin typeface="Arial"/>
                <a:cs typeface="Arial"/>
              </a:rPr>
              <a:t> charter for the </a:t>
            </a:r>
            <a:r>
              <a:rPr lang="en-US" u="none" strike="sngStrike" dirty="0">
                <a:latin typeface="Arial"/>
                <a:cs typeface="Arial"/>
              </a:rPr>
              <a:t>ad hoc</a:t>
            </a:r>
            <a:r>
              <a:rPr lang="en-US" u="none" dirty="0">
                <a:latin typeface="Arial"/>
                <a:cs typeface="Arial"/>
              </a:rPr>
              <a:t> standards committee</a:t>
            </a:r>
            <a:endParaRPr lang="en-US" u="none" strike="sngStrike" dirty="0">
              <a:latin typeface="Arial"/>
              <a:cs typeface="Arial"/>
            </a:endParaRPr>
          </a:p>
          <a:p>
            <a:pPr marL="114300" lvl="1" indent="0" eaLnBrk="1" hangingPunct="1">
              <a:spcBef>
                <a:spcPct val="40000"/>
              </a:spcBef>
              <a:buNone/>
            </a:pPr>
            <a:br>
              <a:rPr lang="en-US" u="none" dirty="0">
                <a:cs typeface="Arial"/>
              </a:rPr>
            </a:br>
            <a:endParaRPr lang="en-US" u="none" dirty="0"/>
          </a:p>
        </p:txBody>
      </p:sp>
    </p:spTree>
    <p:extLst>
      <p:ext uri="{BB962C8B-B14F-4D97-AF65-F5344CB8AC3E}">
        <p14:creationId xmlns:p14="http://schemas.microsoft.com/office/powerpoint/2010/main" val="13131252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372" indent="-302066">
              <a:defRPr sz="2500">
                <a:solidFill>
                  <a:schemeClr val="tx1"/>
                </a:solidFill>
                <a:latin typeface="Times" panose="02020603050405020304" pitchFamily="18" charset="0"/>
              </a:defRPr>
            </a:lvl2pPr>
            <a:lvl3pPr marL="1208265" indent="-241653">
              <a:defRPr sz="2500">
                <a:solidFill>
                  <a:schemeClr val="tx1"/>
                </a:solidFill>
                <a:latin typeface="Times" panose="02020603050405020304" pitchFamily="18" charset="0"/>
              </a:defRPr>
            </a:lvl3pPr>
            <a:lvl4pPr marL="1691571" indent="-241653">
              <a:defRPr sz="2500">
                <a:solidFill>
                  <a:schemeClr val="tx1"/>
                </a:solidFill>
                <a:latin typeface="Times" panose="02020603050405020304" pitchFamily="18" charset="0"/>
              </a:defRPr>
            </a:lvl4pPr>
            <a:lvl5pPr marL="2174878" indent="-241653">
              <a:defRPr sz="2500">
                <a:solidFill>
                  <a:schemeClr val="tx1"/>
                </a:solidFill>
                <a:latin typeface="Times" panose="02020603050405020304" pitchFamily="18" charset="0"/>
              </a:defRPr>
            </a:lvl5pPr>
            <a:lvl6pPr marL="2658184" indent="-241653" eaLnBrk="0" fontAlgn="base" hangingPunct="0">
              <a:spcBef>
                <a:spcPct val="0"/>
              </a:spcBef>
              <a:spcAft>
                <a:spcPct val="0"/>
              </a:spcAft>
              <a:defRPr sz="2500">
                <a:solidFill>
                  <a:schemeClr val="tx1"/>
                </a:solidFill>
                <a:latin typeface="Times" panose="02020603050405020304" pitchFamily="18" charset="0"/>
              </a:defRPr>
            </a:lvl6pPr>
            <a:lvl7pPr marL="3141490" indent="-241653" eaLnBrk="0" fontAlgn="base" hangingPunct="0">
              <a:spcBef>
                <a:spcPct val="0"/>
              </a:spcBef>
              <a:spcAft>
                <a:spcPct val="0"/>
              </a:spcAft>
              <a:defRPr sz="2500">
                <a:solidFill>
                  <a:schemeClr val="tx1"/>
                </a:solidFill>
                <a:latin typeface="Times" panose="02020603050405020304" pitchFamily="18" charset="0"/>
              </a:defRPr>
            </a:lvl7pPr>
            <a:lvl8pPr marL="3624796" indent="-241653" eaLnBrk="0" fontAlgn="base" hangingPunct="0">
              <a:spcBef>
                <a:spcPct val="0"/>
              </a:spcBef>
              <a:spcAft>
                <a:spcPct val="0"/>
              </a:spcAft>
              <a:defRPr sz="2500">
                <a:solidFill>
                  <a:schemeClr val="tx1"/>
                </a:solidFill>
                <a:latin typeface="Times" panose="02020603050405020304" pitchFamily="18" charset="0"/>
              </a:defRPr>
            </a:lvl8pPr>
            <a:lvl9pPr marL="4108102" indent="-241653" eaLnBrk="0" fontAlgn="base" hangingPunct="0">
              <a:spcBef>
                <a:spcPct val="0"/>
              </a:spcBef>
              <a:spcAft>
                <a:spcPct val="0"/>
              </a:spcAft>
              <a:defRPr sz="2500">
                <a:solidFill>
                  <a:schemeClr val="tx1"/>
                </a:solidFill>
                <a:latin typeface="Times" panose="02020603050405020304" pitchFamily="18" charset="0"/>
              </a:defRPr>
            </a:lvl9pPr>
          </a:lstStyle>
          <a:p>
            <a:fld id="{A6BC4195-30D0-4E47-AF1F-76D0C8FB6D81}" type="slidenum">
              <a:rPr lang="en-US" sz="1300">
                <a:latin typeface="Arial" panose="020B0604020202020204" pitchFamily="34" charset="0"/>
              </a:rPr>
              <a:pPr/>
              <a:t>11</a:t>
            </a:fld>
            <a:endParaRPr lang="en-US" sz="1300">
              <a:latin typeface="Arial" panose="020B0604020202020204" pitchFamily="34" charset="0"/>
            </a:endParaRPr>
          </a:p>
        </p:txBody>
      </p:sp>
      <p:sp>
        <p:nvSpPr>
          <p:cNvPr id="31747" name="Rectangle 2"/>
          <p:cNvSpPr>
            <a:spLocks noGrp="1" noRot="1" noChangeAspect="1" noChangeArrowheads="1" noTextEdit="1"/>
          </p:cNvSpPr>
          <p:nvPr>
            <p:ph type="sldImg"/>
          </p:nvPr>
        </p:nvSpPr>
        <p:spPr>
          <a:xfrm>
            <a:off x="1341438" y="474663"/>
            <a:ext cx="4657725" cy="3494087"/>
          </a:xfrm>
          <a:ln/>
        </p:spPr>
      </p:sp>
      <p:sp>
        <p:nvSpPr>
          <p:cNvPr id="31748" name="Rectangle 3"/>
          <p:cNvSpPr>
            <a:spLocks noGrp="1" noChangeArrowheads="1"/>
          </p:cNvSpPr>
          <p:nvPr>
            <p:ph type="body" idx="1"/>
          </p:nvPr>
        </p:nvSpPr>
        <p:spPr>
          <a:xfrm>
            <a:off x="487681" y="4245531"/>
            <a:ext cx="6338147" cy="4958953"/>
          </a:xfrm>
          <a:noFill/>
        </p:spPr>
        <p:txBody>
          <a:bodyPr/>
          <a:lstStyle/>
          <a:p>
            <a:pPr eaLnBrk="1" hangingPunct="1"/>
            <a:r>
              <a:rPr lang="en-US" u="none" dirty="0">
                <a:latin typeface="Arial"/>
                <a:cs typeface="Arial"/>
              </a:rPr>
              <a:t>The standards</a:t>
            </a:r>
            <a:r>
              <a:rPr lang="en-US" u="none" baseline="0" dirty="0">
                <a:latin typeface="Arial"/>
                <a:cs typeface="Arial"/>
              </a:rPr>
              <a:t> </a:t>
            </a:r>
            <a:r>
              <a:rPr lang="en-US" u="none" dirty="0">
                <a:latin typeface="Arial"/>
                <a:cs typeface="Arial"/>
              </a:rPr>
              <a:t>committee must:</a:t>
            </a:r>
          </a:p>
          <a:p>
            <a:pPr lvl="1" eaLnBrk="1" hangingPunct="1">
              <a:spcBef>
                <a:spcPct val="40000"/>
              </a:spcBef>
            </a:pPr>
            <a:r>
              <a:rPr lang="en-US" u="none" dirty="0">
                <a:latin typeface="Arial"/>
                <a:cs typeface="Arial"/>
              </a:rPr>
              <a:t>Develop a </a:t>
            </a:r>
            <a:r>
              <a:rPr lang="en-US" sz="1100" u="none" kern="1200" baseline="0" dirty="0">
                <a:solidFill>
                  <a:schemeClr val="tx1"/>
                </a:solidFill>
                <a:latin typeface="Arial"/>
                <a:ea typeface="+mn-ea"/>
                <a:cs typeface="Arial"/>
              </a:rPr>
              <a:t>detailed scope and bounds for the </a:t>
            </a:r>
            <a:r>
              <a:rPr lang="en-US" u="none" dirty="0">
                <a:latin typeface="Arial"/>
                <a:cs typeface="Arial"/>
              </a:rPr>
              <a:t>proposed standard within the parameters set by the approved committee charter</a:t>
            </a:r>
          </a:p>
          <a:p>
            <a:pPr lvl="1" eaLnBrk="1" hangingPunct="1">
              <a:spcBef>
                <a:spcPct val="40000"/>
              </a:spcBef>
            </a:pPr>
            <a:r>
              <a:rPr lang="en-US" u="none" dirty="0">
                <a:latin typeface="Arial"/>
                <a:cs typeface="Arial"/>
              </a:rPr>
              <a:t>Obtain Supervisory Board approval of the proposed scope and notify ANSI.</a:t>
            </a:r>
            <a:r>
              <a:rPr lang="en-US" u="none" baseline="0" dirty="0">
                <a:latin typeface="Arial"/>
                <a:cs typeface="Arial"/>
              </a:rPr>
              <a:t> Please note that if the standard is not intended to become an ANSI accredited standard, (i.e. QAI-1, CA-1), then notification of ANSI is not required.</a:t>
            </a:r>
            <a:endParaRPr lang="en-US" u="none" dirty="0">
              <a:latin typeface="Arial"/>
              <a:cs typeface="Arial"/>
            </a:endParaRPr>
          </a:p>
          <a:p>
            <a:pPr lvl="1" eaLnBrk="1" hangingPunct="1">
              <a:spcBef>
                <a:spcPct val="40000"/>
              </a:spcBef>
            </a:pPr>
            <a:r>
              <a:rPr lang="en-US" u="none" dirty="0">
                <a:latin typeface="Arial"/>
                <a:cs typeface="Arial"/>
              </a:rPr>
              <a:t>Request nominations o</a:t>
            </a:r>
            <a:r>
              <a:rPr lang="en-US" u="none" baseline="0" dirty="0">
                <a:latin typeface="Arial"/>
                <a:cs typeface="Arial"/>
              </a:rPr>
              <a:t>f committee members from </a:t>
            </a:r>
            <a:r>
              <a:rPr lang="en-US" u="none" dirty="0">
                <a:latin typeface="Arial"/>
                <a:cs typeface="Arial"/>
              </a:rPr>
              <a:t>organizations substantially concerned with scope of the proposed standard</a:t>
            </a:r>
          </a:p>
          <a:p>
            <a:pPr lvl="1" eaLnBrk="1" hangingPunct="1">
              <a:spcBef>
                <a:spcPct val="40000"/>
              </a:spcBef>
            </a:pPr>
            <a:r>
              <a:rPr lang="en-US" u="none" dirty="0">
                <a:latin typeface="Arial"/>
                <a:cs typeface="Arial"/>
              </a:rPr>
              <a:t>Develop a project timeline for the development of the new standard</a:t>
            </a:r>
            <a:endParaRPr lang="en-US" u="none" strike="sngStrike" dirty="0">
              <a:latin typeface="Arial"/>
              <a:cs typeface="Arial"/>
            </a:endParaRPr>
          </a:p>
          <a:p>
            <a:pPr marL="114300" lvl="1" indent="0" eaLnBrk="1" hangingPunct="1">
              <a:spcBef>
                <a:spcPct val="40000"/>
              </a:spcBef>
              <a:buNone/>
            </a:pPr>
            <a:endParaRPr lang="en-US" u="none" strike="sngStrike" dirty="0"/>
          </a:p>
          <a:p>
            <a:pPr eaLnBrk="1" hangingPunct="1"/>
            <a:r>
              <a:rPr lang="en-US" u="none" dirty="0">
                <a:latin typeface="Arial"/>
                <a:cs typeface="Arial"/>
              </a:rPr>
              <a:t>Subsequent Board Actions:</a:t>
            </a:r>
          </a:p>
          <a:p>
            <a:pPr lvl="1" eaLnBrk="1" hangingPunct="1">
              <a:spcBef>
                <a:spcPct val="40000"/>
              </a:spcBef>
            </a:pPr>
            <a:r>
              <a:rPr lang="en-US" u="none" dirty="0">
                <a:latin typeface="Arial"/>
                <a:cs typeface="Arial"/>
              </a:rPr>
              <a:t>Approve standards committee membership to formalize</a:t>
            </a:r>
            <a:r>
              <a:rPr lang="en-US" u="none" baseline="0" dirty="0">
                <a:latin typeface="Arial"/>
                <a:cs typeface="Arial"/>
              </a:rPr>
              <a:t> the establishment of the standards </a:t>
            </a:r>
            <a:r>
              <a:rPr lang="en-US" u="none" dirty="0">
                <a:latin typeface="Arial"/>
                <a:cs typeface="Arial"/>
              </a:rPr>
              <a:t>committee</a:t>
            </a:r>
          </a:p>
        </p:txBody>
      </p:sp>
    </p:spTree>
    <p:extLst>
      <p:ext uri="{BB962C8B-B14F-4D97-AF65-F5344CB8AC3E}">
        <p14:creationId xmlns:p14="http://schemas.microsoft.com/office/powerpoint/2010/main" val="8146659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372" indent="-302066">
              <a:defRPr sz="2500">
                <a:solidFill>
                  <a:schemeClr val="tx1"/>
                </a:solidFill>
                <a:latin typeface="Times" panose="02020603050405020304" pitchFamily="18" charset="0"/>
              </a:defRPr>
            </a:lvl2pPr>
            <a:lvl3pPr marL="1208265" indent="-241653">
              <a:defRPr sz="2500">
                <a:solidFill>
                  <a:schemeClr val="tx1"/>
                </a:solidFill>
                <a:latin typeface="Times" panose="02020603050405020304" pitchFamily="18" charset="0"/>
              </a:defRPr>
            </a:lvl3pPr>
            <a:lvl4pPr marL="1691571" indent="-241653">
              <a:defRPr sz="2500">
                <a:solidFill>
                  <a:schemeClr val="tx1"/>
                </a:solidFill>
                <a:latin typeface="Times" panose="02020603050405020304" pitchFamily="18" charset="0"/>
              </a:defRPr>
            </a:lvl4pPr>
            <a:lvl5pPr marL="2174878" indent="-241653">
              <a:defRPr sz="2500">
                <a:solidFill>
                  <a:schemeClr val="tx1"/>
                </a:solidFill>
                <a:latin typeface="Times" panose="02020603050405020304" pitchFamily="18" charset="0"/>
              </a:defRPr>
            </a:lvl5pPr>
            <a:lvl6pPr marL="2658184" indent="-241653" eaLnBrk="0" fontAlgn="base" hangingPunct="0">
              <a:spcBef>
                <a:spcPct val="0"/>
              </a:spcBef>
              <a:spcAft>
                <a:spcPct val="0"/>
              </a:spcAft>
              <a:defRPr sz="2500">
                <a:solidFill>
                  <a:schemeClr val="tx1"/>
                </a:solidFill>
                <a:latin typeface="Times" panose="02020603050405020304" pitchFamily="18" charset="0"/>
              </a:defRPr>
            </a:lvl6pPr>
            <a:lvl7pPr marL="3141490" indent="-241653" eaLnBrk="0" fontAlgn="base" hangingPunct="0">
              <a:spcBef>
                <a:spcPct val="0"/>
              </a:spcBef>
              <a:spcAft>
                <a:spcPct val="0"/>
              </a:spcAft>
              <a:defRPr sz="2500">
                <a:solidFill>
                  <a:schemeClr val="tx1"/>
                </a:solidFill>
                <a:latin typeface="Times" panose="02020603050405020304" pitchFamily="18" charset="0"/>
              </a:defRPr>
            </a:lvl7pPr>
            <a:lvl8pPr marL="3624796" indent="-241653" eaLnBrk="0" fontAlgn="base" hangingPunct="0">
              <a:spcBef>
                <a:spcPct val="0"/>
              </a:spcBef>
              <a:spcAft>
                <a:spcPct val="0"/>
              </a:spcAft>
              <a:defRPr sz="2500">
                <a:solidFill>
                  <a:schemeClr val="tx1"/>
                </a:solidFill>
                <a:latin typeface="Times" panose="02020603050405020304" pitchFamily="18" charset="0"/>
              </a:defRPr>
            </a:lvl8pPr>
            <a:lvl9pPr marL="4108102" indent="-241653" eaLnBrk="0" fontAlgn="base" hangingPunct="0">
              <a:spcBef>
                <a:spcPct val="0"/>
              </a:spcBef>
              <a:spcAft>
                <a:spcPct val="0"/>
              </a:spcAft>
              <a:defRPr sz="2500">
                <a:solidFill>
                  <a:schemeClr val="tx1"/>
                </a:solidFill>
                <a:latin typeface="Times" panose="02020603050405020304" pitchFamily="18" charset="0"/>
              </a:defRPr>
            </a:lvl9pPr>
          </a:lstStyle>
          <a:p>
            <a:fld id="{040D7BA3-1EA4-4308-8F5E-C3A7FE410381}" type="slidenum">
              <a:rPr lang="en-US" sz="1300">
                <a:latin typeface="Arial" panose="020B0604020202020204" pitchFamily="34" charset="0"/>
              </a:rPr>
              <a:pPr/>
              <a:t>12</a:t>
            </a:fld>
            <a:endParaRPr lang="en-US" sz="1300">
              <a:latin typeface="Arial" panose="020B0604020202020204" pitchFamily="34" charset="0"/>
            </a:endParaRPr>
          </a:p>
        </p:txBody>
      </p:sp>
      <p:sp>
        <p:nvSpPr>
          <p:cNvPr id="39939" name="Rectangle 2"/>
          <p:cNvSpPr>
            <a:spLocks noGrp="1" noRot="1" noChangeAspect="1" noChangeArrowheads="1" noTextEdit="1"/>
          </p:cNvSpPr>
          <p:nvPr>
            <p:ph type="sldImg"/>
          </p:nvPr>
        </p:nvSpPr>
        <p:spPr>
          <a:xfrm>
            <a:off x="1341438" y="474663"/>
            <a:ext cx="4657725" cy="3494087"/>
          </a:xfrm>
          <a:ln/>
        </p:spPr>
      </p:sp>
      <p:sp>
        <p:nvSpPr>
          <p:cNvPr id="39940" name="Rectangle 3"/>
          <p:cNvSpPr>
            <a:spLocks noGrp="1" noChangeArrowheads="1"/>
          </p:cNvSpPr>
          <p:nvPr>
            <p:ph type="body" idx="1"/>
          </p:nvPr>
        </p:nvSpPr>
        <p:spPr>
          <a:xfrm>
            <a:off x="487681" y="4245531"/>
            <a:ext cx="6338147" cy="4958953"/>
          </a:xfrm>
          <a:noFill/>
        </p:spPr>
        <p:txBody>
          <a:bodyPr/>
          <a:lstStyle/>
          <a:p>
            <a:pPr eaLnBrk="1" hangingPunct="1"/>
            <a:r>
              <a:rPr lang="en-US" b="0"/>
              <a:t>Part II – </a:t>
            </a:r>
            <a:r>
              <a:rPr lang="en-US" b="0" u="none"/>
              <a:t>Sunsetting</a:t>
            </a:r>
            <a:r>
              <a:rPr lang="en-US" b="0"/>
              <a:t> a Codes and Standards Project</a:t>
            </a:r>
          </a:p>
        </p:txBody>
      </p:sp>
    </p:spTree>
    <p:extLst>
      <p:ext uri="{BB962C8B-B14F-4D97-AF65-F5344CB8AC3E}">
        <p14:creationId xmlns:p14="http://schemas.microsoft.com/office/powerpoint/2010/main" val="12011275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372" indent="-302066">
              <a:defRPr sz="2500">
                <a:solidFill>
                  <a:schemeClr val="tx1"/>
                </a:solidFill>
                <a:latin typeface="Times" panose="02020603050405020304" pitchFamily="18" charset="0"/>
              </a:defRPr>
            </a:lvl2pPr>
            <a:lvl3pPr marL="1208265" indent="-241653">
              <a:defRPr sz="2500">
                <a:solidFill>
                  <a:schemeClr val="tx1"/>
                </a:solidFill>
                <a:latin typeface="Times" panose="02020603050405020304" pitchFamily="18" charset="0"/>
              </a:defRPr>
            </a:lvl3pPr>
            <a:lvl4pPr marL="1691571" indent="-241653">
              <a:defRPr sz="2500">
                <a:solidFill>
                  <a:schemeClr val="tx1"/>
                </a:solidFill>
                <a:latin typeface="Times" panose="02020603050405020304" pitchFamily="18" charset="0"/>
              </a:defRPr>
            </a:lvl4pPr>
            <a:lvl5pPr marL="2174878" indent="-241653">
              <a:defRPr sz="2500">
                <a:solidFill>
                  <a:schemeClr val="tx1"/>
                </a:solidFill>
                <a:latin typeface="Times" panose="02020603050405020304" pitchFamily="18" charset="0"/>
              </a:defRPr>
            </a:lvl5pPr>
            <a:lvl6pPr marL="2658184" indent="-241653" eaLnBrk="0" fontAlgn="base" hangingPunct="0">
              <a:spcBef>
                <a:spcPct val="0"/>
              </a:spcBef>
              <a:spcAft>
                <a:spcPct val="0"/>
              </a:spcAft>
              <a:defRPr sz="2500">
                <a:solidFill>
                  <a:schemeClr val="tx1"/>
                </a:solidFill>
                <a:latin typeface="Times" panose="02020603050405020304" pitchFamily="18" charset="0"/>
              </a:defRPr>
            </a:lvl6pPr>
            <a:lvl7pPr marL="3141490" indent="-241653" eaLnBrk="0" fontAlgn="base" hangingPunct="0">
              <a:spcBef>
                <a:spcPct val="0"/>
              </a:spcBef>
              <a:spcAft>
                <a:spcPct val="0"/>
              </a:spcAft>
              <a:defRPr sz="2500">
                <a:solidFill>
                  <a:schemeClr val="tx1"/>
                </a:solidFill>
                <a:latin typeface="Times" panose="02020603050405020304" pitchFamily="18" charset="0"/>
              </a:defRPr>
            </a:lvl7pPr>
            <a:lvl8pPr marL="3624796" indent="-241653" eaLnBrk="0" fontAlgn="base" hangingPunct="0">
              <a:spcBef>
                <a:spcPct val="0"/>
              </a:spcBef>
              <a:spcAft>
                <a:spcPct val="0"/>
              </a:spcAft>
              <a:defRPr sz="2500">
                <a:solidFill>
                  <a:schemeClr val="tx1"/>
                </a:solidFill>
                <a:latin typeface="Times" panose="02020603050405020304" pitchFamily="18" charset="0"/>
              </a:defRPr>
            </a:lvl8pPr>
            <a:lvl9pPr marL="4108102" indent="-241653" eaLnBrk="0" fontAlgn="base" hangingPunct="0">
              <a:spcBef>
                <a:spcPct val="0"/>
              </a:spcBef>
              <a:spcAft>
                <a:spcPct val="0"/>
              </a:spcAft>
              <a:defRPr sz="2500">
                <a:solidFill>
                  <a:schemeClr val="tx1"/>
                </a:solidFill>
                <a:latin typeface="Times" panose="02020603050405020304" pitchFamily="18" charset="0"/>
              </a:defRPr>
            </a:lvl9pPr>
          </a:lstStyle>
          <a:p>
            <a:fld id="{3B99C6D6-C354-4192-948F-01EA6943AC22}" type="slidenum">
              <a:rPr lang="en-US" sz="1300">
                <a:latin typeface="Arial" panose="020B0604020202020204" pitchFamily="34" charset="0"/>
              </a:rPr>
              <a:pPr/>
              <a:t>13</a:t>
            </a:fld>
            <a:endParaRPr lang="en-US" sz="1300">
              <a:latin typeface="Arial" panose="020B0604020202020204" pitchFamily="34" charset="0"/>
            </a:endParaRPr>
          </a:p>
        </p:txBody>
      </p:sp>
      <p:sp>
        <p:nvSpPr>
          <p:cNvPr id="41987" name="Rectangle 2"/>
          <p:cNvSpPr>
            <a:spLocks noGrp="1" noRot="1" noChangeAspect="1" noChangeArrowheads="1" noTextEdit="1"/>
          </p:cNvSpPr>
          <p:nvPr>
            <p:ph type="sldImg"/>
          </p:nvPr>
        </p:nvSpPr>
        <p:spPr>
          <a:xfrm>
            <a:off x="1341438" y="474663"/>
            <a:ext cx="4657725" cy="3494087"/>
          </a:xfrm>
          <a:ln/>
        </p:spPr>
      </p:sp>
      <p:sp>
        <p:nvSpPr>
          <p:cNvPr id="41988" name="Rectangle 3"/>
          <p:cNvSpPr>
            <a:spLocks noGrp="1" noChangeArrowheads="1"/>
          </p:cNvSpPr>
          <p:nvPr>
            <p:ph type="body" idx="1"/>
          </p:nvPr>
        </p:nvSpPr>
        <p:spPr>
          <a:xfrm>
            <a:off x="487681" y="4245531"/>
            <a:ext cx="6338147" cy="4958953"/>
          </a:xfrm>
          <a:noFill/>
        </p:spPr>
        <p:txBody>
          <a:bodyPr/>
          <a:lstStyle/>
          <a:p>
            <a:pPr eaLnBrk="1" hangingPunct="1"/>
            <a:r>
              <a:rPr lang="en-US" b="0" u="none" dirty="0"/>
              <a:t>One of the ongoing responsibilities of </a:t>
            </a:r>
            <a:r>
              <a:rPr lang="en-US" u="none" dirty="0"/>
              <a:t>the Supervisory Boards is to evaluate the continuing need for and effectiveness of existing standards projects.</a:t>
            </a:r>
            <a:r>
              <a:rPr lang="en-US" u="none" baseline="0" dirty="0"/>
              <a:t> </a:t>
            </a:r>
            <a:r>
              <a:rPr lang="en-US" u="none" dirty="0"/>
              <a:t>If, based upon their evaluation, the Supervisory</a:t>
            </a:r>
            <a:r>
              <a:rPr lang="en-US" u="none" baseline="0" dirty="0"/>
              <a:t> </a:t>
            </a:r>
            <a:r>
              <a:rPr lang="en-US" u="none" dirty="0"/>
              <a:t>Board determines there is no longer a need to continue a particular standards project, they may recommend to the Council on Standards &amp; Certification approval</a:t>
            </a:r>
            <a:r>
              <a:rPr lang="en-US" u="none" baseline="0" dirty="0"/>
              <a:t> of</a:t>
            </a:r>
            <a:r>
              <a:rPr lang="en-US" u="none" dirty="0"/>
              <a:t> sunsetting the standards</a:t>
            </a:r>
            <a:r>
              <a:rPr lang="en-US" u="none" baseline="0" dirty="0"/>
              <a:t> </a:t>
            </a:r>
            <a:r>
              <a:rPr lang="en-US" u="none" dirty="0"/>
              <a:t>project. </a:t>
            </a:r>
          </a:p>
          <a:p>
            <a:pPr eaLnBrk="1" hangingPunct="1"/>
            <a:endParaRPr lang="en-US" u="none" dirty="0"/>
          </a:p>
          <a:p>
            <a:pPr eaLnBrk="1" hangingPunct="1"/>
            <a:r>
              <a:rPr lang="en-US" u="none" dirty="0"/>
              <a:t>Sunsetting</a:t>
            </a:r>
            <a:r>
              <a:rPr lang="en-US" u="none" baseline="0" dirty="0"/>
              <a:t> a standards project includes the withdrawal of a standard, which could also require approval by the responsible standards committee and/or subordinate group.</a:t>
            </a:r>
            <a:endParaRPr lang="en-US" u="none" dirty="0"/>
          </a:p>
          <a:p>
            <a:pPr eaLnBrk="1" hangingPunct="1"/>
            <a:endParaRPr lang="en-US" u="none" dirty="0"/>
          </a:p>
          <a:p>
            <a:pPr marL="0" lvl="0" indent="-107773" eaLnBrk="1" hangingPunct="1">
              <a:spcBef>
                <a:spcPct val="40000"/>
              </a:spcBef>
              <a:buNone/>
            </a:pPr>
            <a:r>
              <a:rPr lang="en-US" u="none" dirty="0"/>
              <a:t>In rare cases, after a similar evaluation,</a:t>
            </a:r>
            <a:r>
              <a:rPr lang="en-US" u="none" baseline="0" dirty="0"/>
              <a:t> the Supervisory Board may recommend transferring the standard to a different standards development organization.</a:t>
            </a:r>
          </a:p>
          <a:p>
            <a:pPr eaLnBrk="1" hangingPunct="1"/>
            <a:endParaRPr lang="en-US" u="none" dirty="0"/>
          </a:p>
        </p:txBody>
      </p:sp>
    </p:spTree>
    <p:extLst>
      <p:ext uri="{BB962C8B-B14F-4D97-AF65-F5344CB8AC3E}">
        <p14:creationId xmlns:p14="http://schemas.microsoft.com/office/powerpoint/2010/main" val="34572507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372" indent="-302066">
              <a:defRPr sz="2500">
                <a:solidFill>
                  <a:schemeClr val="tx1"/>
                </a:solidFill>
                <a:latin typeface="Times" panose="02020603050405020304" pitchFamily="18" charset="0"/>
              </a:defRPr>
            </a:lvl2pPr>
            <a:lvl3pPr marL="1208265" indent="-241653">
              <a:defRPr sz="2500">
                <a:solidFill>
                  <a:schemeClr val="tx1"/>
                </a:solidFill>
                <a:latin typeface="Times" panose="02020603050405020304" pitchFamily="18" charset="0"/>
              </a:defRPr>
            </a:lvl3pPr>
            <a:lvl4pPr marL="1691571" indent="-241653">
              <a:defRPr sz="2500">
                <a:solidFill>
                  <a:schemeClr val="tx1"/>
                </a:solidFill>
                <a:latin typeface="Times" panose="02020603050405020304" pitchFamily="18" charset="0"/>
              </a:defRPr>
            </a:lvl4pPr>
            <a:lvl5pPr marL="2174878" indent="-241653">
              <a:defRPr sz="2500">
                <a:solidFill>
                  <a:schemeClr val="tx1"/>
                </a:solidFill>
                <a:latin typeface="Times" panose="02020603050405020304" pitchFamily="18" charset="0"/>
              </a:defRPr>
            </a:lvl5pPr>
            <a:lvl6pPr marL="2658184" indent="-241653" eaLnBrk="0" fontAlgn="base" hangingPunct="0">
              <a:spcBef>
                <a:spcPct val="0"/>
              </a:spcBef>
              <a:spcAft>
                <a:spcPct val="0"/>
              </a:spcAft>
              <a:defRPr sz="2500">
                <a:solidFill>
                  <a:schemeClr val="tx1"/>
                </a:solidFill>
                <a:latin typeface="Times" panose="02020603050405020304" pitchFamily="18" charset="0"/>
              </a:defRPr>
            </a:lvl6pPr>
            <a:lvl7pPr marL="3141490" indent="-241653" eaLnBrk="0" fontAlgn="base" hangingPunct="0">
              <a:spcBef>
                <a:spcPct val="0"/>
              </a:spcBef>
              <a:spcAft>
                <a:spcPct val="0"/>
              </a:spcAft>
              <a:defRPr sz="2500">
                <a:solidFill>
                  <a:schemeClr val="tx1"/>
                </a:solidFill>
                <a:latin typeface="Times" panose="02020603050405020304" pitchFamily="18" charset="0"/>
              </a:defRPr>
            </a:lvl7pPr>
            <a:lvl8pPr marL="3624796" indent="-241653" eaLnBrk="0" fontAlgn="base" hangingPunct="0">
              <a:spcBef>
                <a:spcPct val="0"/>
              </a:spcBef>
              <a:spcAft>
                <a:spcPct val="0"/>
              </a:spcAft>
              <a:defRPr sz="2500">
                <a:solidFill>
                  <a:schemeClr val="tx1"/>
                </a:solidFill>
                <a:latin typeface="Times" panose="02020603050405020304" pitchFamily="18" charset="0"/>
              </a:defRPr>
            </a:lvl8pPr>
            <a:lvl9pPr marL="4108102" indent="-241653" eaLnBrk="0" fontAlgn="base" hangingPunct="0">
              <a:spcBef>
                <a:spcPct val="0"/>
              </a:spcBef>
              <a:spcAft>
                <a:spcPct val="0"/>
              </a:spcAft>
              <a:defRPr sz="2500">
                <a:solidFill>
                  <a:schemeClr val="tx1"/>
                </a:solidFill>
                <a:latin typeface="Times" panose="02020603050405020304" pitchFamily="18" charset="0"/>
              </a:defRPr>
            </a:lvl9pPr>
          </a:lstStyle>
          <a:p>
            <a:fld id="{F42D8018-B0BD-4765-AF1C-9B2D5DB984C4}" type="slidenum">
              <a:rPr lang="en-US" sz="1300">
                <a:latin typeface="Arial" panose="020B0604020202020204" pitchFamily="34" charset="0"/>
              </a:rPr>
              <a:pPr/>
              <a:t>14</a:t>
            </a:fld>
            <a:endParaRPr lang="en-US" sz="1300">
              <a:latin typeface="Arial" panose="020B0604020202020204" pitchFamily="34" charset="0"/>
            </a:endParaRPr>
          </a:p>
        </p:txBody>
      </p:sp>
      <p:sp>
        <p:nvSpPr>
          <p:cNvPr id="48131" name="Rectangle 2"/>
          <p:cNvSpPr>
            <a:spLocks noGrp="1" noRot="1" noChangeAspect="1" noChangeArrowheads="1" noTextEdit="1"/>
          </p:cNvSpPr>
          <p:nvPr>
            <p:ph type="sldImg"/>
          </p:nvPr>
        </p:nvSpPr>
        <p:spPr>
          <a:xfrm>
            <a:off x="1341438" y="474663"/>
            <a:ext cx="4657725" cy="3494087"/>
          </a:xfrm>
          <a:ln/>
        </p:spPr>
      </p:sp>
      <p:sp>
        <p:nvSpPr>
          <p:cNvPr id="48132" name="Rectangle 3"/>
          <p:cNvSpPr>
            <a:spLocks noGrp="1" noChangeArrowheads="1"/>
          </p:cNvSpPr>
          <p:nvPr>
            <p:ph type="body" idx="1"/>
          </p:nvPr>
        </p:nvSpPr>
        <p:spPr>
          <a:xfrm>
            <a:off x="487681" y="4245531"/>
            <a:ext cx="6338147" cy="4958953"/>
          </a:xfrm>
          <a:noFill/>
        </p:spPr>
        <p:txBody>
          <a:bodyPr/>
          <a:lstStyle/>
          <a:p>
            <a:pPr eaLnBrk="1" hangingPunct="1"/>
            <a:r>
              <a:rPr lang="en-US"/>
              <a:t>There may be occasions when, in order to protect the interests of ASME, the Council on </a:t>
            </a:r>
            <a:r>
              <a:rPr lang="en-US" u="none"/>
              <a:t>Standards &amp;</a:t>
            </a:r>
            <a:r>
              <a:rPr lang="en-US" u="none" baseline="0"/>
              <a:t> </a:t>
            </a:r>
            <a:r>
              <a:rPr lang="en-US"/>
              <a:t>Certification or Supervisory Board, in fulfilling their supervisory and oversight obligations, may approve the sunsetting of a Standards project, sometimes over the objection of the Standards Committee itself.</a:t>
            </a:r>
            <a:endParaRPr lang="en-US" b="1"/>
          </a:p>
          <a:p>
            <a:pPr eaLnBrk="1" hangingPunct="1"/>
            <a:endParaRPr lang="en-US"/>
          </a:p>
        </p:txBody>
      </p:sp>
    </p:spTree>
    <p:extLst>
      <p:ext uri="{BB962C8B-B14F-4D97-AF65-F5344CB8AC3E}">
        <p14:creationId xmlns:p14="http://schemas.microsoft.com/office/powerpoint/2010/main" val="23664101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372" indent="-302066">
              <a:defRPr sz="2500">
                <a:solidFill>
                  <a:schemeClr val="tx1"/>
                </a:solidFill>
                <a:latin typeface="Times" panose="02020603050405020304" pitchFamily="18" charset="0"/>
              </a:defRPr>
            </a:lvl2pPr>
            <a:lvl3pPr marL="1208265" indent="-241653">
              <a:defRPr sz="2500">
                <a:solidFill>
                  <a:schemeClr val="tx1"/>
                </a:solidFill>
                <a:latin typeface="Times" panose="02020603050405020304" pitchFamily="18" charset="0"/>
              </a:defRPr>
            </a:lvl3pPr>
            <a:lvl4pPr marL="1691571" indent="-241653">
              <a:defRPr sz="2500">
                <a:solidFill>
                  <a:schemeClr val="tx1"/>
                </a:solidFill>
                <a:latin typeface="Times" panose="02020603050405020304" pitchFamily="18" charset="0"/>
              </a:defRPr>
            </a:lvl4pPr>
            <a:lvl5pPr marL="2174878" indent="-241653">
              <a:defRPr sz="2500">
                <a:solidFill>
                  <a:schemeClr val="tx1"/>
                </a:solidFill>
                <a:latin typeface="Times" panose="02020603050405020304" pitchFamily="18" charset="0"/>
              </a:defRPr>
            </a:lvl5pPr>
            <a:lvl6pPr marL="2658184" indent="-241653" eaLnBrk="0" fontAlgn="base" hangingPunct="0">
              <a:spcBef>
                <a:spcPct val="0"/>
              </a:spcBef>
              <a:spcAft>
                <a:spcPct val="0"/>
              </a:spcAft>
              <a:defRPr sz="2500">
                <a:solidFill>
                  <a:schemeClr val="tx1"/>
                </a:solidFill>
                <a:latin typeface="Times" panose="02020603050405020304" pitchFamily="18" charset="0"/>
              </a:defRPr>
            </a:lvl6pPr>
            <a:lvl7pPr marL="3141490" indent="-241653" eaLnBrk="0" fontAlgn="base" hangingPunct="0">
              <a:spcBef>
                <a:spcPct val="0"/>
              </a:spcBef>
              <a:spcAft>
                <a:spcPct val="0"/>
              </a:spcAft>
              <a:defRPr sz="2500">
                <a:solidFill>
                  <a:schemeClr val="tx1"/>
                </a:solidFill>
                <a:latin typeface="Times" panose="02020603050405020304" pitchFamily="18" charset="0"/>
              </a:defRPr>
            </a:lvl7pPr>
            <a:lvl8pPr marL="3624796" indent="-241653" eaLnBrk="0" fontAlgn="base" hangingPunct="0">
              <a:spcBef>
                <a:spcPct val="0"/>
              </a:spcBef>
              <a:spcAft>
                <a:spcPct val="0"/>
              </a:spcAft>
              <a:defRPr sz="2500">
                <a:solidFill>
                  <a:schemeClr val="tx1"/>
                </a:solidFill>
                <a:latin typeface="Times" panose="02020603050405020304" pitchFamily="18" charset="0"/>
              </a:defRPr>
            </a:lvl8pPr>
            <a:lvl9pPr marL="4108102" indent="-241653" eaLnBrk="0" fontAlgn="base" hangingPunct="0">
              <a:spcBef>
                <a:spcPct val="0"/>
              </a:spcBef>
              <a:spcAft>
                <a:spcPct val="0"/>
              </a:spcAft>
              <a:defRPr sz="2500">
                <a:solidFill>
                  <a:schemeClr val="tx1"/>
                </a:solidFill>
                <a:latin typeface="Times" panose="02020603050405020304" pitchFamily="18" charset="0"/>
              </a:defRPr>
            </a:lvl9pPr>
          </a:lstStyle>
          <a:p>
            <a:fld id="{1839903E-73A7-4547-AC6E-569D453A3788}" type="slidenum">
              <a:rPr lang="en-US" sz="1300">
                <a:latin typeface="Arial" panose="020B0604020202020204" pitchFamily="34" charset="0"/>
              </a:rPr>
              <a:pPr/>
              <a:t>15</a:t>
            </a:fld>
            <a:endParaRPr lang="en-US" sz="1300">
              <a:latin typeface="Arial" panose="020B0604020202020204" pitchFamily="34" charset="0"/>
            </a:endParaRPr>
          </a:p>
        </p:txBody>
      </p:sp>
      <p:sp>
        <p:nvSpPr>
          <p:cNvPr id="46083" name="Rectangle 2"/>
          <p:cNvSpPr>
            <a:spLocks noGrp="1" noRot="1" noChangeAspect="1" noChangeArrowheads="1" noTextEdit="1"/>
          </p:cNvSpPr>
          <p:nvPr>
            <p:ph type="sldImg"/>
          </p:nvPr>
        </p:nvSpPr>
        <p:spPr>
          <a:xfrm>
            <a:off x="1341438" y="474663"/>
            <a:ext cx="4657725" cy="3494087"/>
          </a:xfrm>
          <a:ln/>
        </p:spPr>
      </p:sp>
      <p:sp>
        <p:nvSpPr>
          <p:cNvPr id="46084" name="Rectangle 3"/>
          <p:cNvSpPr>
            <a:spLocks noGrp="1" noChangeArrowheads="1"/>
          </p:cNvSpPr>
          <p:nvPr>
            <p:ph type="body" idx="1"/>
          </p:nvPr>
        </p:nvSpPr>
        <p:spPr>
          <a:xfrm>
            <a:off x="487681" y="4245531"/>
            <a:ext cx="6338147" cy="4958953"/>
          </a:xfrm>
          <a:noFill/>
        </p:spPr>
        <p:txBody>
          <a:bodyPr/>
          <a:lstStyle/>
          <a:p>
            <a:pPr eaLnBrk="1" hangingPunct="1"/>
            <a:r>
              <a:rPr lang="en-US" u="none"/>
              <a:t>The recommendation to sunset a Conformity Assessment Program typically originates not in the Board on Conformity Assessment, but in the Supervisory Board that oversees the Standards Committee responsible for the criteria upon which the Conformity Assessment Program is based.  </a:t>
            </a:r>
            <a:br>
              <a:rPr lang="en-US" u="none"/>
            </a:br>
            <a:endParaRPr lang="en-US" u="none"/>
          </a:p>
          <a:p>
            <a:pPr eaLnBrk="1" hangingPunct="1"/>
            <a:r>
              <a:rPr lang="en-US" u="none"/>
              <a:t>Nevertheless, if a recommendation to sunset a Conformity Assessment Program is approved, the Board on Conformity Assessment is responsible for ensuring that the responsible Standards Committee and Supervisory Board have provided:  </a:t>
            </a:r>
          </a:p>
          <a:p>
            <a:pPr lvl="1" eaLnBrk="1" hangingPunct="1">
              <a:spcBef>
                <a:spcPct val="40000"/>
              </a:spcBef>
            </a:pPr>
            <a:r>
              <a:rPr lang="en-US" u="none"/>
              <a:t>Proper public notification of the affected industry</a:t>
            </a:r>
          </a:p>
          <a:p>
            <a:pPr lvl="1" eaLnBrk="1" hangingPunct="1">
              <a:spcBef>
                <a:spcPct val="40000"/>
              </a:spcBef>
            </a:pPr>
            <a:r>
              <a:rPr lang="en-US" u="none"/>
              <a:t>A phase-out period</a:t>
            </a:r>
          </a:p>
          <a:p>
            <a:pPr lvl="1" eaLnBrk="1" hangingPunct="1">
              <a:spcBef>
                <a:spcPct val="40000"/>
              </a:spcBef>
            </a:pPr>
            <a:r>
              <a:rPr lang="en-US" u="none"/>
              <a:t>Due process until the date of the program’s termination</a:t>
            </a:r>
          </a:p>
        </p:txBody>
      </p:sp>
    </p:spTree>
    <p:extLst>
      <p:ext uri="{BB962C8B-B14F-4D97-AF65-F5344CB8AC3E}">
        <p14:creationId xmlns:p14="http://schemas.microsoft.com/office/powerpoint/2010/main" val="16058293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372" indent="-302066">
              <a:defRPr sz="2500">
                <a:solidFill>
                  <a:schemeClr val="tx1"/>
                </a:solidFill>
                <a:latin typeface="Times" panose="02020603050405020304" pitchFamily="18" charset="0"/>
              </a:defRPr>
            </a:lvl2pPr>
            <a:lvl3pPr marL="1208265" indent="-241653">
              <a:defRPr sz="2500">
                <a:solidFill>
                  <a:schemeClr val="tx1"/>
                </a:solidFill>
                <a:latin typeface="Times" panose="02020603050405020304" pitchFamily="18" charset="0"/>
              </a:defRPr>
            </a:lvl3pPr>
            <a:lvl4pPr marL="1691571" indent="-241653">
              <a:defRPr sz="2500">
                <a:solidFill>
                  <a:schemeClr val="tx1"/>
                </a:solidFill>
                <a:latin typeface="Times" panose="02020603050405020304" pitchFamily="18" charset="0"/>
              </a:defRPr>
            </a:lvl4pPr>
            <a:lvl5pPr marL="2174878" indent="-241653">
              <a:defRPr sz="2500">
                <a:solidFill>
                  <a:schemeClr val="tx1"/>
                </a:solidFill>
                <a:latin typeface="Times" panose="02020603050405020304" pitchFamily="18" charset="0"/>
              </a:defRPr>
            </a:lvl5pPr>
            <a:lvl6pPr marL="2658184" indent="-241653" eaLnBrk="0" fontAlgn="base" hangingPunct="0">
              <a:spcBef>
                <a:spcPct val="0"/>
              </a:spcBef>
              <a:spcAft>
                <a:spcPct val="0"/>
              </a:spcAft>
              <a:defRPr sz="2500">
                <a:solidFill>
                  <a:schemeClr val="tx1"/>
                </a:solidFill>
                <a:latin typeface="Times" panose="02020603050405020304" pitchFamily="18" charset="0"/>
              </a:defRPr>
            </a:lvl6pPr>
            <a:lvl7pPr marL="3141490" indent="-241653" eaLnBrk="0" fontAlgn="base" hangingPunct="0">
              <a:spcBef>
                <a:spcPct val="0"/>
              </a:spcBef>
              <a:spcAft>
                <a:spcPct val="0"/>
              </a:spcAft>
              <a:defRPr sz="2500">
                <a:solidFill>
                  <a:schemeClr val="tx1"/>
                </a:solidFill>
                <a:latin typeface="Times" panose="02020603050405020304" pitchFamily="18" charset="0"/>
              </a:defRPr>
            </a:lvl7pPr>
            <a:lvl8pPr marL="3624796" indent="-241653" eaLnBrk="0" fontAlgn="base" hangingPunct="0">
              <a:spcBef>
                <a:spcPct val="0"/>
              </a:spcBef>
              <a:spcAft>
                <a:spcPct val="0"/>
              </a:spcAft>
              <a:defRPr sz="2500">
                <a:solidFill>
                  <a:schemeClr val="tx1"/>
                </a:solidFill>
                <a:latin typeface="Times" panose="02020603050405020304" pitchFamily="18" charset="0"/>
              </a:defRPr>
            </a:lvl8pPr>
            <a:lvl9pPr marL="4108102" indent="-241653" eaLnBrk="0" fontAlgn="base" hangingPunct="0">
              <a:spcBef>
                <a:spcPct val="0"/>
              </a:spcBef>
              <a:spcAft>
                <a:spcPct val="0"/>
              </a:spcAft>
              <a:defRPr sz="2500">
                <a:solidFill>
                  <a:schemeClr val="tx1"/>
                </a:solidFill>
                <a:latin typeface="Times" panose="02020603050405020304" pitchFamily="18" charset="0"/>
              </a:defRPr>
            </a:lvl9pPr>
          </a:lstStyle>
          <a:p>
            <a:fld id="{5E6F6BDC-712F-49C7-B39F-CA35066FCF06}" type="slidenum">
              <a:rPr lang="en-US" sz="1300">
                <a:latin typeface="Arial" panose="020B0604020202020204" pitchFamily="34" charset="0"/>
              </a:rPr>
              <a:pPr/>
              <a:t>16</a:t>
            </a:fld>
            <a:endParaRPr lang="en-US" sz="1300">
              <a:latin typeface="Arial" panose="020B0604020202020204" pitchFamily="34" charset="0"/>
            </a:endParaRPr>
          </a:p>
        </p:txBody>
      </p:sp>
      <p:sp>
        <p:nvSpPr>
          <p:cNvPr id="52227" name="Rectangle 2"/>
          <p:cNvSpPr>
            <a:spLocks noGrp="1" noRot="1" noChangeAspect="1" noChangeArrowheads="1" noTextEdit="1"/>
          </p:cNvSpPr>
          <p:nvPr>
            <p:ph type="sldImg"/>
          </p:nvPr>
        </p:nvSpPr>
        <p:spPr>
          <a:xfrm>
            <a:off x="1341438" y="474663"/>
            <a:ext cx="4657725" cy="3494087"/>
          </a:xfrm>
          <a:ln/>
        </p:spPr>
      </p:sp>
      <p:sp>
        <p:nvSpPr>
          <p:cNvPr id="52228" name="Rectangle 3"/>
          <p:cNvSpPr>
            <a:spLocks noGrp="1" noChangeArrowheads="1"/>
          </p:cNvSpPr>
          <p:nvPr>
            <p:ph type="body" idx="1"/>
          </p:nvPr>
        </p:nvSpPr>
        <p:spPr>
          <a:xfrm>
            <a:off x="487681" y="4245531"/>
            <a:ext cx="6338147" cy="4958953"/>
          </a:xfrm>
          <a:noFill/>
        </p:spPr>
        <p:txBody>
          <a:bodyPr/>
          <a:lstStyle/>
          <a:p>
            <a:pPr eaLnBrk="1" hangingPunct="1"/>
            <a:r>
              <a:rPr lang="en-US" b="0"/>
              <a:t>In summary:</a:t>
            </a:r>
          </a:p>
          <a:p>
            <a:r>
              <a:rPr lang="en-US" sz="1100"/>
              <a:t>A request for a new project comes from: an individual, committee, professional organization, government agency, industry group or public interest group.</a:t>
            </a:r>
          </a:p>
          <a:p>
            <a:r>
              <a:rPr lang="en-US" sz="1100"/>
              <a:t>A Request for the Development of a New ASME Standards Activity form must be filled out by the interested parties and submitted.</a:t>
            </a:r>
          </a:p>
          <a:p>
            <a:r>
              <a:rPr lang="en-US" sz="1100"/>
              <a:t>Sunsetting a Standards Project can be initiated by the results of a Supervisory Board evaluation or under special considerations when a project is terminated to protect the interests of ASME.</a:t>
            </a:r>
          </a:p>
          <a:p>
            <a:pPr eaLnBrk="1" hangingPunct="1"/>
            <a:endParaRPr lang="en-US" b="1"/>
          </a:p>
        </p:txBody>
      </p:sp>
    </p:spTree>
    <p:extLst>
      <p:ext uri="{BB962C8B-B14F-4D97-AF65-F5344CB8AC3E}">
        <p14:creationId xmlns:p14="http://schemas.microsoft.com/office/powerpoint/2010/main" val="26774856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372" indent="-302066">
              <a:defRPr sz="2500">
                <a:solidFill>
                  <a:schemeClr val="tx1"/>
                </a:solidFill>
                <a:latin typeface="Times" panose="02020603050405020304" pitchFamily="18" charset="0"/>
              </a:defRPr>
            </a:lvl2pPr>
            <a:lvl3pPr marL="1208265" indent="-241653">
              <a:defRPr sz="2500">
                <a:solidFill>
                  <a:schemeClr val="tx1"/>
                </a:solidFill>
                <a:latin typeface="Times" panose="02020603050405020304" pitchFamily="18" charset="0"/>
              </a:defRPr>
            </a:lvl3pPr>
            <a:lvl4pPr marL="1691571" indent="-241653">
              <a:defRPr sz="2500">
                <a:solidFill>
                  <a:schemeClr val="tx1"/>
                </a:solidFill>
                <a:latin typeface="Times" panose="02020603050405020304" pitchFamily="18" charset="0"/>
              </a:defRPr>
            </a:lvl4pPr>
            <a:lvl5pPr marL="2174878" indent="-241653">
              <a:defRPr sz="2500">
                <a:solidFill>
                  <a:schemeClr val="tx1"/>
                </a:solidFill>
                <a:latin typeface="Times" panose="02020603050405020304" pitchFamily="18" charset="0"/>
              </a:defRPr>
            </a:lvl5pPr>
            <a:lvl6pPr marL="2658184" indent="-241653" eaLnBrk="0" fontAlgn="base" hangingPunct="0">
              <a:spcBef>
                <a:spcPct val="0"/>
              </a:spcBef>
              <a:spcAft>
                <a:spcPct val="0"/>
              </a:spcAft>
              <a:defRPr sz="2500">
                <a:solidFill>
                  <a:schemeClr val="tx1"/>
                </a:solidFill>
                <a:latin typeface="Times" panose="02020603050405020304" pitchFamily="18" charset="0"/>
              </a:defRPr>
            </a:lvl6pPr>
            <a:lvl7pPr marL="3141490" indent="-241653" eaLnBrk="0" fontAlgn="base" hangingPunct="0">
              <a:spcBef>
                <a:spcPct val="0"/>
              </a:spcBef>
              <a:spcAft>
                <a:spcPct val="0"/>
              </a:spcAft>
              <a:defRPr sz="2500">
                <a:solidFill>
                  <a:schemeClr val="tx1"/>
                </a:solidFill>
                <a:latin typeface="Times" panose="02020603050405020304" pitchFamily="18" charset="0"/>
              </a:defRPr>
            </a:lvl7pPr>
            <a:lvl8pPr marL="3624796" indent="-241653" eaLnBrk="0" fontAlgn="base" hangingPunct="0">
              <a:spcBef>
                <a:spcPct val="0"/>
              </a:spcBef>
              <a:spcAft>
                <a:spcPct val="0"/>
              </a:spcAft>
              <a:defRPr sz="2500">
                <a:solidFill>
                  <a:schemeClr val="tx1"/>
                </a:solidFill>
                <a:latin typeface="Times" panose="02020603050405020304" pitchFamily="18" charset="0"/>
              </a:defRPr>
            </a:lvl8pPr>
            <a:lvl9pPr marL="4108102" indent="-241653" eaLnBrk="0" fontAlgn="base" hangingPunct="0">
              <a:spcBef>
                <a:spcPct val="0"/>
              </a:spcBef>
              <a:spcAft>
                <a:spcPct val="0"/>
              </a:spcAft>
              <a:defRPr sz="2500">
                <a:solidFill>
                  <a:schemeClr val="tx1"/>
                </a:solidFill>
                <a:latin typeface="Times" panose="02020603050405020304" pitchFamily="18" charset="0"/>
              </a:defRPr>
            </a:lvl9pPr>
          </a:lstStyle>
          <a:p>
            <a:fld id="{FC608F67-1BB5-4C3A-942E-EA5A59498805}" type="slidenum">
              <a:rPr lang="en-US" sz="1300">
                <a:latin typeface="Arial" panose="020B0604020202020204" pitchFamily="34" charset="0"/>
              </a:rPr>
              <a:pPr/>
              <a:t>17</a:t>
            </a:fld>
            <a:endParaRPr lang="en-US" sz="1300">
              <a:latin typeface="Arial" panose="020B0604020202020204" pitchFamily="34" charset="0"/>
            </a:endParaRPr>
          </a:p>
        </p:txBody>
      </p:sp>
      <p:sp>
        <p:nvSpPr>
          <p:cNvPr id="54275" name="Rectangle 2"/>
          <p:cNvSpPr>
            <a:spLocks noGrp="1" noRot="1" noChangeAspect="1" noChangeArrowheads="1" noTextEdit="1"/>
          </p:cNvSpPr>
          <p:nvPr>
            <p:ph type="sldImg"/>
          </p:nvPr>
        </p:nvSpPr>
        <p:spPr>
          <a:xfrm>
            <a:off x="1341438" y="474663"/>
            <a:ext cx="4657725" cy="3494087"/>
          </a:xfrm>
          <a:ln/>
        </p:spPr>
      </p:sp>
      <p:sp>
        <p:nvSpPr>
          <p:cNvPr id="54276" name="Rectangle 3"/>
          <p:cNvSpPr>
            <a:spLocks noGrp="1" noChangeArrowheads="1"/>
          </p:cNvSpPr>
          <p:nvPr>
            <p:ph type="body" idx="1"/>
          </p:nvPr>
        </p:nvSpPr>
        <p:spPr>
          <a:xfrm>
            <a:off x="487681" y="4245531"/>
            <a:ext cx="6338147" cy="4958953"/>
          </a:xfrm>
          <a:noFill/>
        </p:spPr>
        <p:txBody>
          <a:bodyPr/>
          <a:lstStyle/>
          <a:p>
            <a:pPr defTabSz="966612" eaLnBrk="1" hangingPunct="1">
              <a:defRPr/>
            </a:pPr>
            <a:r>
              <a:rPr lang="en-US"/>
              <a:t>ASME policies are available online through the addresses listed on this page.</a:t>
            </a:r>
          </a:p>
          <a:p>
            <a:pPr eaLnBrk="1" hangingPunct="1"/>
            <a:endParaRPr lang="en-US" b="1"/>
          </a:p>
        </p:txBody>
      </p:sp>
    </p:spTree>
    <p:extLst>
      <p:ext uri="{BB962C8B-B14F-4D97-AF65-F5344CB8AC3E}">
        <p14:creationId xmlns:p14="http://schemas.microsoft.com/office/powerpoint/2010/main" val="31114565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t>Module B contains eleven modules.  This</a:t>
            </a:r>
            <a:r>
              <a:rPr lang="en-US" baseline="0"/>
              <a:t> is Module </a:t>
            </a:r>
            <a:r>
              <a:rPr lang="en-US"/>
              <a:t>B4</a:t>
            </a:r>
            <a:r>
              <a:rPr lang="en-US" baseline="0"/>
              <a:t> </a:t>
            </a:r>
            <a:r>
              <a:rPr lang="en-US" u="none" baseline="0"/>
              <a:t>Establishing and Sunsetting </a:t>
            </a:r>
            <a:r>
              <a:rPr lang="en-US"/>
              <a:t>Standards </a:t>
            </a:r>
            <a:r>
              <a:rPr lang="en-US" strike="noStrike"/>
              <a:t>Projects. </a:t>
            </a:r>
          </a:p>
          <a:p>
            <a:endParaRPr lang="en-US"/>
          </a:p>
          <a:p>
            <a:endParaRPr lang="en-US"/>
          </a:p>
        </p:txBody>
      </p:sp>
      <p:sp>
        <p:nvSpPr>
          <p:cNvPr id="4" name="Slide Number Placeholder 3"/>
          <p:cNvSpPr>
            <a:spLocks noGrp="1"/>
          </p:cNvSpPr>
          <p:nvPr>
            <p:ph type="sldNum" sz="quarter" idx="10"/>
          </p:nvPr>
        </p:nvSpPr>
        <p:spPr/>
        <p:txBody>
          <a:bodyPr/>
          <a:lstStyle/>
          <a:p>
            <a:pPr>
              <a:defRPr/>
            </a:pPr>
            <a:fld id="{83E48DBB-187F-4625-94D2-320195BC1BCC}" type="slidenum">
              <a:rPr lang="en-US" smtClean="0">
                <a:solidFill>
                  <a:prstClr val="black"/>
                </a:solidFill>
              </a:rPr>
              <a:pPr>
                <a:defRPr/>
              </a:pPr>
              <a:t>1</a:t>
            </a:fld>
            <a:endParaRPr lang="en-US">
              <a:solidFill>
                <a:prstClr val="black"/>
              </a:solidFill>
            </a:endParaRPr>
          </a:p>
        </p:txBody>
      </p:sp>
    </p:spTree>
    <p:extLst>
      <p:ext uri="{BB962C8B-B14F-4D97-AF65-F5344CB8AC3E}">
        <p14:creationId xmlns:p14="http://schemas.microsoft.com/office/powerpoint/2010/main" val="8455999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p:cNvSpPr>
            <a:spLocks noGrp="1" noChangeArrowheads="1"/>
          </p:cNvSpPr>
          <p:nvPr>
            <p:ph type="sldNum" sz="quarter" idx="5"/>
          </p:nvPr>
        </p:nvSpPr>
        <p:spPr>
          <a:xfrm>
            <a:off x="4275954" y="9337961"/>
            <a:ext cx="3271182" cy="491562"/>
          </a:xfrm>
          <a:prstGeom prst="rect">
            <a:avLst/>
          </a:prstGeom>
          <a:ln/>
        </p:spPr>
        <p:txBody>
          <a:bodyPr/>
          <a:lstStyle/>
          <a:p>
            <a:fld id="{AC7BF663-A82C-4A0D-993D-B20413BE4608}" type="slidenum">
              <a:rPr lang="en-US"/>
              <a:pPr/>
              <a:t>2</a:t>
            </a:fld>
            <a:endParaRPr lang="en-US"/>
          </a:p>
        </p:txBody>
      </p:sp>
      <p:sp>
        <p:nvSpPr>
          <p:cNvPr id="16386" name="Rectangle 2"/>
          <p:cNvSpPr>
            <a:spLocks noGrp="1" noRot="1" noChangeAspect="1" noChangeArrowheads="1" noTextEdit="1"/>
          </p:cNvSpPr>
          <p:nvPr>
            <p:ph type="sldImg"/>
          </p:nvPr>
        </p:nvSpPr>
        <p:spPr>
          <a:xfrm>
            <a:off x="1408113" y="490538"/>
            <a:ext cx="4706937" cy="3529012"/>
          </a:xfrm>
          <a:prstGeom prst="rect">
            <a:avLst/>
          </a:prstGeom>
          <a:ln/>
        </p:spPr>
      </p:sp>
      <p:sp>
        <p:nvSpPr>
          <p:cNvPr id="16387" name="Rectangle 3"/>
          <p:cNvSpPr>
            <a:spLocks noGrp="1" noChangeArrowheads="1"/>
          </p:cNvSpPr>
          <p:nvPr>
            <p:ph type="body" idx="1"/>
          </p:nvPr>
        </p:nvSpPr>
        <p:spPr>
          <a:xfrm>
            <a:off x="557432" y="4372852"/>
            <a:ext cx="6427033" cy="5110191"/>
          </a:xfrm>
          <a:prstGeom prst="rect">
            <a:avLst/>
          </a:prstGeom>
          <a:ln/>
        </p:spPr>
        <p:txBody>
          <a:bodyPr/>
          <a:lstStyle/>
          <a:p>
            <a:endParaRPr lang="en-US"/>
          </a:p>
        </p:txBody>
      </p:sp>
    </p:spTree>
    <p:extLst>
      <p:ext uri="{BB962C8B-B14F-4D97-AF65-F5344CB8AC3E}">
        <p14:creationId xmlns:p14="http://schemas.microsoft.com/office/powerpoint/2010/main" val="16649391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372" indent="-302066">
              <a:defRPr sz="2500">
                <a:solidFill>
                  <a:schemeClr val="tx1"/>
                </a:solidFill>
                <a:latin typeface="Times" panose="02020603050405020304" pitchFamily="18" charset="0"/>
              </a:defRPr>
            </a:lvl2pPr>
            <a:lvl3pPr marL="1208265" indent="-241653">
              <a:defRPr sz="2500">
                <a:solidFill>
                  <a:schemeClr val="tx1"/>
                </a:solidFill>
                <a:latin typeface="Times" panose="02020603050405020304" pitchFamily="18" charset="0"/>
              </a:defRPr>
            </a:lvl3pPr>
            <a:lvl4pPr marL="1691571" indent="-241653">
              <a:defRPr sz="2500">
                <a:solidFill>
                  <a:schemeClr val="tx1"/>
                </a:solidFill>
                <a:latin typeface="Times" panose="02020603050405020304" pitchFamily="18" charset="0"/>
              </a:defRPr>
            </a:lvl4pPr>
            <a:lvl5pPr marL="2174878" indent="-241653">
              <a:defRPr sz="2500">
                <a:solidFill>
                  <a:schemeClr val="tx1"/>
                </a:solidFill>
                <a:latin typeface="Times" panose="02020603050405020304" pitchFamily="18" charset="0"/>
              </a:defRPr>
            </a:lvl5pPr>
            <a:lvl6pPr marL="2658184" indent="-241653" eaLnBrk="0" fontAlgn="base" hangingPunct="0">
              <a:spcBef>
                <a:spcPct val="0"/>
              </a:spcBef>
              <a:spcAft>
                <a:spcPct val="0"/>
              </a:spcAft>
              <a:defRPr sz="2500">
                <a:solidFill>
                  <a:schemeClr val="tx1"/>
                </a:solidFill>
                <a:latin typeface="Times" panose="02020603050405020304" pitchFamily="18" charset="0"/>
              </a:defRPr>
            </a:lvl6pPr>
            <a:lvl7pPr marL="3141490" indent="-241653" eaLnBrk="0" fontAlgn="base" hangingPunct="0">
              <a:spcBef>
                <a:spcPct val="0"/>
              </a:spcBef>
              <a:spcAft>
                <a:spcPct val="0"/>
              </a:spcAft>
              <a:defRPr sz="2500">
                <a:solidFill>
                  <a:schemeClr val="tx1"/>
                </a:solidFill>
                <a:latin typeface="Times" panose="02020603050405020304" pitchFamily="18" charset="0"/>
              </a:defRPr>
            </a:lvl7pPr>
            <a:lvl8pPr marL="3624796" indent="-241653" eaLnBrk="0" fontAlgn="base" hangingPunct="0">
              <a:spcBef>
                <a:spcPct val="0"/>
              </a:spcBef>
              <a:spcAft>
                <a:spcPct val="0"/>
              </a:spcAft>
              <a:defRPr sz="2500">
                <a:solidFill>
                  <a:schemeClr val="tx1"/>
                </a:solidFill>
                <a:latin typeface="Times" panose="02020603050405020304" pitchFamily="18" charset="0"/>
              </a:defRPr>
            </a:lvl8pPr>
            <a:lvl9pPr marL="4108102" indent="-241653" eaLnBrk="0" fontAlgn="base" hangingPunct="0">
              <a:spcBef>
                <a:spcPct val="0"/>
              </a:spcBef>
              <a:spcAft>
                <a:spcPct val="0"/>
              </a:spcAft>
              <a:defRPr sz="2500">
                <a:solidFill>
                  <a:schemeClr val="tx1"/>
                </a:solidFill>
                <a:latin typeface="Times" panose="02020603050405020304" pitchFamily="18" charset="0"/>
              </a:defRPr>
            </a:lvl9pPr>
          </a:lstStyle>
          <a:p>
            <a:fld id="{39E282AB-4BC0-42B3-9D46-B688B7E8576C}" type="slidenum">
              <a:rPr lang="en-US" sz="1300">
                <a:latin typeface="Arial" panose="020B0604020202020204" pitchFamily="34" charset="0"/>
              </a:rPr>
              <a:pPr/>
              <a:t>3</a:t>
            </a:fld>
            <a:endParaRPr lang="en-US" sz="1300">
              <a:latin typeface="Arial" panose="020B0604020202020204" pitchFamily="34" charset="0"/>
            </a:endParaRPr>
          </a:p>
        </p:txBody>
      </p:sp>
      <p:sp>
        <p:nvSpPr>
          <p:cNvPr id="11267" name="Rectangle 2"/>
          <p:cNvSpPr>
            <a:spLocks noGrp="1" noRot="1" noChangeAspect="1" noChangeArrowheads="1" noTextEdit="1"/>
          </p:cNvSpPr>
          <p:nvPr>
            <p:ph type="sldImg"/>
          </p:nvPr>
        </p:nvSpPr>
        <p:spPr>
          <a:xfrm>
            <a:off x="1341438" y="474663"/>
            <a:ext cx="4657725" cy="3494087"/>
          </a:xfrm>
          <a:ln/>
        </p:spPr>
      </p:sp>
      <p:sp>
        <p:nvSpPr>
          <p:cNvPr id="11268" name="Rectangle 3"/>
          <p:cNvSpPr>
            <a:spLocks noGrp="1" noChangeArrowheads="1"/>
          </p:cNvSpPr>
          <p:nvPr>
            <p:ph type="body" idx="1"/>
          </p:nvPr>
        </p:nvSpPr>
        <p:spPr>
          <a:xfrm>
            <a:off x="487681" y="4245531"/>
            <a:ext cx="6338147" cy="4958953"/>
          </a:xfrm>
          <a:noFill/>
        </p:spPr>
        <p:txBody>
          <a:bodyPr/>
          <a:lstStyle/>
          <a:p>
            <a:pPr marL="115546" lvl="1" indent="0">
              <a:spcBef>
                <a:spcPts val="607"/>
              </a:spcBef>
              <a:buNone/>
            </a:pPr>
            <a:r>
              <a:rPr lang="en-US" sz="1200" u="none"/>
              <a:t>At the end of this module you</a:t>
            </a:r>
            <a:r>
              <a:rPr lang="en-US" sz="1200" u="none" baseline="0"/>
              <a:t> will learn how ASME: </a:t>
            </a:r>
            <a:endParaRPr lang="en-US" sz="1200" u="none"/>
          </a:p>
          <a:p>
            <a:pPr lvl="1" eaLnBrk="1" hangingPunct="1">
              <a:spcBef>
                <a:spcPct val="40000"/>
              </a:spcBef>
            </a:pPr>
            <a:r>
              <a:rPr lang="en-US" u="none"/>
              <a:t>Establishes</a:t>
            </a:r>
            <a:r>
              <a:rPr lang="en-US" u="none" baseline="0"/>
              <a:t> a </a:t>
            </a:r>
            <a:r>
              <a:rPr lang="en-US" u="none" strike="noStrike"/>
              <a:t>new</a:t>
            </a:r>
            <a:r>
              <a:rPr lang="en-US" u="none"/>
              <a:t> standards project for development of a new standard</a:t>
            </a:r>
          </a:p>
          <a:p>
            <a:pPr lvl="1" eaLnBrk="1" hangingPunct="1">
              <a:spcBef>
                <a:spcPct val="40000"/>
              </a:spcBef>
            </a:pPr>
            <a:r>
              <a:rPr lang="en-US" u="none"/>
              <a:t>Sunsets an unneeded or undesirable standards </a:t>
            </a:r>
            <a:r>
              <a:rPr lang="en-US" u="none" strike="noStrike"/>
              <a:t>project</a:t>
            </a:r>
            <a:br>
              <a:rPr lang="en-US" u="none"/>
            </a:br>
            <a:endParaRPr lang="en-US" u="none"/>
          </a:p>
        </p:txBody>
      </p:sp>
    </p:spTree>
    <p:extLst>
      <p:ext uri="{BB962C8B-B14F-4D97-AF65-F5344CB8AC3E}">
        <p14:creationId xmlns:p14="http://schemas.microsoft.com/office/powerpoint/2010/main" val="10910569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372" indent="-302066">
              <a:defRPr sz="2500">
                <a:solidFill>
                  <a:schemeClr val="tx1"/>
                </a:solidFill>
                <a:latin typeface="Times" panose="02020603050405020304" pitchFamily="18" charset="0"/>
              </a:defRPr>
            </a:lvl2pPr>
            <a:lvl3pPr marL="1208265" indent="-241653">
              <a:defRPr sz="2500">
                <a:solidFill>
                  <a:schemeClr val="tx1"/>
                </a:solidFill>
                <a:latin typeface="Times" panose="02020603050405020304" pitchFamily="18" charset="0"/>
              </a:defRPr>
            </a:lvl3pPr>
            <a:lvl4pPr marL="1691571" indent="-241653">
              <a:defRPr sz="2500">
                <a:solidFill>
                  <a:schemeClr val="tx1"/>
                </a:solidFill>
                <a:latin typeface="Times" panose="02020603050405020304" pitchFamily="18" charset="0"/>
              </a:defRPr>
            </a:lvl4pPr>
            <a:lvl5pPr marL="2174878" indent="-241653">
              <a:defRPr sz="2500">
                <a:solidFill>
                  <a:schemeClr val="tx1"/>
                </a:solidFill>
                <a:latin typeface="Times" panose="02020603050405020304" pitchFamily="18" charset="0"/>
              </a:defRPr>
            </a:lvl5pPr>
            <a:lvl6pPr marL="2658184" indent="-241653" eaLnBrk="0" fontAlgn="base" hangingPunct="0">
              <a:spcBef>
                <a:spcPct val="0"/>
              </a:spcBef>
              <a:spcAft>
                <a:spcPct val="0"/>
              </a:spcAft>
              <a:defRPr sz="2500">
                <a:solidFill>
                  <a:schemeClr val="tx1"/>
                </a:solidFill>
                <a:latin typeface="Times" panose="02020603050405020304" pitchFamily="18" charset="0"/>
              </a:defRPr>
            </a:lvl6pPr>
            <a:lvl7pPr marL="3141490" indent="-241653" eaLnBrk="0" fontAlgn="base" hangingPunct="0">
              <a:spcBef>
                <a:spcPct val="0"/>
              </a:spcBef>
              <a:spcAft>
                <a:spcPct val="0"/>
              </a:spcAft>
              <a:defRPr sz="2500">
                <a:solidFill>
                  <a:schemeClr val="tx1"/>
                </a:solidFill>
                <a:latin typeface="Times" panose="02020603050405020304" pitchFamily="18" charset="0"/>
              </a:defRPr>
            </a:lvl7pPr>
            <a:lvl8pPr marL="3624796" indent="-241653" eaLnBrk="0" fontAlgn="base" hangingPunct="0">
              <a:spcBef>
                <a:spcPct val="0"/>
              </a:spcBef>
              <a:spcAft>
                <a:spcPct val="0"/>
              </a:spcAft>
              <a:defRPr sz="2500">
                <a:solidFill>
                  <a:schemeClr val="tx1"/>
                </a:solidFill>
                <a:latin typeface="Times" panose="02020603050405020304" pitchFamily="18" charset="0"/>
              </a:defRPr>
            </a:lvl8pPr>
            <a:lvl9pPr marL="4108102" indent="-241653" eaLnBrk="0" fontAlgn="base" hangingPunct="0">
              <a:spcBef>
                <a:spcPct val="0"/>
              </a:spcBef>
              <a:spcAft>
                <a:spcPct val="0"/>
              </a:spcAft>
              <a:defRPr sz="2500">
                <a:solidFill>
                  <a:schemeClr val="tx1"/>
                </a:solidFill>
                <a:latin typeface="Times" panose="02020603050405020304" pitchFamily="18" charset="0"/>
              </a:defRPr>
            </a:lvl9pPr>
          </a:lstStyle>
          <a:p>
            <a:fld id="{39E6558B-3843-48A8-8C14-0893ACC1B05C}" type="slidenum">
              <a:rPr lang="en-US" sz="1300">
                <a:latin typeface="Arial" panose="020B0604020202020204" pitchFamily="34" charset="0"/>
              </a:rPr>
              <a:pPr/>
              <a:t>4</a:t>
            </a:fld>
            <a:endParaRPr lang="en-US" sz="1300">
              <a:latin typeface="Arial" panose="020B0604020202020204" pitchFamily="34" charset="0"/>
            </a:endParaRPr>
          </a:p>
        </p:txBody>
      </p:sp>
      <p:sp>
        <p:nvSpPr>
          <p:cNvPr id="15363" name="Rectangle 2"/>
          <p:cNvSpPr>
            <a:spLocks noGrp="1" noRot="1" noChangeAspect="1" noChangeArrowheads="1" noTextEdit="1"/>
          </p:cNvSpPr>
          <p:nvPr>
            <p:ph type="sldImg"/>
          </p:nvPr>
        </p:nvSpPr>
        <p:spPr>
          <a:xfrm>
            <a:off x="1341438" y="474663"/>
            <a:ext cx="4657725" cy="3494087"/>
          </a:xfrm>
          <a:ln/>
        </p:spPr>
      </p:sp>
      <p:sp>
        <p:nvSpPr>
          <p:cNvPr id="15364" name="Rectangle 3"/>
          <p:cNvSpPr>
            <a:spLocks noGrp="1" noChangeArrowheads="1"/>
          </p:cNvSpPr>
          <p:nvPr>
            <p:ph type="body" idx="1"/>
          </p:nvPr>
        </p:nvSpPr>
        <p:spPr>
          <a:xfrm>
            <a:off x="487681" y="4245531"/>
            <a:ext cx="6338147" cy="4958953"/>
          </a:xfrm>
          <a:noFill/>
        </p:spPr>
        <p:txBody>
          <a:bodyPr/>
          <a:lstStyle/>
          <a:p>
            <a:pPr eaLnBrk="1" hangingPunct="1"/>
            <a:r>
              <a:rPr lang="en-US" b="0"/>
              <a:t>First let’s look at how a standards project is initiated. </a:t>
            </a:r>
          </a:p>
        </p:txBody>
      </p:sp>
    </p:spTree>
    <p:extLst>
      <p:ext uri="{BB962C8B-B14F-4D97-AF65-F5344CB8AC3E}">
        <p14:creationId xmlns:p14="http://schemas.microsoft.com/office/powerpoint/2010/main" val="23569410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372" indent="-302066">
              <a:defRPr sz="2500">
                <a:solidFill>
                  <a:schemeClr val="tx1"/>
                </a:solidFill>
                <a:latin typeface="Times" panose="02020603050405020304" pitchFamily="18" charset="0"/>
              </a:defRPr>
            </a:lvl2pPr>
            <a:lvl3pPr marL="1208265" indent="-241653">
              <a:defRPr sz="2500">
                <a:solidFill>
                  <a:schemeClr val="tx1"/>
                </a:solidFill>
                <a:latin typeface="Times" panose="02020603050405020304" pitchFamily="18" charset="0"/>
              </a:defRPr>
            </a:lvl3pPr>
            <a:lvl4pPr marL="1691571" indent="-241653">
              <a:defRPr sz="2500">
                <a:solidFill>
                  <a:schemeClr val="tx1"/>
                </a:solidFill>
                <a:latin typeface="Times" panose="02020603050405020304" pitchFamily="18" charset="0"/>
              </a:defRPr>
            </a:lvl4pPr>
            <a:lvl5pPr marL="2174878" indent="-241653">
              <a:defRPr sz="2500">
                <a:solidFill>
                  <a:schemeClr val="tx1"/>
                </a:solidFill>
                <a:latin typeface="Times" panose="02020603050405020304" pitchFamily="18" charset="0"/>
              </a:defRPr>
            </a:lvl5pPr>
            <a:lvl6pPr marL="2658184" indent="-241653" eaLnBrk="0" fontAlgn="base" hangingPunct="0">
              <a:spcBef>
                <a:spcPct val="0"/>
              </a:spcBef>
              <a:spcAft>
                <a:spcPct val="0"/>
              </a:spcAft>
              <a:defRPr sz="2500">
                <a:solidFill>
                  <a:schemeClr val="tx1"/>
                </a:solidFill>
                <a:latin typeface="Times" panose="02020603050405020304" pitchFamily="18" charset="0"/>
              </a:defRPr>
            </a:lvl6pPr>
            <a:lvl7pPr marL="3141490" indent="-241653" eaLnBrk="0" fontAlgn="base" hangingPunct="0">
              <a:spcBef>
                <a:spcPct val="0"/>
              </a:spcBef>
              <a:spcAft>
                <a:spcPct val="0"/>
              </a:spcAft>
              <a:defRPr sz="2500">
                <a:solidFill>
                  <a:schemeClr val="tx1"/>
                </a:solidFill>
                <a:latin typeface="Times" panose="02020603050405020304" pitchFamily="18" charset="0"/>
              </a:defRPr>
            </a:lvl7pPr>
            <a:lvl8pPr marL="3624796" indent="-241653" eaLnBrk="0" fontAlgn="base" hangingPunct="0">
              <a:spcBef>
                <a:spcPct val="0"/>
              </a:spcBef>
              <a:spcAft>
                <a:spcPct val="0"/>
              </a:spcAft>
              <a:defRPr sz="2500">
                <a:solidFill>
                  <a:schemeClr val="tx1"/>
                </a:solidFill>
                <a:latin typeface="Times" panose="02020603050405020304" pitchFamily="18" charset="0"/>
              </a:defRPr>
            </a:lvl8pPr>
            <a:lvl9pPr marL="4108102" indent="-241653" eaLnBrk="0" fontAlgn="base" hangingPunct="0">
              <a:spcBef>
                <a:spcPct val="0"/>
              </a:spcBef>
              <a:spcAft>
                <a:spcPct val="0"/>
              </a:spcAft>
              <a:defRPr sz="2500">
                <a:solidFill>
                  <a:schemeClr val="tx1"/>
                </a:solidFill>
                <a:latin typeface="Times" panose="02020603050405020304" pitchFamily="18" charset="0"/>
              </a:defRPr>
            </a:lvl9pPr>
          </a:lstStyle>
          <a:p>
            <a:fld id="{6736C037-E4E3-4AAA-9CC6-32D734AF4FF8}" type="slidenum">
              <a:rPr lang="en-US" sz="1300">
                <a:latin typeface="Arial" panose="020B0604020202020204" pitchFamily="34" charset="0"/>
              </a:rPr>
              <a:pPr/>
              <a:t>5</a:t>
            </a:fld>
            <a:endParaRPr lang="en-US" sz="1300">
              <a:latin typeface="Arial" panose="020B0604020202020204" pitchFamily="34" charset="0"/>
            </a:endParaRPr>
          </a:p>
        </p:txBody>
      </p:sp>
      <p:sp>
        <p:nvSpPr>
          <p:cNvPr id="17411" name="Rectangle 2"/>
          <p:cNvSpPr>
            <a:spLocks noGrp="1" noRot="1" noChangeAspect="1" noChangeArrowheads="1" noTextEdit="1"/>
          </p:cNvSpPr>
          <p:nvPr>
            <p:ph type="sldImg"/>
          </p:nvPr>
        </p:nvSpPr>
        <p:spPr>
          <a:xfrm>
            <a:off x="1341438" y="474663"/>
            <a:ext cx="4657725" cy="3494087"/>
          </a:xfrm>
          <a:ln/>
        </p:spPr>
      </p:sp>
      <p:sp>
        <p:nvSpPr>
          <p:cNvPr id="17412" name="Rectangle 3"/>
          <p:cNvSpPr>
            <a:spLocks noGrp="1" noChangeArrowheads="1"/>
          </p:cNvSpPr>
          <p:nvPr>
            <p:ph type="body" idx="1"/>
          </p:nvPr>
        </p:nvSpPr>
        <p:spPr>
          <a:xfrm>
            <a:off x="487681" y="4245531"/>
            <a:ext cx="6338147" cy="4958953"/>
          </a:xfrm>
          <a:noFill/>
        </p:spPr>
        <p:txBody>
          <a:bodyPr/>
          <a:lstStyle/>
          <a:p>
            <a:pPr eaLnBrk="1" hangingPunct="1"/>
            <a:r>
              <a:rPr lang="en-US" u="none" dirty="0">
                <a:solidFill>
                  <a:schemeClr val="tx1"/>
                </a:solidFill>
              </a:rPr>
              <a:t>Request for a new standards</a:t>
            </a:r>
            <a:r>
              <a:rPr lang="en-US" u="none" baseline="0" dirty="0">
                <a:solidFill>
                  <a:schemeClr val="tx1"/>
                </a:solidFill>
              </a:rPr>
              <a:t> project may be submitted by individual(s), ASME Committee or division, professional organization, government agency, industry group or public interest group. In summary, anyone can submit this request. </a:t>
            </a:r>
          </a:p>
          <a:p>
            <a:pPr eaLnBrk="1" hangingPunct="1"/>
            <a:endParaRPr lang="en-US" u="none" baseline="0" dirty="0">
              <a:solidFill>
                <a:schemeClr val="tx1"/>
              </a:solidFill>
            </a:endParaRPr>
          </a:p>
          <a:p>
            <a:pPr eaLnBrk="1" hangingPunct="1"/>
            <a:r>
              <a:rPr lang="en-US" u="none" baseline="0" dirty="0">
                <a:solidFill>
                  <a:schemeClr val="tx1"/>
                </a:solidFill>
              </a:rPr>
              <a:t>The “</a:t>
            </a:r>
            <a:r>
              <a:rPr lang="en-US" b="0" i="0" u="none" strike="noStrike" dirty="0">
                <a:effectLst/>
                <a:latin typeface="Roboto" panose="02000000000000000000" pitchFamily="2" charset="0"/>
                <a:hlinkClick r:id="rId3"/>
              </a:rPr>
              <a:t>Request for the Development of a New ASME SES Product</a:t>
            </a:r>
            <a:r>
              <a:rPr lang="en-US" u="none" baseline="0" dirty="0">
                <a:solidFill>
                  <a:schemeClr val="tx1"/>
                </a:solidFill>
              </a:rPr>
              <a:t>” form must be completed and submitted to the appropriate director.</a:t>
            </a:r>
          </a:p>
          <a:p>
            <a:pPr eaLnBrk="1" hangingPunct="1"/>
            <a:endParaRPr lang="en-US" u="none" baseline="0" dirty="0">
              <a:solidFill>
                <a:schemeClr val="tx1"/>
              </a:solidFill>
            </a:endParaRPr>
          </a:p>
          <a:p>
            <a:pPr eaLnBrk="1" hangingPunct="1"/>
            <a:r>
              <a:rPr lang="en-US" u="none" baseline="0" dirty="0">
                <a:solidFill>
                  <a:schemeClr val="tx1"/>
                </a:solidFill>
              </a:rPr>
              <a:t>Please see CSP-49 for more information regarding the establishment of a new standards project. </a:t>
            </a:r>
          </a:p>
        </p:txBody>
      </p:sp>
    </p:spTree>
    <p:extLst>
      <p:ext uri="{BB962C8B-B14F-4D97-AF65-F5344CB8AC3E}">
        <p14:creationId xmlns:p14="http://schemas.microsoft.com/office/powerpoint/2010/main" val="42433127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372" indent="-302066">
              <a:defRPr sz="2500">
                <a:solidFill>
                  <a:schemeClr val="tx1"/>
                </a:solidFill>
                <a:latin typeface="Times" panose="02020603050405020304" pitchFamily="18" charset="0"/>
              </a:defRPr>
            </a:lvl2pPr>
            <a:lvl3pPr marL="1208265" indent="-241653">
              <a:defRPr sz="2500">
                <a:solidFill>
                  <a:schemeClr val="tx1"/>
                </a:solidFill>
                <a:latin typeface="Times" panose="02020603050405020304" pitchFamily="18" charset="0"/>
              </a:defRPr>
            </a:lvl3pPr>
            <a:lvl4pPr marL="1691571" indent="-241653">
              <a:defRPr sz="2500">
                <a:solidFill>
                  <a:schemeClr val="tx1"/>
                </a:solidFill>
                <a:latin typeface="Times" panose="02020603050405020304" pitchFamily="18" charset="0"/>
              </a:defRPr>
            </a:lvl4pPr>
            <a:lvl5pPr marL="2174878" indent="-241653">
              <a:defRPr sz="2500">
                <a:solidFill>
                  <a:schemeClr val="tx1"/>
                </a:solidFill>
                <a:latin typeface="Times" panose="02020603050405020304" pitchFamily="18" charset="0"/>
              </a:defRPr>
            </a:lvl5pPr>
            <a:lvl6pPr marL="2658184" indent="-241653" eaLnBrk="0" fontAlgn="base" hangingPunct="0">
              <a:spcBef>
                <a:spcPct val="0"/>
              </a:spcBef>
              <a:spcAft>
                <a:spcPct val="0"/>
              </a:spcAft>
              <a:defRPr sz="2500">
                <a:solidFill>
                  <a:schemeClr val="tx1"/>
                </a:solidFill>
                <a:latin typeface="Times" panose="02020603050405020304" pitchFamily="18" charset="0"/>
              </a:defRPr>
            </a:lvl6pPr>
            <a:lvl7pPr marL="3141490" indent="-241653" eaLnBrk="0" fontAlgn="base" hangingPunct="0">
              <a:spcBef>
                <a:spcPct val="0"/>
              </a:spcBef>
              <a:spcAft>
                <a:spcPct val="0"/>
              </a:spcAft>
              <a:defRPr sz="2500">
                <a:solidFill>
                  <a:schemeClr val="tx1"/>
                </a:solidFill>
                <a:latin typeface="Times" panose="02020603050405020304" pitchFamily="18" charset="0"/>
              </a:defRPr>
            </a:lvl7pPr>
            <a:lvl8pPr marL="3624796" indent="-241653" eaLnBrk="0" fontAlgn="base" hangingPunct="0">
              <a:spcBef>
                <a:spcPct val="0"/>
              </a:spcBef>
              <a:spcAft>
                <a:spcPct val="0"/>
              </a:spcAft>
              <a:defRPr sz="2500">
                <a:solidFill>
                  <a:schemeClr val="tx1"/>
                </a:solidFill>
                <a:latin typeface="Times" panose="02020603050405020304" pitchFamily="18" charset="0"/>
              </a:defRPr>
            </a:lvl8pPr>
            <a:lvl9pPr marL="4108102" indent="-241653" eaLnBrk="0" fontAlgn="base" hangingPunct="0">
              <a:spcBef>
                <a:spcPct val="0"/>
              </a:spcBef>
              <a:spcAft>
                <a:spcPct val="0"/>
              </a:spcAft>
              <a:defRPr sz="2500">
                <a:solidFill>
                  <a:schemeClr val="tx1"/>
                </a:solidFill>
                <a:latin typeface="Times" panose="02020603050405020304" pitchFamily="18" charset="0"/>
              </a:defRPr>
            </a:lvl9pPr>
          </a:lstStyle>
          <a:p>
            <a:fld id="{EAAC3E47-1F25-4580-A801-3F4DBCE3C577}" type="slidenum">
              <a:rPr lang="en-US" sz="1300">
                <a:latin typeface="Arial" panose="020B0604020202020204" pitchFamily="34" charset="0"/>
              </a:rPr>
              <a:pPr/>
              <a:t>6</a:t>
            </a:fld>
            <a:endParaRPr lang="en-US" sz="1300">
              <a:latin typeface="Arial" panose="020B0604020202020204" pitchFamily="34" charset="0"/>
            </a:endParaRPr>
          </a:p>
        </p:txBody>
      </p:sp>
      <p:sp>
        <p:nvSpPr>
          <p:cNvPr id="21507" name="Rectangle 2"/>
          <p:cNvSpPr>
            <a:spLocks noGrp="1" noRot="1" noChangeAspect="1" noChangeArrowheads="1" noTextEdit="1"/>
          </p:cNvSpPr>
          <p:nvPr>
            <p:ph type="sldImg"/>
          </p:nvPr>
        </p:nvSpPr>
        <p:spPr>
          <a:xfrm>
            <a:off x="1341438" y="474663"/>
            <a:ext cx="4657725" cy="3494087"/>
          </a:xfrm>
          <a:ln/>
        </p:spPr>
      </p:sp>
      <p:sp>
        <p:nvSpPr>
          <p:cNvPr id="21508" name="Rectangle 3"/>
          <p:cNvSpPr>
            <a:spLocks noGrp="1" noChangeArrowheads="1"/>
          </p:cNvSpPr>
          <p:nvPr>
            <p:ph type="body" idx="1"/>
          </p:nvPr>
        </p:nvSpPr>
        <p:spPr>
          <a:xfrm>
            <a:off x="487681" y="4245531"/>
            <a:ext cx="6338147" cy="4958953"/>
          </a:xfrm>
          <a:noFill/>
        </p:spPr>
        <p:txBody>
          <a:bodyPr/>
          <a:lstStyle/>
          <a:p>
            <a:pPr lvl="1" eaLnBrk="1" hangingPunct="1">
              <a:spcBef>
                <a:spcPct val="40000"/>
              </a:spcBef>
              <a:defRPr/>
            </a:pPr>
            <a:r>
              <a:rPr lang="en-US" sz="1100" u="none" dirty="0">
                <a:solidFill>
                  <a:schemeClr val="tx1"/>
                </a:solidFill>
                <a:latin typeface="Arial"/>
                <a:cs typeface="Arial"/>
              </a:rPr>
              <a:t>The</a:t>
            </a:r>
            <a:r>
              <a:rPr lang="en-US" dirty="0">
                <a:latin typeface="Arial"/>
                <a:cs typeface="Arial"/>
              </a:rPr>
              <a:t> </a:t>
            </a:r>
            <a:r>
              <a:rPr lang="en-US" sz="1100" kern="1200" dirty="0">
                <a:solidFill>
                  <a:schemeClr val="tx1"/>
                </a:solidFill>
                <a:latin typeface="Arial"/>
                <a:ea typeface="+mn-ea"/>
                <a:cs typeface="Arial"/>
              </a:rPr>
              <a:t>appropriate director evaluates the request for a standard.</a:t>
            </a:r>
          </a:p>
          <a:p>
            <a:pPr lvl="1" eaLnBrk="1" hangingPunct="1">
              <a:spcBef>
                <a:spcPct val="40000"/>
              </a:spcBef>
            </a:pPr>
            <a:r>
              <a:rPr lang="en-US" sz="1100" kern="1200" dirty="0">
                <a:solidFill>
                  <a:schemeClr val="tx1"/>
                </a:solidFill>
                <a:latin typeface="Arial"/>
                <a:ea typeface="+mn-ea"/>
                <a:cs typeface="Arial"/>
              </a:rPr>
              <a:t>If the </a:t>
            </a:r>
            <a:r>
              <a:rPr lang="en-US" u="none" dirty="0">
                <a:solidFill>
                  <a:schemeClr val="tx1"/>
                </a:solidFill>
                <a:latin typeface="Arial"/>
                <a:cs typeface="Arial"/>
              </a:rPr>
              <a:t>Board determines that there is a need and decides to proceed with development, they may assign the project to an existing Standards Committee, or may recommend the establishment of a new Standards Committee. Proposals to form new committees require</a:t>
            </a:r>
            <a:r>
              <a:rPr lang="en-US" dirty="0">
                <a:latin typeface="Arial"/>
                <a:cs typeface="Arial"/>
              </a:rPr>
              <a:t> </a:t>
            </a:r>
            <a:r>
              <a:rPr lang="en-US" u="none" dirty="0">
                <a:solidFill>
                  <a:schemeClr val="tx1"/>
                </a:solidFill>
                <a:latin typeface="Arial"/>
                <a:cs typeface="Arial"/>
              </a:rPr>
              <a:t> S&amp;C Council approval.</a:t>
            </a:r>
            <a:r>
              <a:rPr lang="en-US" dirty="0">
                <a:latin typeface="Arial"/>
                <a:cs typeface="Arial"/>
              </a:rPr>
              <a:t> </a:t>
            </a:r>
            <a:endParaRPr lang="en-US" u="none" dirty="0">
              <a:solidFill>
                <a:schemeClr val="tx1"/>
              </a:solidFill>
              <a:cs typeface="Arial"/>
            </a:endParaRPr>
          </a:p>
          <a:p>
            <a:pPr lvl="1" eaLnBrk="1" hangingPunct="1">
              <a:spcBef>
                <a:spcPct val="40000"/>
              </a:spcBef>
            </a:pPr>
            <a:r>
              <a:rPr lang="en-US" u="none" dirty="0">
                <a:solidFill>
                  <a:schemeClr val="tx1"/>
                </a:solidFill>
                <a:latin typeface="Arial"/>
                <a:cs typeface="Arial"/>
              </a:rPr>
              <a:t>If the Board determines that there is no apparent need, they shall inform the requester.</a:t>
            </a:r>
          </a:p>
          <a:p>
            <a:pPr lvl="1" eaLnBrk="1" hangingPunct="1">
              <a:spcBef>
                <a:spcPct val="40000"/>
              </a:spcBef>
            </a:pPr>
            <a:r>
              <a:rPr lang="en-US" u="none" dirty="0">
                <a:solidFill>
                  <a:schemeClr val="tx1"/>
                </a:solidFill>
                <a:latin typeface="Arial"/>
                <a:cs typeface="Arial"/>
              </a:rPr>
              <a:t>At times, it is difficult for the Board to decide how to handle a request, especially if the request does not fall within the historically established areas of expertise of the Board, for example in fuel cells, biomechanical standards or assessing the correctness of modeling and simulation in computational solid mechanics. In these cases, the Supervisory Board may appoint a task group to do further study</a:t>
            </a:r>
            <a:r>
              <a:rPr lang="en-US" u="none" baseline="0" dirty="0">
                <a:solidFill>
                  <a:schemeClr val="tx1"/>
                </a:solidFill>
                <a:latin typeface="Arial"/>
                <a:cs typeface="Arial"/>
              </a:rPr>
              <a:t> or </a:t>
            </a:r>
            <a:r>
              <a:rPr lang="en-US" u="none" dirty="0">
                <a:solidFill>
                  <a:schemeClr val="tx1"/>
                </a:solidFill>
                <a:latin typeface="Arial"/>
                <a:cs typeface="Arial"/>
              </a:rPr>
              <a:t>refer the request to an existing committee for review.</a:t>
            </a:r>
          </a:p>
          <a:p>
            <a:pPr lvl="2" eaLnBrk="1" hangingPunct="1">
              <a:spcBef>
                <a:spcPct val="40000"/>
              </a:spcBef>
            </a:pPr>
            <a:r>
              <a:rPr lang="en-US" u="none" dirty="0">
                <a:solidFill>
                  <a:schemeClr val="tx1"/>
                </a:solidFill>
                <a:latin typeface="Arial"/>
                <a:cs typeface="Arial"/>
              </a:rPr>
              <a:t>If the task group/existing</a:t>
            </a:r>
            <a:r>
              <a:rPr lang="en-US" u="none" baseline="0" dirty="0">
                <a:solidFill>
                  <a:schemeClr val="tx1"/>
                </a:solidFill>
                <a:latin typeface="Arial"/>
                <a:cs typeface="Arial"/>
              </a:rPr>
              <a:t> committee </a:t>
            </a:r>
            <a:r>
              <a:rPr lang="en-US" u="none" dirty="0">
                <a:solidFill>
                  <a:schemeClr val="tx1"/>
                </a:solidFill>
                <a:latin typeface="Arial"/>
                <a:cs typeface="Arial"/>
              </a:rPr>
              <a:t>recommends rejecting the proposal, it will give reasons for this rejection so that these can be sent to the proposer.</a:t>
            </a:r>
            <a:r>
              <a:rPr lang="en-US" dirty="0">
                <a:latin typeface="Arial"/>
                <a:cs typeface="Arial"/>
              </a:rPr>
              <a:t> </a:t>
            </a:r>
            <a:endParaRPr lang="en-US" u="none" dirty="0">
              <a:solidFill>
                <a:schemeClr val="tx1"/>
              </a:solidFill>
              <a:cs typeface="Arial"/>
            </a:endParaRPr>
          </a:p>
          <a:p>
            <a:pPr lvl="2" eaLnBrk="1" hangingPunct="1">
              <a:spcBef>
                <a:spcPct val="40000"/>
              </a:spcBef>
            </a:pPr>
            <a:r>
              <a:rPr lang="en-US" u="none" dirty="0">
                <a:solidFill>
                  <a:schemeClr val="tx1"/>
                </a:solidFill>
                <a:latin typeface="Arial"/>
                <a:cs typeface="Arial"/>
              </a:rPr>
              <a:t>If the task group</a:t>
            </a:r>
            <a:r>
              <a:rPr lang="en-US" u="none" baseline="0" dirty="0">
                <a:solidFill>
                  <a:schemeClr val="tx1"/>
                </a:solidFill>
                <a:latin typeface="Arial"/>
                <a:cs typeface="Arial"/>
              </a:rPr>
              <a:t> </a:t>
            </a:r>
            <a:r>
              <a:rPr lang="en-US" u="none" dirty="0">
                <a:solidFill>
                  <a:schemeClr val="tx1"/>
                </a:solidFill>
                <a:latin typeface="Arial"/>
                <a:cs typeface="Arial"/>
              </a:rPr>
              <a:t>determines that a need exists, it may recommend either assigning the project to an existing committee or creating a new committee. If it recommends a new committee, it will prepare a broad charter for the new group to define its general purpose.</a:t>
            </a:r>
          </a:p>
          <a:p>
            <a:pPr marL="114300" lvl="1" indent="0" eaLnBrk="1" hangingPunct="1">
              <a:spcBef>
                <a:spcPct val="40000"/>
              </a:spcBef>
              <a:buNone/>
            </a:pPr>
            <a:r>
              <a:rPr lang="en-US" dirty="0">
                <a:latin typeface="Arial"/>
                <a:cs typeface="Arial"/>
              </a:rPr>
              <a:t>  </a:t>
            </a:r>
            <a:r>
              <a:rPr lang="en-US" u="none" baseline="0" dirty="0">
                <a:solidFill>
                  <a:schemeClr val="tx1"/>
                </a:solidFill>
                <a:latin typeface="Arial"/>
                <a:cs typeface="Arial"/>
              </a:rPr>
              <a:t> The r</a:t>
            </a:r>
            <a:r>
              <a:rPr lang="en-US" u="none" dirty="0">
                <a:solidFill>
                  <a:schemeClr val="tx1"/>
                </a:solidFill>
                <a:latin typeface="Arial"/>
                <a:cs typeface="Arial"/>
              </a:rPr>
              <a:t>ecommendation from the evaluation by either the task group or</a:t>
            </a:r>
            <a:r>
              <a:rPr lang="en-US" u="none" baseline="0" dirty="0">
                <a:solidFill>
                  <a:schemeClr val="tx1"/>
                </a:solidFill>
                <a:latin typeface="Arial"/>
                <a:cs typeface="Arial"/>
              </a:rPr>
              <a:t> an existing committee</a:t>
            </a:r>
            <a:r>
              <a:rPr lang="en-US" u="none" dirty="0">
                <a:solidFill>
                  <a:schemeClr val="tx1"/>
                </a:solidFill>
                <a:latin typeface="Arial"/>
                <a:cs typeface="Arial"/>
              </a:rPr>
              <a:t> is submitted to the Supervisory Board for acceptance.</a:t>
            </a:r>
          </a:p>
          <a:p>
            <a:pPr lvl="1" eaLnBrk="1" hangingPunct="1">
              <a:spcBef>
                <a:spcPct val="40000"/>
              </a:spcBef>
            </a:pPr>
            <a:endParaRPr lang="en-US" u="none" dirty="0">
              <a:solidFill>
                <a:schemeClr val="tx1"/>
              </a:solidFill>
            </a:endParaRPr>
          </a:p>
          <a:p>
            <a:pPr marL="114300" lvl="1" indent="0" eaLnBrk="1" hangingPunct="1">
              <a:spcBef>
                <a:spcPct val="40000"/>
              </a:spcBef>
              <a:buNone/>
            </a:pPr>
            <a:br>
              <a:rPr lang="en-US" u="none" dirty="0">
                <a:cs typeface="Arial"/>
              </a:rPr>
            </a:br>
            <a:endParaRPr lang="en-US" u="none" dirty="0">
              <a:solidFill>
                <a:schemeClr val="tx1"/>
              </a:solidFill>
            </a:endParaRPr>
          </a:p>
        </p:txBody>
      </p:sp>
    </p:spTree>
    <p:extLst>
      <p:ext uri="{BB962C8B-B14F-4D97-AF65-F5344CB8AC3E}">
        <p14:creationId xmlns:p14="http://schemas.microsoft.com/office/powerpoint/2010/main" val="11865656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372" indent="-302066">
              <a:defRPr sz="2500">
                <a:solidFill>
                  <a:schemeClr val="tx1"/>
                </a:solidFill>
                <a:latin typeface="Times" panose="02020603050405020304" pitchFamily="18" charset="0"/>
              </a:defRPr>
            </a:lvl2pPr>
            <a:lvl3pPr marL="1208265" indent="-241653">
              <a:defRPr sz="2500">
                <a:solidFill>
                  <a:schemeClr val="tx1"/>
                </a:solidFill>
                <a:latin typeface="Times" panose="02020603050405020304" pitchFamily="18" charset="0"/>
              </a:defRPr>
            </a:lvl3pPr>
            <a:lvl4pPr marL="1691571" indent="-241653">
              <a:defRPr sz="2500">
                <a:solidFill>
                  <a:schemeClr val="tx1"/>
                </a:solidFill>
                <a:latin typeface="Times" panose="02020603050405020304" pitchFamily="18" charset="0"/>
              </a:defRPr>
            </a:lvl4pPr>
            <a:lvl5pPr marL="2174878" indent="-241653">
              <a:defRPr sz="2500">
                <a:solidFill>
                  <a:schemeClr val="tx1"/>
                </a:solidFill>
                <a:latin typeface="Times" panose="02020603050405020304" pitchFamily="18" charset="0"/>
              </a:defRPr>
            </a:lvl5pPr>
            <a:lvl6pPr marL="2658184" indent="-241653" eaLnBrk="0" fontAlgn="base" hangingPunct="0">
              <a:spcBef>
                <a:spcPct val="0"/>
              </a:spcBef>
              <a:spcAft>
                <a:spcPct val="0"/>
              </a:spcAft>
              <a:defRPr sz="2500">
                <a:solidFill>
                  <a:schemeClr val="tx1"/>
                </a:solidFill>
                <a:latin typeface="Times" panose="02020603050405020304" pitchFamily="18" charset="0"/>
              </a:defRPr>
            </a:lvl6pPr>
            <a:lvl7pPr marL="3141490" indent="-241653" eaLnBrk="0" fontAlgn="base" hangingPunct="0">
              <a:spcBef>
                <a:spcPct val="0"/>
              </a:spcBef>
              <a:spcAft>
                <a:spcPct val="0"/>
              </a:spcAft>
              <a:defRPr sz="2500">
                <a:solidFill>
                  <a:schemeClr val="tx1"/>
                </a:solidFill>
                <a:latin typeface="Times" panose="02020603050405020304" pitchFamily="18" charset="0"/>
              </a:defRPr>
            </a:lvl7pPr>
            <a:lvl8pPr marL="3624796" indent="-241653" eaLnBrk="0" fontAlgn="base" hangingPunct="0">
              <a:spcBef>
                <a:spcPct val="0"/>
              </a:spcBef>
              <a:spcAft>
                <a:spcPct val="0"/>
              </a:spcAft>
              <a:defRPr sz="2500">
                <a:solidFill>
                  <a:schemeClr val="tx1"/>
                </a:solidFill>
                <a:latin typeface="Times" panose="02020603050405020304" pitchFamily="18" charset="0"/>
              </a:defRPr>
            </a:lvl8pPr>
            <a:lvl9pPr marL="4108102" indent="-241653" eaLnBrk="0" fontAlgn="base" hangingPunct="0">
              <a:spcBef>
                <a:spcPct val="0"/>
              </a:spcBef>
              <a:spcAft>
                <a:spcPct val="0"/>
              </a:spcAft>
              <a:defRPr sz="2500">
                <a:solidFill>
                  <a:schemeClr val="tx1"/>
                </a:solidFill>
                <a:latin typeface="Times" panose="02020603050405020304" pitchFamily="18" charset="0"/>
              </a:defRPr>
            </a:lvl9pPr>
          </a:lstStyle>
          <a:p>
            <a:fld id="{D2DFD661-D912-4EDA-9990-A649A1C83AD4}" type="slidenum">
              <a:rPr lang="en-US" sz="1300">
                <a:latin typeface="Arial" panose="020B0604020202020204" pitchFamily="34" charset="0"/>
              </a:rPr>
              <a:pPr/>
              <a:t>7</a:t>
            </a:fld>
            <a:endParaRPr lang="en-US" sz="1300">
              <a:latin typeface="Arial" panose="020B0604020202020204" pitchFamily="34" charset="0"/>
            </a:endParaRPr>
          </a:p>
        </p:txBody>
      </p:sp>
      <p:sp>
        <p:nvSpPr>
          <p:cNvPr id="27651" name="Rectangle 2"/>
          <p:cNvSpPr>
            <a:spLocks noGrp="1" noRot="1" noChangeAspect="1" noChangeArrowheads="1" noTextEdit="1"/>
          </p:cNvSpPr>
          <p:nvPr>
            <p:ph type="sldImg"/>
          </p:nvPr>
        </p:nvSpPr>
        <p:spPr>
          <a:xfrm>
            <a:off x="1341438" y="474663"/>
            <a:ext cx="4657725" cy="3494087"/>
          </a:xfrm>
          <a:ln/>
        </p:spPr>
      </p:sp>
      <p:sp>
        <p:nvSpPr>
          <p:cNvPr id="27652" name="Rectangle 3"/>
          <p:cNvSpPr>
            <a:spLocks noGrp="1" noChangeArrowheads="1"/>
          </p:cNvSpPr>
          <p:nvPr>
            <p:ph type="body" idx="1"/>
          </p:nvPr>
        </p:nvSpPr>
        <p:spPr>
          <a:xfrm>
            <a:off x="487681" y="4245531"/>
            <a:ext cx="6338147" cy="4958953"/>
          </a:xfrm>
          <a:noFill/>
        </p:spPr>
        <p:txBody>
          <a:bodyPr/>
          <a:lstStyle/>
          <a:p>
            <a:pPr eaLnBrk="1" hangingPunct="1"/>
            <a:r>
              <a:rPr lang="en-US" u="none" dirty="0">
                <a:solidFill>
                  <a:schemeClr val="tx1"/>
                </a:solidFill>
                <a:latin typeface="Arial"/>
                <a:cs typeface="Arial"/>
              </a:rPr>
              <a:t>The Supervisory Board may assign the standards project to</a:t>
            </a:r>
            <a:r>
              <a:rPr lang="en-US" u="none" baseline="0" dirty="0">
                <a:solidFill>
                  <a:schemeClr val="tx1"/>
                </a:solidFill>
                <a:latin typeface="Arial"/>
                <a:cs typeface="Arial"/>
              </a:rPr>
              <a:t> an existing standards committee. H</a:t>
            </a:r>
            <a:r>
              <a:rPr lang="en-US" u="none" dirty="0">
                <a:solidFill>
                  <a:schemeClr val="tx1"/>
                </a:solidFill>
                <a:latin typeface="Arial"/>
                <a:cs typeface="Arial"/>
              </a:rPr>
              <a:t>owever, if the new project requires revising a committee’s charter, approval of the revised charter must be obtained from the Supervisory Board and Council on Standards &amp; Certification.</a:t>
            </a:r>
            <a:r>
              <a:rPr lang="en-US" dirty="0">
                <a:latin typeface="Arial"/>
                <a:cs typeface="Arial"/>
              </a:rPr>
              <a:t>  </a:t>
            </a:r>
            <a:endParaRPr lang="en-US" u="none" baseline="0" dirty="0">
              <a:solidFill>
                <a:schemeClr val="tx1"/>
              </a:solidFill>
            </a:endParaRPr>
          </a:p>
          <a:p>
            <a:pPr eaLnBrk="1" hangingPunct="1"/>
            <a:r>
              <a:rPr lang="en-US" u="none" baseline="0" dirty="0">
                <a:solidFill>
                  <a:schemeClr val="tx1"/>
                </a:solidFill>
                <a:latin typeface="Arial"/>
                <a:cs typeface="Arial"/>
              </a:rPr>
              <a:t>Alternatively, the Supervisory Board may recommend the establishment of a </a:t>
            </a:r>
            <a:r>
              <a:rPr lang="en-US" u="none" dirty="0">
                <a:solidFill>
                  <a:schemeClr val="tx1"/>
                </a:solidFill>
                <a:latin typeface="Arial"/>
                <a:cs typeface="Arial"/>
              </a:rPr>
              <a:t>new standards committee</a:t>
            </a:r>
            <a:r>
              <a:rPr lang="en-US" u="none" baseline="0" dirty="0">
                <a:solidFill>
                  <a:schemeClr val="tx1"/>
                </a:solidFill>
                <a:latin typeface="Arial"/>
                <a:cs typeface="Arial"/>
              </a:rPr>
              <a:t> which will be subject to approval by the Council on Standards &amp; Certification.</a:t>
            </a:r>
            <a:r>
              <a:rPr lang="en-US" dirty="0">
                <a:latin typeface="Arial"/>
                <a:cs typeface="Arial"/>
              </a:rPr>
              <a:t> </a:t>
            </a:r>
          </a:p>
          <a:p>
            <a:r>
              <a:rPr lang="en-US" u="none" dirty="0">
                <a:latin typeface="Arial"/>
                <a:cs typeface="Arial"/>
              </a:rPr>
              <a:t>If the board determines there is no apparent need, they will inform the requestor.</a:t>
            </a:r>
          </a:p>
          <a:p>
            <a:pPr lvl="1" eaLnBrk="1" hangingPunct="1">
              <a:spcBef>
                <a:spcPct val="40000"/>
              </a:spcBef>
            </a:pPr>
            <a:endParaRPr lang="en-US" u="none" dirty="0">
              <a:solidFill>
                <a:schemeClr val="tx1"/>
              </a:solidFill>
            </a:endParaRPr>
          </a:p>
        </p:txBody>
      </p:sp>
    </p:spTree>
    <p:extLst>
      <p:ext uri="{BB962C8B-B14F-4D97-AF65-F5344CB8AC3E}">
        <p14:creationId xmlns:p14="http://schemas.microsoft.com/office/powerpoint/2010/main" val="10535449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sz="2500">
                <a:solidFill>
                  <a:schemeClr val="tx1"/>
                </a:solidFill>
                <a:latin typeface="Times" panose="02020603050405020304" pitchFamily="18" charset="0"/>
              </a:defRPr>
            </a:lvl1pPr>
            <a:lvl2pPr marL="785372" indent="-302066">
              <a:defRPr sz="2500">
                <a:solidFill>
                  <a:schemeClr val="tx1"/>
                </a:solidFill>
                <a:latin typeface="Times" panose="02020603050405020304" pitchFamily="18" charset="0"/>
              </a:defRPr>
            </a:lvl2pPr>
            <a:lvl3pPr marL="1208265" indent="-241653">
              <a:defRPr sz="2500">
                <a:solidFill>
                  <a:schemeClr val="tx1"/>
                </a:solidFill>
                <a:latin typeface="Times" panose="02020603050405020304" pitchFamily="18" charset="0"/>
              </a:defRPr>
            </a:lvl3pPr>
            <a:lvl4pPr marL="1691571" indent="-241653">
              <a:defRPr sz="2500">
                <a:solidFill>
                  <a:schemeClr val="tx1"/>
                </a:solidFill>
                <a:latin typeface="Times" panose="02020603050405020304" pitchFamily="18" charset="0"/>
              </a:defRPr>
            </a:lvl4pPr>
            <a:lvl5pPr marL="2174878" indent="-241653">
              <a:defRPr sz="2500">
                <a:solidFill>
                  <a:schemeClr val="tx1"/>
                </a:solidFill>
                <a:latin typeface="Times" panose="02020603050405020304" pitchFamily="18" charset="0"/>
              </a:defRPr>
            </a:lvl5pPr>
            <a:lvl6pPr marL="2658184" indent="-241653" eaLnBrk="0" fontAlgn="base" hangingPunct="0">
              <a:spcBef>
                <a:spcPct val="0"/>
              </a:spcBef>
              <a:spcAft>
                <a:spcPct val="0"/>
              </a:spcAft>
              <a:defRPr sz="2500">
                <a:solidFill>
                  <a:schemeClr val="tx1"/>
                </a:solidFill>
                <a:latin typeface="Times" panose="02020603050405020304" pitchFamily="18" charset="0"/>
              </a:defRPr>
            </a:lvl6pPr>
            <a:lvl7pPr marL="3141490" indent="-241653" eaLnBrk="0" fontAlgn="base" hangingPunct="0">
              <a:spcBef>
                <a:spcPct val="0"/>
              </a:spcBef>
              <a:spcAft>
                <a:spcPct val="0"/>
              </a:spcAft>
              <a:defRPr sz="2500">
                <a:solidFill>
                  <a:schemeClr val="tx1"/>
                </a:solidFill>
                <a:latin typeface="Times" panose="02020603050405020304" pitchFamily="18" charset="0"/>
              </a:defRPr>
            </a:lvl7pPr>
            <a:lvl8pPr marL="3624796" indent="-241653" eaLnBrk="0" fontAlgn="base" hangingPunct="0">
              <a:spcBef>
                <a:spcPct val="0"/>
              </a:spcBef>
              <a:spcAft>
                <a:spcPct val="0"/>
              </a:spcAft>
              <a:defRPr sz="2500">
                <a:solidFill>
                  <a:schemeClr val="tx1"/>
                </a:solidFill>
                <a:latin typeface="Times" panose="02020603050405020304" pitchFamily="18" charset="0"/>
              </a:defRPr>
            </a:lvl8pPr>
            <a:lvl9pPr marL="4108102" indent="-241653" eaLnBrk="0" fontAlgn="base" hangingPunct="0">
              <a:spcBef>
                <a:spcPct val="0"/>
              </a:spcBef>
              <a:spcAft>
                <a:spcPct val="0"/>
              </a:spcAft>
              <a:defRPr sz="2500">
                <a:solidFill>
                  <a:schemeClr val="tx1"/>
                </a:solidFill>
                <a:latin typeface="Times" panose="02020603050405020304" pitchFamily="18" charset="0"/>
              </a:defRPr>
            </a:lvl9pPr>
          </a:lstStyle>
          <a:p>
            <a:fld id="{EAAC3E47-1F25-4580-A801-3F4DBCE3C577}" type="slidenum">
              <a:rPr lang="en-US" sz="1300">
                <a:latin typeface="Arial" panose="020B0604020202020204" pitchFamily="34" charset="0"/>
              </a:rPr>
              <a:pPr/>
              <a:t>8</a:t>
            </a:fld>
            <a:endParaRPr lang="en-US" sz="1300">
              <a:latin typeface="Arial" panose="020B0604020202020204" pitchFamily="34" charset="0"/>
            </a:endParaRPr>
          </a:p>
        </p:txBody>
      </p:sp>
      <p:sp>
        <p:nvSpPr>
          <p:cNvPr id="21507" name="Rectangle 2"/>
          <p:cNvSpPr>
            <a:spLocks noGrp="1" noRot="1" noChangeAspect="1" noChangeArrowheads="1" noTextEdit="1"/>
          </p:cNvSpPr>
          <p:nvPr>
            <p:ph type="sldImg"/>
          </p:nvPr>
        </p:nvSpPr>
        <p:spPr>
          <a:xfrm>
            <a:off x="1341438" y="474663"/>
            <a:ext cx="4657725" cy="3494087"/>
          </a:xfrm>
          <a:ln/>
        </p:spPr>
      </p:sp>
      <p:sp>
        <p:nvSpPr>
          <p:cNvPr id="21508" name="Rectangle 3"/>
          <p:cNvSpPr>
            <a:spLocks noGrp="1" noChangeArrowheads="1"/>
          </p:cNvSpPr>
          <p:nvPr>
            <p:ph type="body" idx="1"/>
          </p:nvPr>
        </p:nvSpPr>
        <p:spPr>
          <a:xfrm>
            <a:off x="487681" y="4245531"/>
            <a:ext cx="6338147" cy="4958953"/>
          </a:xfrm>
          <a:noFill/>
        </p:spPr>
        <p:txBody>
          <a:bodyPr/>
          <a:lstStyle/>
          <a:p>
            <a:pPr marL="114300" lvl="1" indent="0" eaLnBrk="1" hangingPunct="1">
              <a:spcBef>
                <a:spcPct val="40000"/>
              </a:spcBef>
              <a:buNone/>
            </a:pPr>
            <a:r>
              <a:rPr lang="en-US" u="none"/>
              <a:t>To</a:t>
            </a:r>
            <a:r>
              <a:rPr lang="en-US" u="none" baseline="0"/>
              <a:t> summarize, this flowchart provides a high-level overview of the process for initiating a standards project.</a:t>
            </a:r>
            <a:br>
              <a:rPr lang="en-US" u="none"/>
            </a:br>
            <a:endParaRPr lang="en-US" u="none"/>
          </a:p>
        </p:txBody>
      </p:sp>
    </p:spTree>
    <p:extLst>
      <p:ext uri="{BB962C8B-B14F-4D97-AF65-F5344CB8AC3E}">
        <p14:creationId xmlns:p14="http://schemas.microsoft.com/office/powerpoint/2010/main" val="3482026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atin typeface="Arial" panose="020B0604020202020204" pitchFamily="34" charset="0"/>
                <a:cs typeface="Arial" panose="020B0604020202020204"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Footer Placeholder 3"/>
          <p:cNvSpPr>
            <a:spLocks noGrp="1"/>
          </p:cNvSpPr>
          <p:nvPr>
            <p:ph type="ftr" sz="quarter" idx="10"/>
          </p:nvPr>
        </p:nvSpPr>
        <p:spPr/>
        <p:txBody>
          <a:bodyPr/>
          <a:lstStyle>
            <a:lvl1pPr>
              <a:defRPr u="none">
                <a:solidFill>
                  <a:srgbClr val="003399"/>
                </a:solidFill>
                <a:latin typeface="Arial" panose="020B0604020202020204" pitchFamily="34" charset="0"/>
                <a:cs typeface="Arial" panose="020B0604020202020204" pitchFamily="34" charset="0"/>
              </a:defRPr>
            </a:lvl1pPr>
          </a:lstStyle>
          <a:p>
            <a:pPr>
              <a:defRPr/>
            </a:pPr>
            <a:r>
              <a:rPr lang="en-US"/>
              <a:t>ASME S&amp;C Training – Module B4 Establishing and Sunsetting Standards Projects </a:t>
            </a:r>
          </a:p>
        </p:txBody>
      </p:sp>
      <p:sp>
        <p:nvSpPr>
          <p:cNvPr id="5" name="Slide Number Placeholder 4"/>
          <p:cNvSpPr>
            <a:spLocks noGrp="1"/>
          </p:cNvSpPr>
          <p:nvPr>
            <p:ph type="sldNum" sz="quarter" idx="11"/>
          </p:nvPr>
        </p:nvSpPr>
        <p:spPr/>
        <p:txBody>
          <a:bodyPr/>
          <a:lstStyle>
            <a:lvl1pPr>
              <a:defRPr/>
            </a:lvl1pPr>
          </a:lstStyle>
          <a:p>
            <a:pPr>
              <a:defRPr/>
            </a:pPr>
            <a:fld id="{8E952D38-7806-46F6-9092-D8A2A916C31C}" type="slidenum">
              <a:rPr lang="en-US" smtClean="0"/>
              <a:pPr>
                <a:defRPr/>
              </a:pPr>
              <a:t>‹#›</a:t>
            </a:fld>
            <a:endParaRPr lang="en-US"/>
          </a:p>
        </p:txBody>
      </p:sp>
      <p:sp>
        <p:nvSpPr>
          <p:cNvPr id="6" name="Title 5"/>
          <p:cNvSpPr>
            <a:spLocks noGrp="1"/>
          </p:cNvSpPr>
          <p:nvPr>
            <p:ph type="title" hasCustomPrompt="1"/>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1104919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3200400"/>
            <a:ext cx="7315200" cy="457200"/>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ln/>
        </p:spPr>
        <p:txBody>
          <a:bodyPr/>
          <a:lstStyle>
            <a:lvl1pPr algn="ctr">
              <a:defRPr/>
            </a:lvl1pPr>
          </a:lstStyle>
          <a:p>
            <a:r>
              <a:rPr lang="en-US"/>
              <a:t>ASME S&amp;C Training – Module B4 Initiating and Terminating Standards Projects </a:t>
            </a:r>
          </a:p>
        </p:txBody>
      </p:sp>
      <p:sp>
        <p:nvSpPr>
          <p:cNvPr id="5" name="Rectangle 6"/>
          <p:cNvSpPr>
            <a:spLocks noGrp="1" noChangeArrowheads="1"/>
          </p:cNvSpPr>
          <p:nvPr>
            <p:ph type="sldNum" sz="quarter" idx="11"/>
          </p:nvPr>
        </p:nvSpPr>
        <p:spPr>
          <a:ln/>
        </p:spPr>
        <p:txBody>
          <a:bodyPr/>
          <a:lstStyle>
            <a:lvl1pPr>
              <a:defRPr/>
            </a:lvl1pPr>
          </a:lstStyle>
          <a:p>
            <a:fld id="{5F143B07-3B84-4C99-983A-CC6663CA2E1E}" type="slidenum">
              <a:rPr lang="en-US" smtClean="0"/>
              <a:pPr/>
              <a:t>‹#›</a:t>
            </a:fld>
            <a:endParaRPr lang="en-US"/>
          </a:p>
        </p:txBody>
      </p:sp>
    </p:spTree>
    <p:extLst>
      <p:ext uri="{BB962C8B-B14F-4D97-AF65-F5344CB8AC3E}">
        <p14:creationId xmlns:p14="http://schemas.microsoft.com/office/powerpoint/2010/main" val="1157820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p>
        </p:txBody>
      </p:sp>
      <p:sp>
        <p:nvSpPr>
          <p:cNvPr id="3" name="Content Placeholder 2"/>
          <p:cNvSpPr>
            <a:spLocks noGrp="1"/>
          </p:cNvSpPr>
          <p:nvPr>
            <p:ph idx="1"/>
          </p:nvPr>
        </p:nvSpPr>
        <p:spPr/>
        <p:txBody>
          <a:bodyPr/>
          <a:lstStyle>
            <a:lvl1pPr>
              <a:defRPr sz="2800"/>
            </a:lvl1pPr>
            <a:lvl2pPr>
              <a:defRPr sz="24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lgn="ctr">
              <a:defRPr/>
            </a:lvl1pPr>
          </a:lstStyle>
          <a:p>
            <a:r>
              <a:rPr lang="en-US"/>
              <a:t>ASME S&amp;C Training – Module B4 Initiating and Terminating Standards Projects </a:t>
            </a:r>
          </a:p>
        </p:txBody>
      </p:sp>
      <p:sp>
        <p:nvSpPr>
          <p:cNvPr id="5" name="Rectangle 6"/>
          <p:cNvSpPr>
            <a:spLocks noGrp="1" noChangeArrowheads="1"/>
          </p:cNvSpPr>
          <p:nvPr>
            <p:ph type="sldNum" sz="quarter" idx="11"/>
          </p:nvPr>
        </p:nvSpPr>
        <p:spPr>
          <a:ln/>
        </p:spPr>
        <p:txBody>
          <a:bodyPr/>
          <a:lstStyle>
            <a:lvl1pPr>
              <a:defRPr/>
            </a:lvl1pPr>
          </a:lstStyle>
          <a:p>
            <a:fld id="{4DCDEBFB-29A3-46D8-9E13-D78F5B626317}" type="slidenum">
              <a:rPr lang="en-US" smtClean="0"/>
              <a:pPr/>
              <a:t>‹#›</a:t>
            </a:fld>
            <a:endParaRPr lang="en-US"/>
          </a:p>
        </p:txBody>
      </p:sp>
    </p:spTree>
    <p:extLst>
      <p:ext uri="{BB962C8B-B14F-4D97-AF65-F5344CB8AC3E}">
        <p14:creationId xmlns:p14="http://schemas.microsoft.com/office/powerpoint/2010/main" val="27890059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lgn="ctr">
              <a:defRPr/>
            </a:lvl1pPr>
          </a:lstStyle>
          <a:p>
            <a:r>
              <a:rPr lang="en-US"/>
              <a:t>ASME S&amp;C Training – Module B4 Initiating and Terminating Standards Projects </a:t>
            </a:r>
          </a:p>
        </p:txBody>
      </p:sp>
      <p:sp>
        <p:nvSpPr>
          <p:cNvPr id="5" name="Rectangle 6"/>
          <p:cNvSpPr>
            <a:spLocks noGrp="1" noChangeArrowheads="1"/>
          </p:cNvSpPr>
          <p:nvPr>
            <p:ph type="sldNum" sz="quarter" idx="11"/>
          </p:nvPr>
        </p:nvSpPr>
        <p:spPr>
          <a:ln/>
        </p:spPr>
        <p:txBody>
          <a:bodyPr/>
          <a:lstStyle>
            <a:lvl1pPr>
              <a:defRPr/>
            </a:lvl1pPr>
          </a:lstStyle>
          <a:p>
            <a:fld id="{B5187AE4-63C5-4576-B06E-A557B769088C}" type="slidenum">
              <a:rPr lang="en-US" smtClean="0"/>
              <a:pPr/>
              <a:t>‹#›</a:t>
            </a:fld>
            <a:endParaRPr lang="en-US"/>
          </a:p>
        </p:txBody>
      </p:sp>
    </p:spTree>
    <p:extLst>
      <p:ext uri="{BB962C8B-B14F-4D97-AF65-F5344CB8AC3E}">
        <p14:creationId xmlns:p14="http://schemas.microsoft.com/office/powerpoint/2010/main" val="38468914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ln/>
        </p:spPr>
        <p:txBody>
          <a:bodyPr/>
          <a:lstStyle>
            <a:lvl1pPr>
              <a:defRPr/>
            </a:lvl1pPr>
          </a:lstStyle>
          <a:p>
            <a:r>
              <a:rPr lang="en-US"/>
              <a:t>ASME S&amp;C Training – Module B4 Initiating and Terminating Standards Projects </a:t>
            </a:r>
          </a:p>
        </p:txBody>
      </p:sp>
      <p:sp>
        <p:nvSpPr>
          <p:cNvPr id="6" name="Rectangle 6"/>
          <p:cNvSpPr>
            <a:spLocks noGrp="1" noChangeArrowheads="1"/>
          </p:cNvSpPr>
          <p:nvPr>
            <p:ph type="sldNum" sz="quarter" idx="11"/>
          </p:nvPr>
        </p:nvSpPr>
        <p:spPr>
          <a:ln/>
        </p:spPr>
        <p:txBody>
          <a:bodyPr/>
          <a:lstStyle>
            <a:lvl1pPr>
              <a:defRPr/>
            </a:lvl1pPr>
          </a:lstStyle>
          <a:p>
            <a:fld id="{4BCD601E-EAAE-4F26-AC56-8115D659CE21}" type="slidenum">
              <a:rPr lang="en-US" smtClean="0"/>
              <a:pPr/>
              <a:t>‹#›</a:t>
            </a:fld>
            <a:endParaRPr lang="en-US"/>
          </a:p>
        </p:txBody>
      </p:sp>
    </p:spTree>
    <p:extLst>
      <p:ext uri="{BB962C8B-B14F-4D97-AF65-F5344CB8AC3E}">
        <p14:creationId xmlns:p14="http://schemas.microsoft.com/office/powerpoint/2010/main" val="35395984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ln/>
        </p:spPr>
        <p:txBody>
          <a:bodyPr/>
          <a:lstStyle>
            <a:lvl1pPr>
              <a:defRPr/>
            </a:lvl1pPr>
          </a:lstStyle>
          <a:p>
            <a:r>
              <a:rPr lang="en-US"/>
              <a:t>ASME S&amp;C Training – Module B4 Initiating and Terminating Standards Projects </a:t>
            </a:r>
          </a:p>
        </p:txBody>
      </p:sp>
      <p:sp>
        <p:nvSpPr>
          <p:cNvPr id="8" name="Rectangle 6"/>
          <p:cNvSpPr>
            <a:spLocks noGrp="1" noChangeArrowheads="1"/>
          </p:cNvSpPr>
          <p:nvPr>
            <p:ph type="sldNum" sz="quarter" idx="11"/>
          </p:nvPr>
        </p:nvSpPr>
        <p:spPr>
          <a:ln/>
        </p:spPr>
        <p:txBody>
          <a:bodyPr/>
          <a:lstStyle>
            <a:lvl1pPr>
              <a:defRPr/>
            </a:lvl1pPr>
          </a:lstStyle>
          <a:p>
            <a:fld id="{80C70FBE-7B8F-4C3C-A2B2-FEA00E30F1BC}" type="slidenum">
              <a:rPr lang="en-US" smtClean="0"/>
              <a:pPr/>
              <a:t>‹#›</a:t>
            </a:fld>
            <a:endParaRPr lang="en-US"/>
          </a:p>
        </p:txBody>
      </p:sp>
    </p:spTree>
    <p:extLst>
      <p:ext uri="{BB962C8B-B14F-4D97-AF65-F5344CB8AC3E}">
        <p14:creationId xmlns:p14="http://schemas.microsoft.com/office/powerpoint/2010/main" val="34100738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p>
        </p:txBody>
      </p:sp>
      <p:sp>
        <p:nvSpPr>
          <p:cNvPr id="3" name="Rectangle 5"/>
          <p:cNvSpPr>
            <a:spLocks noGrp="1" noChangeArrowheads="1"/>
          </p:cNvSpPr>
          <p:nvPr>
            <p:ph type="ftr" sz="quarter" idx="10"/>
          </p:nvPr>
        </p:nvSpPr>
        <p:spPr>
          <a:ln/>
        </p:spPr>
        <p:txBody>
          <a:bodyPr/>
          <a:lstStyle>
            <a:lvl1pPr>
              <a:defRPr/>
            </a:lvl1pPr>
          </a:lstStyle>
          <a:p>
            <a:r>
              <a:rPr lang="en-US"/>
              <a:t>ASME S&amp;C Training – Module B4 Initiating and Terminating Standards Projects </a:t>
            </a:r>
          </a:p>
        </p:txBody>
      </p:sp>
      <p:sp>
        <p:nvSpPr>
          <p:cNvPr id="4" name="Rectangle 6"/>
          <p:cNvSpPr>
            <a:spLocks noGrp="1" noChangeArrowheads="1"/>
          </p:cNvSpPr>
          <p:nvPr>
            <p:ph type="sldNum" sz="quarter" idx="11"/>
          </p:nvPr>
        </p:nvSpPr>
        <p:spPr>
          <a:ln/>
        </p:spPr>
        <p:txBody>
          <a:bodyPr/>
          <a:lstStyle>
            <a:lvl1pPr>
              <a:defRPr/>
            </a:lvl1pPr>
          </a:lstStyle>
          <a:p>
            <a:fld id="{90066EAD-329B-4023-8996-835AD830E261}" type="slidenum">
              <a:rPr lang="en-US" smtClean="0"/>
              <a:pPr/>
              <a:t>‹#›</a:t>
            </a:fld>
            <a:endParaRPr lang="en-US"/>
          </a:p>
        </p:txBody>
      </p:sp>
    </p:spTree>
    <p:extLst>
      <p:ext uri="{BB962C8B-B14F-4D97-AF65-F5344CB8AC3E}">
        <p14:creationId xmlns:p14="http://schemas.microsoft.com/office/powerpoint/2010/main" val="30379208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r>
              <a:rPr lang="en-US"/>
              <a:t>ASME S&amp;C Training – Module B4 Initiating and Terminating Standards Projects </a:t>
            </a:r>
          </a:p>
        </p:txBody>
      </p:sp>
      <p:sp>
        <p:nvSpPr>
          <p:cNvPr id="3" name="Rectangle 6"/>
          <p:cNvSpPr>
            <a:spLocks noGrp="1" noChangeArrowheads="1"/>
          </p:cNvSpPr>
          <p:nvPr>
            <p:ph type="sldNum" sz="quarter" idx="11"/>
          </p:nvPr>
        </p:nvSpPr>
        <p:spPr>
          <a:ln/>
        </p:spPr>
        <p:txBody>
          <a:bodyPr/>
          <a:lstStyle>
            <a:lvl1pPr>
              <a:defRPr/>
            </a:lvl1pPr>
          </a:lstStyle>
          <a:p>
            <a:fld id="{DB7A75C5-92F5-435C-948E-55F79D73D735}" type="slidenum">
              <a:rPr lang="en-US" smtClean="0"/>
              <a:pPr/>
              <a:t>‹#›</a:t>
            </a:fld>
            <a:endParaRPr lang="en-US"/>
          </a:p>
        </p:txBody>
      </p:sp>
    </p:spTree>
    <p:extLst>
      <p:ext uri="{BB962C8B-B14F-4D97-AF65-F5344CB8AC3E}">
        <p14:creationId xmlns:p14="http://schemas.microsoft.com/office/powerpoint/2010/main" val="8076833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r>
              <a:rPr lang="en-US"/>
              <a:t>ASME S&amp;C Training – Module B4 Initiating and Terminating Standards Projects </a:t>
            </a:r>
          </a:p>
        </p:txBody>
      </p:sp>
      <p:sp>
        <p:nvSpPr>
          <p:cNvPr id="6" name="Rectangle 6"/>
          <p:cNvSpPr>
            <a:spLocks noGrp="1" noChangeArrowheads="1"/>
          </p:cNvSpPr>
          <p:nvPr>
            <p:ph type="sldNum" sz="quarter" idx="11"/>
          </p:nvPr>
        </p:nvSpPr>
        <p:spPr>
          <a:ln/>
        </p:spPr>
        <p:txBody>
          <a:bodyPr/>
          <a:lstStyle>
            <a:lvl1pPr>
              <a:defRPr/>
            </a:lvl1pPr>
          </a:lstStyle>
          <a:p>
            <a:fld id="{F2836224-D3AB-4ACC-8124-68FDBE745719}" type="slidenum">
              <a:rPr lang="en-US" smtClean="0"/>
              <a:pPr/>
              <a:t>‹#›</a:t>
            </a:fld>
            <a:endParaRPr lang="en-US"/>
          </a:p>
        </p:txBody>
      </p:sp>
    </p:spTree>
    <p:extLst>
      <p:ext uri="{BB962C8B-B14F-4D97-AF65-F5344CB8AC3E}">
        <p14:creationId xmlns:p14="http://schemas.microsoft.com/office/powerpoint/2010/main" val="5549986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r>
              <a:rPr lang="en-US"/>
              <a:t>ASME S&amp;C Training – Module B4 Initiating and Terminating Standards Projects </a:t>
            </a:r>
          </a:p>
        </p:txBody>
      </p:sp>
      <p:sp>
        <p:nvSpPr>
          <p:cNvPr id="6" name="Rectangle 6"/>
          <p:cNvSpPr>
            <a:spLocks noGrp="1" noChangeArrowheads="1"/>
          </p:cNvSpPr>
          <p:nvPr>
            <p:ph type="sldNum" sz="quarter" idx="11"/>
          </p:nvPr>
        </p:nvSpPr>
        <p:spPr>
          <a:ln/>
        </p:spPr>
        <p:txBody>
          <a:bodyPr/>
          <a:lstStyle>
            <a:lvl1pPr>
              <a:defRPr/>
            </a:lvl1pPr>
          </a:lstStyle>
          <a:p>
            <a:fld id="{EAAEB04D-C0C4-419E-9CA9-277AC0A7FCFB}" type="slidenum">
              <a:rPr lang="en-US" smtClean="0"/>
              <a:pPr/>
              <a:t>‹#›</a:t>
            </a:fld>
            <a:endParaRPr lang="en-US"/>
          </a:p>
        </p:txBody>
      </p:sp>
    </p:spTree>
    <p:extLst>
      <p:ext uri="{BB962C8B-B14F-4D97-AF65-F5344CB8AC3E}">
        <p14:creationId xmlns:p14="http://schemas.microsoft.com/office/powerpoint/2010/main" val="10135363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r>
              <a:rPr lang="en-US"/>
              <a:t>ASME S&amp;C Training – Module B4 Initiating and Terminating Standards Projects </a:t>
            </a:r>
          </a:p>
        </p:txBody>
      </p:sp>
      <p:sp>
        <p:nvSpPr>
          <p:cNvPr id="5" name="Rectangle 6"/>
          <p:cNvSpPr>
            <a:spLocks noGrp="1" noChangeArrowheads="1"/>
          </p:cNvSpPr>
          <p:nvPr>
            <p:ph type="sldNum" sz="quarter" idx="11"/>
          </p:nvPr>
        </p:nvSpPr>
        <p:spPr>
          <a:ln/>
        </p:spPr>
        <p:txBody>
          <a:bodyPr/>
          <a:lstStyle>
            <a:lvl1pPr>
              <a:defRPr/>
            </a:lvl1pPr>
          </a:lstStyle>
          <a:p>
            <a:fld id="{D3B4651D-4B1E-4A3A-BD9C-0E1408DCBBE3}" type="slidenum">
              <a:rPr lang="en-US" smtClean="0"/>
              <a:pPr/>
              <a:t>‹#›</a:t>
            </a:fld>
            <a:endParaRPr lang="en-US"/>
          </a:p>
        </p:txBody>
      </p:sp>
    </p:spTree>
    <p:extLst>
      <p:ext uri="{BB962C8B-B14F-4D97-AF65-F5344CB8AC3E}">
        <p14:creationId xmlns:p14="http://schemas.microsoft.com/office/powerpoint/2010/main" val="4081238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a:xfrm>
            <a:off x="1397000" y="6476999"/>
            <a:ext cx="6096000" cy="244475"/>
          </a:xfrm>
        </p:spPr>
        <p:txBody>
          <a:bodyPr/>
          <a:lstStyle>
            <a:lvl1pPr>
              <a:defRPr/>
            </a:lvl1pPr>
          </a:lstStyle>
          <a:p>
            <a:pPr>
              <a:defRPr/>
            </a:pPr>
            <a:r>
              <a:rPr lang="en-US"/>
              <a:t>ASME S&amp;C Training – Module B4 Initiating and Terminating Standards Projects </a:t>
            </a:r>
          </a:p>
        </p:txBody>
      </p:sp>
      <p:sp>
        <p:nvSpPr>
          <p:cNvPr id="5" name="Slide Number Placeholder 4"/>
          <p:cNvSpPr>
            <a:spLocks noGrp="1"/>
          </p:cNvSpPr>
          <p:nvPr>
            <p:ph type="sldNum" sz="quarter" idx="11"/>
          </p:nvPr>
        </p:nvSpPr>
        <p:spPr/>
        <p:txBody>
          <a:bodyPr/>
          <a:lstStyle>
            <a:lvl1pPr>
              <a:defRPr/>
            </a:lvl1pPr>
          </a:lstStyle>
          <a:p>
            <a:pPr>
              <a:defRPr/>
            </a:pPr>
            <a:fld id="{41F48AEE-F6E8-4246-B6A0-ABB7A9CD2E34}" type="slidenum">
              <a:rPr lang="en-US" smtClean="0"/>
              <a:pPr>
                <a:defRPr/>
              </a:pPr>
              <a:t>‹#›</a:t>
            </a:fld>
            <a:endParaRPr lang="en-US"/>
          </a:p>
        </p:txBody>
      </p:sp>
      <p:sp>
        <p:nvSpPr>
          <p:cNvPr id="7" name="Title 6"/>
          <p:cNvSpPr>
            <a:spLocks noGrp="1"/>
          </p:cNvSpPr>
          <p:nvPr>
            <p:ph type="title" hasCustomPrompt="1"/>
          </p:nvPr>
        </p:nvSpPr>
        <p:spPr/>
        <p:txBody>
          <a:bodyPr/>
          <a:lstStyle/>
          <a:p>
            <a:r>
              <a:rPr lang="en-US"/>
              <a:t>CLICK TO EDIT MASTER TITLE STYLE</a:t>
            </a:r>
          </a:p>
        </p:txBody>
      </p:sp>
    </p:spTree>
    <p:extLst>
      <p:ext uri="{BB962C8B-B14F-4D97-AF65-F5344CB8AC3E}">
        <p14:creationId xmlns:p14="http://schemas.microsoft.com/office/powerpoint/2010/main" val="16767553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r>
              <a:rPr lang="en-US"/>
              <a:t>ASME S&amp;C Training – Module B4 Initiating and Terminating Standards Projects </a:t>
            </a:r>
          </a:p>
        </p:txBody>
      </p:sp>
      <p:sp>
        <p:nvSpPr>
          <p:cNvPr id="5" name="Rectangle 6"/>
          <p:cNvSpPr>
            <a:spLocks noGrp="1" noChangeArrowheads="1"/>
          </p:cNvSpPr>
          <p:nvPr>
            <p:ph type="sldNum" sz="quarter" idx="11"/>
          </p:nvPr>
        </p:nvSpPr>
        <p:spPr>
          <a:ln/>
        </p:spPr>
        <p:txBody>
          <a:bodyPr/>
          <a:lstStyle>
            <a:lvl1pPr>
              <a:defRPr/>
            </a:lvl1pPr>
          </a:lstStyle>
          <a:p>
            <a:fld id="{628157C0-DC0E-475C-8257-426E2BB180EF}" type="slidenum">
              <a:rPr lang="en-US" smtClean="0"/>
              <a:pPr/>
              <a:t>‹#›</a:t>
            </a:fld>
            <a:endParaRPr lang="en-US"/>
          </a:p>
        </p:txBody>
      </p:sp>
    </p:spTree>
    <p:extLst>
      <p:ext uri="{BB962C8B-B14F-4D97-AF65-F5344CB8AC3E}">
        <p14:creationId xmlns:p14="http://schemas.microsoft.com/office/powerpoint/2010/main" val="3601778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p>
            <a:pPr>
              <a:defRPr/>
            </a:pPr>
            <a:r>
              <a:rPr lang="en-US"/>
              <a:t>ASME S&amp;C Training – Module B4 Initiating and Terminating Standards Projects </a:t>
            </a:r>
          </a:p>
        </p:txBody>
      </p:sp>
      <p:sp>
        <p:nvSpPr>
          <p:cNvPr id="4" name="Slide Number Placeholder 3"/>
          <p:cNvSpPr>
            <a:spLocks noGrp="1"/>
          </p:cNvSpPr>
          <p:nvPr>
            <p:ph type="sldNum" sz="quarter" idx="11"/>
          </p:nvPr>
        </p:nvSpPr>
        <p:spPr/>
        <p:txBody>
          <a:bodyPr/>
          <a:lstStyle/>
          <a:p>
            <a:pPr>
              <a:defRPr/>
            </a:pPr>
            <a:fld id="{8E952D38-7806-46F6-9092-D8A2A916C31C}" type="slidenum">
              <a:rPr lang="en-US" smtClean="0"/>
              <a:pPr>
                <a:defRPr/>
              </a:pPr>
              <a:t>‹#›</a:t>
            </a:fld>
            <a:endParaRPr lang="en-US"/>
          </a:p>
        </p:txBody>
      </p:sp>
    </p:spTree>
    <p:extLst>
      <p:ext uri="{BB962C8B-B14F-4D97-AF65-F5344CB8AC3E}">
        <p14:creationId xmlns:p14="http://schemas.microsoft.com/office/powerpoint/2010/main" val="1342804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2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p>
            <a:pPr>
              <a:defRPr/>
            </a:pPr>
            <a:r>
              <a:rPr lang="en-US"/>
              <a:t>ASME S&amp;C Training – Module B4 Initiating and Terminating Standards Projects </a:t>
            </a:r>
          </a:p>
        </p:txBody>
      </p:sp>
      <p:sp>
        <p:nvSpPr>
          <p:cNvPr id="4" name="Slide Number Placeholder 3"/>
          <p:cNvSpPr>
            <a:spLocks noGrp="1"/>
          </p:cNvSpPr>
          <p:nvPr>
            <p:ph type="sldNum" sz="quarter" idx="11"/>
          </p:nvPr>
        </p:nvSpPr>
        <p:spPr/>
        <p:txBody>
          <a:bodyPr/>
          <a:lstStyle/>
          <a:p>
            <a:pPr>
              <a:defRPr/>
            </a:pPr>
            <a:fld id="{8E952D38-7806-46F6-9092-D8A2A916C31C}" type="slidenum">
              <a:rPr lang="en-US" smtClean="0"/>
              <a:pPr>
                <a:defRPr/>
              </a:pPr>
              <a:t>‹#›</a:t>
            </a:fld>
            <a:endParaRPr lang="en-US"/>
          </a:p>
        </p:txBody>
      </p:sp>
    </p:spTree>
    <p:extLst>
      <p:ext uri="{BB962C8B-B14F-4D97-AF65-F5344CB8AC3E}">
        <p14:creationId xmlns:p14="http://schemas.microsoft.com/office/powerpoint/2010/main" val="2972651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pPr>
              <a:defRPr/>
            </a:pPr>
            <a:r>
              <a:rPr lang="en-US"/>
              <a:t>ASME S&amp;C Training – Module B4 Initiating and Terminating Standards Projects </a:t>
            </a:r>
          </a:p>
        </p:txBody>
      </p:sp>
      <p:sp>
        <p:nvSpPr>
          <p:cNvPr id="6" name="Slide Number Placeholder 5"/>
          <p:cNvSpPr>
            <a:spLocks noGrp="1"/>
          </p:cNvSpPr>
          <p:nvPr>
            <p:ph type="sldNum" sz="quarter" idx="11"/>
          </p:nvPr>
        </p:nvSpPr>
        <p:spPr/>
        <p:txBody>
          <a:bodyPr/>
          <a:lstStyle>
            <a:lvl1pPr>
              <a:defRPr/>
            </a:lvl1pPr>
          </a:lstStyle>
          <a:p>
            <a:pPr>
              <a:defRPr/>
            </a:pPr>
            <a:fld id="{DC25342B-5186-4736-B87B-BB5C29FF96E4}" type="slidenum">
              <a:rPr lang="en-US" smtClean="0"/>
              <a:pPr>
                <a:defRPr/>
              </a:pPr>
              <a:t>‹#›</a:t>
            </a:fld>
            <a:endParaRPr lang="en-US"/>
          </a:p>
        </p:txBody>
      </p:sp>
    </p:spTree>
    <p:extLst>
      <p:ext uri="{BB962C8B-B14F-4D97-AF65-F5344CB8AC3E}">
        <p14:creationId xmlns:p14="http://schemas.microsoft.com/office/powerpoint/2010/main" val="126422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defRPr/>
            </a:lvl1pPr>
          </a:lstStyle>
          <a:p>
            <a:pPr>
              <a:defRPr/>
            </a:pPr>
            <a:r>
              <a:rPr lang="en-US"/>
              <a:t>ASME S&amp;C Training – Module B4 Initiating and Terminating Standards Projects </a:t>
            </a:r>
          </a:p>
        </p:txBody>
      </p:sp>
      <p:sp>
        <p:nvSpPr>
          <p:cNvPr id="8" name="Slide Number Placeholder 7"/>
          <p:cNvSpPr>
            <a:spLocks noGrp="1"/>
          </p:cNvSpPr>
          <p:nvPr>
            <p:ph type="sldNum" sz="quarter" idx="11"/>
          </p:nvPr>
        </p:nvSpPr>
        <p:spPr/>
        <p:txBody>
          <a:bodyPr/>
          <a:lstStyle>
            <a:lvl1pPr>
              <a:defRPr/>
            </a:lvl1pPr>
          </a:lstStyle>
          <a:p>
            <a:pPr>
              <a:defRPr/>
            </a:pPr>
            <a:fld id="{49E791CF-19F6-4BFA-A6B0-0E0EE54AFE1C}" type="slidenum">
              <a:rPr lang="en-US" smtClean="0"/>
              <a:pPr>
                <a:defRPr/>
              </a:pPr>
              <a:t>‹#›</a:t>
            </a:fld>
            <a:endParaRPr lang="en-US"/>
          </a:p>
        </p:txBody>
      </p:sp>
    </p:spTree>
    <p:extLst>
      <p:ext uri="{BB962C8B-B14F-4D97-AF65-F5344CB8AC3E}">
        <p14:creationId xmlns:p14="http://schemas.microsoft.com/office/powerpoint/2010/main" val="2747338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pPr>
              <a:defRPr/>
            </a:pPr>
            <a:r>
              <a:rPr lang="en-US"/>
              <a:t>ASME S&amp;C Training – Module B4 Initiating and Terminating Standards Projects </a:t>
            </a:r>
          </a:p>
        </p:txBody>
      </p:sp>
      <p:sp>
        <p:nvSpPr>
          <p:cNvPr id="4" name="Slide Number Placeholder 3"/>
          <p:cNvSpPr>
            <a:spLocks noGrp="1"/>
          </p:cNvSpPr>
          <p:nvPr>
            <p:ph type="sldNum" sz="quarter" idx="11"/>
          </p:nvPr>
        </p:nvSpPr>
        <p:spPr/>
        <p:txBody>
          <a:bodyPr/>
          <a:lstStyle>
            <a:lvl1pPr>
              <a:defRPr/>
            </a:lvl1pPr>
          </a:lstStyle>
          <a:p>
            <a:pPr>
              <a:defRPr/>
            </a:pPr>
            <a:fld id="{D626DCA2-CB12-47FC-B7FF-421C2C9AE84D}" type="slidenum">
              <a:rPr lang="en-US" smtClean="0"/>
              <a:pPr>
                <a:defRPr/>
              </a:pPr>
              <a:t>‹#›</a:t>
            </a:fld>
            <a:endParaRPr lang="en-US"/>
          </a:p>
        </p:txBody>
      </p:sp>
    </p:spTree>
    <p:extLst>
      <p:ext uri="{BB962C8B-B14F-4D97-AF65-F5344CB8AC3E}">
        <p14:creationId xmlns:p14="http://schemas.microsoft.com/office/powerpoint/2010/main" val="2742607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US"/>
              <a:t>ASME S&amp;C Training – Module B4 Initiating and Terminating Standards Projects </a:t>
            </a:r>
          </a:p>
        </p:txBody>
      </p:sp>
      <p:sp>
        <p:nvSpPr>
          <p:cNvPr id="6" name="Slide Number Placeholder 5"/>
          <p:cNvSpPr>
            <a:spLocks noGrp="1"/>
          </p:cNvSpPr>
          <p:nvPr>
            <p:ph type="sldNum" sz="quarter" idx="11"/>
          </p:nvPr>
        </p:nvSpPr>
        <p:spPr/>
        <p:txBody>
          <a:bodyPr/>
          <a:lstStyle>
            <a:lvl1pPr>
              <a:defRPr/>
            </a:lvl1pPr>
          </a:lstStyle>
          <a:p>
            <a:pPr>
              <a:defRPr/>
            </a:pPr>
            <a:fld id="{340FB4C7-B0D4-4973-893C-A8DC321B04A5}" type="slidenum">
              <a:rPr lang="en-US" smtClean="0"/>
              <a:pPr>
                <a:defRPr/>
              </a:pPr>
              <a:t>‹#›</a:t>
            </a:fld>
            <a:endParaRPr lang="en-US"/>
          </a:p>
        </p:txBody>
      </p:sp>
    </p:spTree>
    <p:extLst>
      <p:ext uri="{BB962C8B-B14F-4D97-AF65-F5344CB8AC3E}">
        <p14:creationId xmlns:p14="http://schemas.microsoft.com/office/powerpoint/2010/main" val="1082612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t>ASME S&amp;C Training – Module B4 Initiating and Terminating Standards Projects </a:t>
            </a:r>
          </a:p>
        </p:txBody>
      </p:sp>
      <p:sp>
        <p:nvSpPr>
          <p:cNvPr id="3" name="Rectangle 5"/>
          <p:cNvSpPr>
            <a:spLocks noGrp="1" noChangeArrowheads="1"/>
          </p:cNvSpPr>
          <p:nvPr>
            <p:ph type="sldNum" sz="quarter" idx="11"/>
          </p:nvPr>
        </p:nvSpPr>
        <p:spPr>
          <a:ln/>
        </p:spPr>
        <p:txBody>
          <a:bodyPr/>
          <a:lstStyle>
            <a:lvl1pPr>
              <a:defRPr/>
            </a:lvl1pPr>
          </a:lstStyle>
          <a:p>
            <a:pPr>
              <a:defRPr/>
            </a:pPr>
            <a:fld id="{82300C4D-DE0A-4B92-AEB5-94AFE3F3F3E1}" type="slidenum">
              <a:rPr lang="en-US"/>
              <a:pPr>
                <a:defRPr/>
              </a:pPr>
              <a:t>‹#›</a:t>
            </a:fld>
            <a:endParaRPr lang="en-US"/>
          </a:p>
        </p:txBody>
      </p:sp>
    </p:spTree>
    <p:extLst>
      <p:ext uri="{BB962C8B-B14F-4D97-AF65-F5344CB8AC3E}">
        <p14:creationId xmlns:p14="http://schemas.microsoft.com/office/powerpoint/2010/main" val="363485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1.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tags" Target="../tags/tag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00802" name="Rectangle 2"/>
          <p:cNvSpPr>
            <a:spLocks noGrp="1" noChangeArrowheads="1"/>
          </p:cNvSpPr>
          <p:nvPr>
            <p:ph type="title"/>
          </p:nvPr>
        </p:nvSpPr>
        <p:spPr bwMode="auto">
          <a:xfrm>
            <a:off x="914400" y="274638"/>
            <a:ext cx="731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100803"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00805" name="Rectangle 5"/>
          <p:cNvSpPr>
            <a:spLocks noGrp="1" noChangeArrowheads="1"/>
          </p:cNvSpPr>
          <p:nvPr>
            <p:ph type="ftr" sz="quarter" idx="3"/>
          </p:nvPr>
        </p:nvSpPr>
        <p:spPr bwMode="auto">
          <a:xfrm>
            <a:off x="1405734" y="6400800"/>
            <a:ext cx="60960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a:solidFill>
                  <a:srgbClr val="003399"/>
                </a:solidFill>
                <a:latin typeface="Arial" panose="020B0604020202020204" pitchFamily="34" charset="0"/>
                <a:cs typeface="Arial" panose="020B0604020202020204" pitchFamily="34" charset="0"/>
              </a:defRPr>
            </a:lvl1pPr>
          </a:lstStyle>
          <a:p>
            <a:pPr>
              <a:defRPr/>
            </a:pPr>
            <a:r>
              <a:rPr lang="en-US"/>
              <a:t>ASME S&amp;C Training – Module B4 Initiating and Terminating Standards Projects </a:t>
            </a:r>
          </a:p>
        </p:txBody>
      </p:sp>
      <p:sp>
        <p:nvSpPr>
          <p:cNvPr id="1100806" name="Rectangle 6"/>
          <p:cNvSpPr>
            <a:spLocks noGrp="1" noChangeArrowheads="1"/>
          </p:cNvSpPr>
          <p:nvPr>
            <p:ph type="sldNum" sz="quarter" idx="4"/>
          </p:nvPr>
        </p:nvSpPr>
        <p:spPr bwMode="auto">
          <a:xfrm>
            <a:off x="806454" y="6326478"/>
            <a:ext cx="431800" cy="212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solidFill>
                  <a:srgbClr val="003399"/>
                </a:solidFill>
                <a:latin typeface="+mn-lt"/>
              </a:defRPr>
            </a:lvl1pPr>
          </a:lstStyle>
          <a:p>
            <a:pPr>
              <a:defRPr/>
            </a:pPr>
            <a:fld id="{8E952D38-7806-46F6-9092-D8A2A916C31C}" type="slidenum">
              <a:rPr lang="en-US" smtClean="0"/>
              <a:pPr>
                <a:defRPr/>
              </a:pPr>
              <a:t>‹#›</a:t>
            </a:fld>
            <a:endParaRPr lang="en-US"/>
          </a:p>
        </p:txBody>
      </p:sp>
      <p:pic>
        <p:nvPicPr>
          <p:cNvPr id="1100807" name="Picture 7" descr="Picture2"/>
          <p:cNvPicPr>
            <a:picLocks noChangeAspect="1" noChangeArrowheads="1"/>
          </p:cNvPicPr>
          <p:nvPr>
            <p:custDataLst>
              <p:tags r:id="rId11"/>
            </p:custDataLst>
          </p:nvPr>
        </p:nvPicPr>
        <p:blipFill>
          <a:blip r:embed="rId12" cstate="print">
            <a:extLst>
              <a:ext uri="{28A0092B-C50C-407E-A947-70E740481C1C}">
                <a14:useLocalDpi xmlns:a14="http://schemas.microsoft.com/office/drawing/2010/main" val="0"/>
              </a:ext>
            </a:extLst>
          </a:blip>
          <a:srcRect/>
          <a:stretch>
            <a:fillRect/>
          </a:stretch>
        </p:blipFill>
        <p:spPr bwMode="auto">
          <a:xfrm>
            <a:off x="7888288" y="6280149"/>
            <a:ext cx="798512" cy="479425"/>
          </a:xfrm>
          <a:prstGeom prst="rect">
            <a:avLst/>
          </a:prstGeom>
          <a:noFill/>
          <a:extLst>
            <a:ext uri="{909E8E84-426E-40DD-AFC4-6F175D3DCCD1}">
              <a14:hiddenFill xmlns:a14="http://schemas.microsoft.com/office/drawing/2010/main">
                <a:solidFill>
                  <a:srgbClr val="FFFFFF"/>
                </a:solidFill>
              </a14:hiddenFill>
            </a:ext>
          </a:extLst>
        </p:spPr>
      </p:pic>
      <p:sp>
        <p:nvSpPr>
          <p:cNvPr id="1100808" name="Line 8"/>
          <p:cNvSpPr>
            <a:spLocks noChangeShapeType="1"/>
          </p:cNvSpPr>
          <p:nvPr/>
        </p:nvSpPr>
        <p:spPr bwMode="auto">
          <a:xfrm>
            <a:off x="457200" y="6248400"/>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solidFill>
                <a:srgbClr val="000000"/>
              </a:solidFill>
            </a:endParaRPr>
          </a:p>
        </p:txBody>
      </p:sp>
      <p:sp>
        <p:nvSpPr>
          <p:cNvPr id="1100809" name="Rectangle 9"/>
          <p:cNvSpPr>
            <a:spLocks noChangeArrowheads="1"/>
          </p:cNvSpPr>
          <p:nvPr/>
        </p:nvSpPr>
        <p:spPr bwMode="auto">
          <a:xfrm>
            <a:off x="434180" y="6330968"/>
            <a:ext cx="70644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sz="1200">
                <a:solidFill>
                  <a:srgbClr val="003399"/>
                </a:solidFill>
                <a:latin typeface="Arial" panose="020B0604020202020204" pitchFamily="34" charset="0"/>
                <a:cs typeface="Arial" panose="020B0604020202020204" pitchFamily="34" charset="0"/>
              </a:rPr>
              <a:t>Page</a:t>
            </a:r>
          </a:p>
        </p:txBody>
      </p:sp>
      <p:sp>
        <p:nvSpPr>
          <p:cNvPr id="9" name="TextBox 8"/>
          <p:cNvSpPr txBox="1"/>
          <p:nvPr/>
        </p:nvSpPr>
        <p:spPr>
          <a:xfrm>
            <a:off x="328919" y="6574908"/>
            <a:ext cx="967765" cy="184666"/>
          </a:xfrm>
          <a:prstGeom prst="rect">
            <a:avLst/>
          </a:prstGeom>
          <a:noFill/>
        </p:spPr>
        <p:txBody>
          <a:bodyPr wrap="none" lIns="0" tIns="0" rIns="0" bIns="0" rtlCol="0">
            <a:spAutoFit/>
          </a:bodyPr>
          <a:lstStyle/>
          <a:p>
            <a:r>
              <a:rPr lang="en-US" sz="1200" dirty="0">
                <a:solidFill>
                  <a:srgbClr val="003399"/>
                </a:solidFill>
                <a:latin typeface="Arial" panose="020B0604020202020204" pitchFamily="34" charset="0"/>
                <a:ea typeface="Tahoma" panose="020B0604030504040204" pitchFamily="34" charset="0"/>
                <a:cs typeface="Arial" panose="020B0604020202020204" pitchFamily="34" charset="0"/>
              </a:rPr>
              <a:t>© ASME 2024</a:t>
            </a:r>
          </a:p>
        </p:txBody>
      </p:sp>
    </p:spTree>
    <p:extLst>
      <p:ext uri="{BB962C8B-B14F-4D97-AF65-F5344CB8AC3E}">
        <p14:creationId xmlns:p14="http://schemas.microsoft.com/office/powerpoint/2010/main" val="206749632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96" r:id="rId9"/>
  </p:sldLayoutIdLst>
  <p:hf hdr="0" dt="0"/>
  <p:txStyles>
    <p:titleStyle>
      <a:lvl1pPr algn="ctr" rtl="0" eaLnBrk="1" fontAlgn="base" hangingPunct="1">
        <a:spcBef>
          <a:spcPct val="0"/>
        </a:spcBef>
        <a:spcAft>
          <a:spcPct val="0"/>
        </a:spcAft>
        <a:defRPr sz="3600" b="1">
          <a:solidFill>
            <a:srgbClr val="003399"/>
          </a:solidFill>
          <a:latin typeface="Arial" panose="020B0604020202020204" pitchFamily="34" charset="0"/>
          <a:ea typeface="+mj-ea"/>
          <a:cs typeface="Arial" panose="020B0604020202020204" pitchFamily="34" charset="0"/>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p:titleStyle>
    <p:bodyStyle>
      <a:lvl1pPr marL="342900" indent="-342900" algn="l" rtl="0" eaLnBrk="1" fontAlgn="base" hangingPunct="1">
        <a:spcBef>
          <a:spcPct val="20000"/>
        </a:spcBef>
        <a:spcAft>
          <a:spcPct val="0"/>
        </a:spcAft>
        <a:buChar char="•"/>
        <a:defRPr sz="2800">
          <a:solidFill>
            <a:srgbClr val="003399"/>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Char char="–"/>
        <a:defRPr sz="2400">
          <a:solidFill>
            <a:srgbClr val="003399"/>
          </a:solidFill>
          <a:latin typeface="Arial" panose="020B0604020202020204" pitchFamily="34" charset="0"/>
          <a:cs typeface="Arial" panose="020B0604020202020204" pitchFamily="34" charset="0"/>
        </a:defRPr>
      </a:lvl2pPr>
      <a:lvl3pPr marL="1143000" indent="-228600" algn="l" rtl="0" eaLnBrk="1" fontAlgn="base" hangingPunct="1">
        <a:spcBef>
          <a:spcPct val="20000"/>
        </a:spcBef>
        <a:spcAft>
          <a:spcPct val="0"/>
        </a:spcAft>
        <a:buChar char="•"/>
        <a:defRPr sz="2000">
          <a:solidFill>
            <a:srgbClr val="003399"/>
          </a:solidFill>
          <a:latin typeface="Arial" panose="020B0604020202020204" pitchFamily="34" charset="0"/>
          <a:cs typeface="Arial" panose="020B0604020202020204" pitchFamily="34" charset="0"/>
        </a:defRPr>
      </a:lvl3pPr>
      <a:lvl4pPr marL="1600200" indent="-228600" algn="l" rtl="0" eaLnBrk="1" fontAlgn="base" hangingPunct="1">
        <a:spcBef>
          <a:spcPct val="20000"/>
        </a:spcBef>
        <a:spcAft>
          <a:spcPct val="0"/>
        </a:spcAft>
        <a:buChar char="–"/>
        <a:defRPr sz="2000">
          <a:solidFill>
            <a:srgbClr val="003399"/>
          </a:solidFill>
          <a:latin typeface="Arial" panose="020B0604020202020204" pitchFamily="34" charset="0"/>
          <a:cs typeface="Arial" panose="020B0604020202020204" pitchFamily="34" charset="0"/>
        </a:defRPr>
      </a:lvl4pPr>
      <a:lvl5pPr marL="2057400" indent="-228600" algn="l" rtl="0" eaLnBrk="1" fontAlgn="base" hangingPunct="1">
        <a:spcBef>
          <a:spcPct val="20000"/>
        </a:spcBef>
        <a:spcAft>
          <a:spcPct val="0"/>
        </a:spcAft>
        <a:buChar char="»"/>
        <a:defRPr sz="2000">
          <a:solidFill>
            <a:srgbClr val="003399"/>
          </a:solidFill>
          <a:latin typeface="Arial" panose="020B0604020202020204" pitchFamily="34" charset="0"/>
          <a:cs typeface="Arial" panose="020B0604020202020204" pitchFamily="34" charset="0"/>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342900"/>
            <a:ext cx="731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00805" name="Rectangle 5"/>
          <p:cNvSpPr>
            <a:spLocks noGrp="1" noChangeArrowheads="1"/>
          </p:cNvSpPr>
          <p:nvPr>
            <p:ph type="ftr" sz="quarter" idx="3"/>
          </p:nvPr>
        </p:nvSpPr>
        <p:spPr bwMode="auto">
          <a:xfrm>
            <a:off x="1397000" y="6245225"/>
            <a:ext cx="6096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a:solidFill>
                  <a:srgbClr val="003399"/>
                </a:solidFill>
                <a:latin typeface="Arial" panose="020B0604020202020204" pitchFamily="34" charset="0"/>
                <a:cs typeface="Arial" panose="020B0604020202020204" pitchFamily="34" charset="0"/>
              </a:defRPr>
            </a:lvl1pPr>
          </a:lstStyle>
          <a:p>
            <a:r>
              <a:rPr lang="en-US"/>
              <a:t>ASME S&amp;C Training – Module B4 Initiating and Terminating Standards Projects </a:t>
            </a:r>
          </a:p>
        </p:txBody>
      </p:sp>
      <p:sp>
        <p:nvSpPr>
          <p:cNvPr id="1100806" name="Rectangle 6"/>
          <p:cNvSpPr>
            <a:spLocks noGrp="1" noChangeArrowheads="1"/>
          </p:cNvSpPr>
          <p:nvPr>
            <p:ph type="sldNum" sz="quarter" idx="4"/>
          </p:nvPr>
        </p:nvSpPr>
        <p:spPr bwMode="auto">
          <a:xfrm>
            <a:off x="787400" y="6245225"/>
            <a:ext cx="431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solidFill>
                  <a:srgbClr val="003399"/>
                </a:solidFill>
                <a:latin typeface="+mn-lt"/>
              </a:defRPr>
            </a:lvl1pPr>
          </a:lstStyle>
          <a:p>
            <a:fld id="{5F143B07-3B84-4C99-983A-CC6663CA2E1E}" type="slidenum">
              <a:rPr lang="en-US" smtClean="0"/>
              <a:pPr/>
              <a:t>‹#›</a:t>
            </a:fld>
            <a:endParaRPr lang="en-US"/>
          </a:p>
        </p:txBody>
      </p:sp>
      <p:pic>
        <p:nvPicPr>
          <p:cNvPr id="1030" name="Picture 7" descr="Picture2"/>
          <p:cNvPicPr>
            <a:picLocks noChangeAspect="1" noChangeArrowheads="1"/>
          </p:cNvPicPr>
          <p:nvPr>
            <p:custDataLst>
              <p:tags r:id="rId13"/>
            </p:custDataLst>
          </p:nvPr>
        </p:nvPicPr>
        <p:blipFill>
          <a:blip r:embed="rId14" cstate="email">
            <a:extLst>
              <a:ext uri="{28A0092B-C50C-407E-A947-70E740481C1C}">
                <a14:useLocalDpi xmlns:a14="http://schemas.microsoft.com/office/drawing/2010/main"/>
              </a:ext>
            </a:extLst>
          </a:blip>
          <a:srcRect/>
          <a:stretch>
            <a:fillRect/>
          </a:stretch>
        </p:blipFill>
        <p:spPr bwMode="auto">
          <a:xfrm>
            <a:off x="7888288" y="6242050"/>
            <a:ext cx="798512"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Line 8"/>
          <p:cNvSpPr>
            <a:spLocks noChangeShapeType="1"/>
          </p:cNvSpPr>
          <p:nvPr/>
        </p:nvSpPr>
        <p:spPr bwMode="auto">
          <a:xfrm>
            <a:off x="457200" y="6126163"/>
            <a:ext cx="8229600" cy="0"/>
          </a:xfrm>
          <a:prstGeom prst="line">
            <a:avLst/>
          </a:prstGeom>
          <a:noFill/>
          <a:ln w="9525">
            <a:solidFill>
              <a:srgbClr val="0066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sz="1800">
              <a:solidFill>
                <a:srgbClr val="000000"/>
              </a:solidFill>
              <a:latin typeface="Arial" charset="0"/>
            </a:endParaRPr>
          </a:p>
        </p:txBody>
      </p:sp>
      <p:sp>
        <p:nvSpPr>
          <p:cNvPr id="1032" name="Rectangle 9"/>
          <p:cNvSpPr>
            <a:spLocks noChangeArrowheads="1"/>
          </p:cNvSpPr>
          <p:nvPr/>
        </p:nvSpPr>
        <p:spPr bwMode="auto">
          <a:xfrm>
            <a:off x="3937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sz="1200">
                <a:solidFill>
                  <a:srgbClr val="003399"/>
                </a:solidFill>
                <a:latin typeface="Arial" panose="020B0604020202020204" pitchFamily="34" charset="0"/>
                <a:cs typeface="Arial" panose="020B0604020202020204" pitchFamily="34" charset="0"/>
              </a:rPr>
              <a:t>Page</a:t>
            </a:r>
          </a:p>
        </p:txBody>
      </p:sp>
      <p:sp>
        <p:nvSpPr>
          <p:cNvPr id="9" name="TextBox 8"/>
          <p:cNvSpPr txBox="1">
            <a:spLocks noChangeArrowheads="1"/>
          </p:cNvSpPr>
          <p:nvPr/>
        </p:nvSpPr>
        <p:spPr bwMode="auto">
          <a:xfrm>
            <a:off x="311150" y="6481763"/>
            <a:ext cx="11092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1100">
                <a:solidFill>
                  <a:srgbClr val="004D9A"/>
                </a:solidFill>
              </a:rPr>
              <a:t> </a:t>
            </a:r>
            <a:r>
              <a:rPr lang="en-US" sz="1200">
                <a:solidFill>
                  <a:srgbClr val="003399"/>
                </a:solidFill>
                <a:latin typeface="+mn-lt"/>
                <a:sym typeface="Symbol" pitchFamily="18" charset="2"/>
              </a:rPr>
              <a:t></a:t>
            </a:r>
            <a:r>
              <a:rPr lang="en-US" sz="1200">
                <a:solidFill>
                  <a:srgbClr val="003399"/>
                </a:solidFill>
                <a:latin typeface="+mn-lt"/>
              </a:rPr>
              <a:t>ASME </a:t>
            </a:r>
            <a:r>
              <a:rPr lang="en-US" sz="1200">
                <a:solidFill>
                  <a:srgbClr val="003399"/>
                </a:solidFill>
                <a:latin typeface="+mn-lt"/>
                <a:sym typeface="Symbol" pitchFamily="18" charset="2"/>
              </a:rPr>
              <a:t>2020</a:t>
            </a:r>
            <a:endParaRPr lang="en-US" sz="1200">
              <a:solidFill>
                <a:srgbClr val="003399"/>
              </a:solidFill>
              <a:latin typeface="+mn-lt"/>
            </a:endParaRPr>
          </a:p>
        </p:txBody>
      </p:sp>
    </p:spTree>
    <p:extLst>
      <p:ext uri="{BB962C8B-B14F-4D97-AF65-F5344CB8AC3E}">
        <p14:creationId xmlns:p14="http://schemas.microsoft.com/office/powerpoint/2010/main" val="178010075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ctr" rtl="0" eaLnBrk="1" fontAlgn="base" hangingPunct="1">
        <a:spcBef>
          <a:spcPct val="0"/>
        </a:spcBef>
        <a:spcAft>
          <a:spcPct val="0"/>
        </a:spcAft>
        <a:defRPr sz="3600" b="1">
          <a:solidFill>
            <a:srgbClr val="003399"/>
          </a:solidFill>
          <a:latin typeface="Arial" panose="020B0604020202020204" pitchFamily="34" charset="0"/>
          <a:ea typeface="+mj-ea"/>
          <a:cs typeface="Arial" panose="020B0604020202020204" pitchFamily="34" charset="0"/>
        </a:defRPr>
      </a:lvl1pPr>
      <a:lvl2pPr algn="ctr" rtl="0" eaLnBrk="1" fontAlgn="base" hangingPunct="1">
        <a:spcBef>
          <a:spcPct val="0"/>
        </a:spcBef>
        <a:spcAft>
          <a:spcPct val="0"/>
        </a:spcAft>
        <a:defRPr sz="3600">
          <a:solidFill>
            <a:srgbClr val="003399"/>
          </a:solidFill>
          <a:latin typeface="Tahoma" pitchFamily="34" charset="0"/>
        </a:defRPr>
      </a:lvl2pPr>
      <a:lvl3pPr algn="ctr" rtl="0" eaLnBrk="1" fontAlgn="base" hangingPunct="1">
        <a:spcBef>
          <a:spcPct val="0"/>
        </a:spcBef>
        <a:spcAft>
          <a:spcPct val="0"/>
        </a:spcAft>
        <a:defRPr sz="3600">
          <a:solidFill>
            <a:srgbClr val="003399"/>
          </a:solidFill>
          <a:latin typeface="Tahoma" pitchFamily="34" charset="0"/>
        </a:defRPr>
      </a:lvl3pPr>
      <a:lvl4pPr algn="ctr" rtl="0" eaLnBrk="1" fontAlgn="base" hangingPunct="1">
        <a:spcBef>
          <a:spcPct val="0"/>
        </a:spcBef>
        <a:spcAft>
          <a:spcPct val="0"/>
        </a:spcAft>
        <a:defRPr sz="3600">
          <a:solidFill>
            <a:srgbClr val="003399"/>
          </a:solidFill>
          <a:latin typeface="Tahoma" pitchFamily="34" charset="0"/>
        </a:defRPr>
      </a:lvl4pPr>
      <a:lvl5pPr algn="ctr" rtl="0" eaLnBrk="1" fontAlgn="base" hangingPunct="1">
        <a:spcBef>
          <a:spcPct val="0"/>
        </a:spcBef>
        <a:spcAft>
          <a:spcPct val="0"/>
        </a:spcAft>
        <a:defRPr sz="3600">
          <a:solidFill>
            <a:srgbClr val="003399"/>
          </a:solidFill>
          <a:latin typeface="Tahoma" pitchFamily="34" charset="0"/>
        </a:defRPr>
      </a:lvl5pPr>
      <a:lvl6pPr marL="457200" algn="ctr" rtl="0" eaLnBrk="1" fontAlgn="base" hangingPunct="1">
        <a:spcBef>
          <a:spcPct val="0"/>
        </a:spcBef>
        <a:spcAft>
          <a:spcPct val="0"/>
        </a:spcAft>
        <a:defRPr sz="3600">
          <a:solidFill>
            <a:srgbClr val="003399"/>
          </a:solidFill>
          <a:latin typeface="Tahoma" pitchFamily="34" charset="0"/>
        </a:defRPr>
      </a:lvl6pPr>
      <a:lvl7pPr marL="914400" algn="ctr" rtl="0" eaLnBrk="1" fontAlgn="base" hangingPunct="1">
        <a:spcBef>
          <a:spcPct val="0"/>
        </a:spcBef>
        <a:spcAft>
          <a:spcPct val="0"/>
        </a:spcAft>
        <a:defRPr sz="3600">
          <a:solidFill>
            <a:srgbClr val="003399"/>
          </a:solidFill>
          <a:latin typeface="Tahoma" pitchFamily="34" charset="0"/>
        </a:defRPr>
      </a:lvl7pPr>
      <a:lvl8pPr marL="1371600" algn="ctr" rtl="0" eaLnBrk="1" fontAlgn="base" hangingPunct="1">
        <a:spcBef>
          <a:spcPct val="0"/>
        </a:spcBef>
        <a:spcAft>
          <a:spcPct val="0"/>
        </a:spcAft>
        <a:defRPr sz="3600">
          <a:solidFill>
            <a:srgbClr val="003399"/>
          </a:solidFill>
          <a:latin typeface="Tahoma" pitchFamily="34" charset="0"/>
        </a:defRPr>
      </a:lvl8pPr>
      <a:lvl9pPr marL="1828800" algn="ctr" rtl="0" eaLnBrk="1" fontAlgn="base" hangingPunct="1">
        <a:spcBef>
          <a:spcPct val="0"/>
        </a:spcBef>
        <a:spcAft>
          <a:spcPct val="0"/>
        </a:spcAft>
        <a:defRPr sz="3600">
          <a:solidFill>
            <a:srgbClr val="003399"/>
          </a:solidFill>
          <a:latin typeface="Tahoma" pitchFamily="34" charset="0"/>
        </a:defRPr>
      </a:lvl9pPr>
    </p:titleStyle>
    <p:bodyStyle>
      <a:lvl1pPr marL="342900" indent="-342900" algn="l" rtl="0" eaLnBrk="1" fontAlgn="base" hangingPunct="1">
        <a:spcBef>
          <a:spcPct val="20000"/>
        </a:spcBef>
        <a:spcAft>
          <a:spcPct val="0"/>
        </a:spcAft>
        <a:buChar char="•"/>
        <a:defRPr sz="2400">
          <a:solidFill>
            <a:srgbClr val="003399"/>
          </a:solidFill>
          <a:latin typeface="Arial" panose="020B0604020202020204" pitchFamily="34" charset="0"/>
          <a:ea typeface="+mn-ea"/>
          <a:cs typeface="Arial" panose="020B0604020202020204" pitchFamily="34" charset="0"/>
        </a:defRPr>
      </a:lvl1pPr>
      <a:lvl2pPr marL="742950" indent="-285750" algn="l" rtl="0" eaLnBrk="1" fontAlgn="base" hangingPunct="1">
        <a:spcBef>
          <a:spcPct val="20000"/>
        </a:spcBef>
        <a:spcAft>
          <a:spcPct val="0"/>
        </a:spcAft>
        <a:buChar char="–"/>
        <a:defRPr sz="2200">
          <a:solidFill>
            <a:srgbClr val="003399"/>
          </a:solidFill>
          <a:latin typeface="Arial" panose="020B0604020202020204" pitchFamily="34" charset="0"/>
          <a:cs typeface="Arial" panose="020B0604020202020204" pitchFamily="34" charset="0"/>
        </a:defRPr>
      </a:lvl2pPr>
      <a:lvl3pPr marL="1143000" indent="-228600" algn="l" rtl="0" eaLnBrk="1" fontAlgn="base" hangingPunct="1">
        <a:spcBef>
          <a:spcPct val="20000"/>
        </a:spcBef>
        <a:spcAft>
          <a:spcPct val="0"/>
        </a:spcAft>
        <a:buChar char="•"/>
        <a:defRPr sz="2000">
          <a:solidFill>
            <a:srgbClr val="003399"/>
          </a:solidFill>
          <a:latin typeface="Arial" panose="020B0604020202020204" pitchFamily="34" charset="0"/>
          <a:cs typeface="Arial" panose="020B0604020202020204" pitchFamily="34" charset="0"/>
        </a:defRPr>
      </a:lvl3pPr>
      <a:lvl4pPr marL="1600200" indent="-228600" algn="l" rtl="0" eaLnBrk="1" fontAlgn="base" hangingPunct="1">
        <a:spcBef>
          <a:spcPct val="20000"/>
        </a:spcBef>
        <a:spcAft>
          <a:spcPct val="0"/>
        </a:spcAft>
        <a:buChar char="–"/>
        <a:defRPr sz="1800">
          <a:solidFill>
            <a:srgbClr val="003399"/>
          </a:solidFill>
          <a:latin typeface="Arial" panose="020B0604020202020204" pitchFamily="34" charset="0"/>
          <a:cs typeface="Arial" panose="020B0604020202020204" pitchFamily="34" charset="0"/>
        </a:defRPr>
      </a:lvl4pPr>
      <a:lvl5pPr marL="2057400" indent="-228600" algn="l" rtl="0" eaLnBrk="1" fontAlgn="base" hangingPunct="1">
        <a:spcBef>
          <a:spcPct val="20000"/>
        </a:spcBef>
        <a:spcAft>
          <a:spcPct val="0"/>
        </a:spcAft>
        <a:buChar char="»"/>
        <a:defRPr sz="1600">
          <a:solidFill>
            <a:srgbClr val="003399"/>
          </a:solidFill>
          <a:latin typeface="Arial" panose="020B0604020202020204" pitchFamily="34" charset="0"/>
          <a:cs typeface="Arial" panose="020B0604020202020204" pitchFamily="34" charset="0"/>
        </a:defRPr>
      </a:lvl5pPr>
      <a:lvl6pPr marL="2514600" indent="-228600" algn="l" rtl="0" eaLnBrk="1" fontAlgn="base" hangingPunct="1">
        <a:spcBef>
          <a:spcPct val="20000"/>
        </a:spcBef>
        <a:spcAft>
          <a:spcPct val="0"/>
        </a:spcAft>
        <a:buChar char="»"/>
        <a:defRPr sz="2000">
          <a:solidFill>
            <a:srgbClr val="003399"/>
          </a:solidFill>
          <a:latin typeface="+mn-lt"/>
        </a:defRPr>
      </a:lvl6pPr>
      <a:lvl7pPr marL="2971800" indent="-228600" algn="l" rtl="0" eaLnBrk="1" fontAlgn="base" hangingPunct="1">
        <a:spcBef>
          <a:spcPct val="20000"/>
        </a:spcBef>
        <a:spcAft>
          <a:spcPct val="0"/>
        </a:spcAft>
        <a:buChar char="»"/>
        <a:defRPr sz="2000">
          <a:solidFill>
            <a:srgbClr val="003399"/>
          </a:solidFill>
          <a:latin typeface="+mn-lt"/>
        </a:defRPr>
      </a:lvl7pPr>
      <a:lvl8pPr marL="3429000" indent="-228600" algn="l" rtl="0" eaLnBrk="1" fontAlgn="base" hangingPunct="1">
        <a:spcBef>
          <a:spcPct val="20000"/>
        </a:spcBef>
        <a:spcAft>
          <a:spcPct val="0"/>
        </a:spcAft>
        <a:buChar char="»"/>
        <a:defRPr sz="2000">
          <a:solidFill>
            <a:srgbClr val="003399"/>
          </a:solidFill>
          <a:latin typeface="+mn-lt"/>
        </a:defRPr>
      </a:lvl8pPr>
      <a:lvl9pPr marL="3886200" indent="-228600" algn="l" rtl="0" eaLnBrk="1" fontAlgn="base" hangingPunct="1">
        <a:spcBef>
          <a:spcPct val="20000"/>
        </a:spcBef>
        <a:spcAft>
          <a:spcPct val="0"/>
        </a:spcAft>
        <a:buChar char="»"/>
        <a:defRPr sz="2000">
          <a:solidFill>
            <a:srgbClr val="003399"/>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cstools.asme.org/csconnect/FileUpload.cfm?View=yes&amp;ID=59993"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hyperlink" Target="https://cstools.asme.org/csconnect/FileUpload.cfm?View=yes&amp;ID=42098"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tags" Target="../tags/tag10.xml"/><Relationship Id="rId13" Type="http://schemas.openxmlformats.org/officeDocument/2006/relationships/tags" Target="../tags/tag15.xml"/><Relationship Id="rId18" Type="http://schemas.openxmlformats.org/officeDocument/2006/relationships/tags" Target="../tags/tag20.xml"/><Relationship Id="rId3" Type="http://schemas.openxmlformats.org/officeDocument/2006/relationships/tags" Target="../tags/tag5.xml"/><Relationship Id="rId21" Type="http://schemas.openxmlformats.org/officeDocument/2006/relationships/tags" Target="../tags/tag23.xml"/><Relationship Id="rId7" Type="http://schemas.openxmlformats.org/officeDocument/2006/relationships/tags" Target="../tags/tag9.xml"/><Relationship Id="rId12" Type="http://schemas.openxmlformats.org/officeDocument/2006/relationships/tags" Target="../tags/tag14.xml"/><Relationship Id="rId17" Type="http://schemas.openxmlformats.org/officeDocument/2006/relationships/tags" Target="../tags/tag19.xml"/><Relationship Id="rId2" Type="http://schemas.openxmlformats.org/officeDocument/2006/relationships/tags" Target="../tags/tag4.xml"/><Relationship Id="rId16" Type="http://schemas.openxmlformats.org/officeDocument/2006/relationships/tags" Target="../tags/tag18.xml"/><Relationship Id="rId20" Type="http://schemas.openxmlformats.org/officeDocument/2006/relationships/tags" Target="../tags/tag22.xml"/><Relationship Id="rId1" Type="http://schemas.openxmlformats.org/officeDocument/2006/relationships/tags" Target="../tags/tag3.xml"/><Relationship Id="rId6" Type="http://schemas.openxmlformats.org/officeDocument/2006/relationships/tags" Target="../tags/tag8.xml"/><Relationship Id="rId11" Type="http://schemas.openxmlformats.org/officeDocument/2006/relationships/tags" Target="../tags/tag13.xml"/><Relationship Id="rId24" Type="http://schemas.openxmlformats.org/officeDocument/2006/relationships/notesSlide" Target="../notesSlides/notesSlide9.xml"/><Relationship Id="rId5" Type="http://schemas.openxmlformats.org/officeDocument/2006/relationships/tags" Target="../tags/tag7.xml"/><Relationship Id="rId15" Type="http://schemas.openxmlformats.org/officeDocument/2006/relationships/tags" Target="../tags/tag17.xml"/><Relationship Id="rId23" Type="http://schemas.openxmlformats.org/officeDocument/2006/relationships/slideLayout" Target="../slideLayouts/slideLayout2.xml"/><Relationship Id="rId10" Type="http://schemas.openxmlformats.org/officeDocument/2006/relationships/tags" Target="../tags/tag12.xml"/><Relationship Id="rId19" Type="http://schemas.openxmlformats.org/officeDocument/2006/relationships/tags" Target="../tags/tag21.xml"/><Relationship Id="rId4" Type="http://schemas.openxmlformats.org/officeDocument/2006/relationships/tags" Target="../tags/tag6.xml"/><Relationship Id="rId9" Type="http://schemas.openxmlformats.org/officeDocument/2006/relationships/tags" Target="../tags/tag11.xml"/><Relationship Id="rId14" Type="http://schemas.openxmlformats.org/officeDocument/2006/relationships/tags" Target="../tags/tag16.xml"/><Relationship Id="rId22" Type="http://schemas.openxmlformats.org/officeDocument/2006/relationships/tags" Target="../tags/tag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914400" y="4663440"/>
            <a:ext cx="7315200" cy="1371600"/>
          </a:xfrm>
        </p:spPr>
        <p:txBody>
          <a:bodyPr lIns="91440" tIns="0"/>
          <a:lstStyle/>
          <a:p>
            <a:r>
              <a:rPr lang="en-US" sz="3200"/>
              <a:t>Module B – Process</a:t>
            </a:r>
          </a:p>
          <a:p>
            <a:r>
              <a:rPr lang="en-US" sz="3200"/>
              <a:t>B4.	Establishing and Sunsetting Standards Projects</a:t>
            </a:r>
            <a:endParaRPr lang="en-US" sz="3200" strike="sngStrike"/>
          </a:p>
        </p:txBody>
      </p:sp>
      <p:sp>
        <p:nvSpPr>
          <p:cNvPr id="6" name="Title 5"/>
          <p:cNvSpPr>
            <a:spLocks noGrp="1"/>
          </p:cNvSpPr>
          <p:nvPr>
            <p:ph type="title"/>
          </p:nvPr>
        </p:nvSpPr>
        <p:spPr>
          <a:xfrm>
            <a:off x="914400" y="2743200"/>
            <a:ext cx="7315200" cy="1371600"/>
          </a:xfrm>
        </p:spPr>
        <p:txBody>
          <a:bodyPr/>
          <a:lstStyle/>
          <a:p>
            <a:r>
              <a:rPr lang="en-US" b="1"/>
              <a:t>Standards and Certification Training</a:t>
            </a:r>
            <a:br>
              <a:rPr lang="en-US" b="1"/>
            </a:br>
            <a:endParaRPr lang="en-US" b="1"/>
          </a:p>
        </p:txBody>
      </p:sp>
      <p:pic>
        <p:nvPicPr>
          <p:cNvPr id="8" name="Picture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038285" y="342900"/>
            <a:ext cx="3067431" cy="1828800"/>
          </a:xfrm>
          <a:prstGeom prst="rect">
            <a:avLst/>
          </a:prstGeom>
        </p:spPr>
      </p:pic>
    </p:spTree>
    <p:extLst>
      <p:ext uri="{BB962C8B-B14F-4D97-AF65-F5344CB8AC3E}">
        <p14:creationId xmlns:p14="http://schemas.microsoft.com/office/powerpoint/2010/main" val="3999778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3"/>
          <p:cNvSpPr>
            <a:spLocks noGrp="1" noChangeArrowheads="1"/>
          </p:cNvSpPr>
          <p:nvPr>
            <p:ph idx="1"/>
          </p:nvPr>
        </p:nvSpPr>
        <p:spPr>
          <a:xfrm>
            <a:off x="457200" y="1371600"/>
            <a:ext cx="8229600" cy="4846320"/>
          </a:xfrm>
        </p:spPr>
        <p:txBody>
          <a:bodyPr tIns="91440" bIns="0"/>
          <a:lstStyle/>
          <a:p>
            <a:r>
              <a:rPr lang="en-US" sz="2400"/>
              <a:t>A standard is the proper solution to the identified problem</a:t>
            </a:r>
          </a:p>
          <a:p>
            <a:r>
              <a:rPr lang="en-US" sz="2400"/>
              <a:t>There is an identified user and use</a:t>
            </a:r>
          </a:p>
          <a:p>
            <a:r>
              <a:rPr lang="en-US" sz="2400"/>
              <a:t>A technical base exists which will enable standard development</a:t>
            </a:r>
          </a:p>
          <a:p>
            <a:r>
              <a:rPr lang="en-US" sz="2400"/>
              <a:t>There is or will be a broad constituency as contrasted with a single user</a:t>
            </a:r>
          </a:p>
        </p:txBody>
      </p:sp>
      <p:sp>
        <p:nvSpPr>
          <p:cNvPr id="4" name="Footer Placeholder 3"/>
          <p:cNvSpPr>
            <a:spLocks noGrp="1"/>
          </p:cNvSpPr>
          <p:nvPr>
            <p:ph type="ftr" sz="quarter" idx="10"/>
          </p:nvPr>
        </p:nvSpPr>
        <p:spPr/>
        <p:txBody>
          <a:bodyPr/>
          <a:lstStyle/>
          <a:p>
            <a:pPr>
              <a:defRPr/>
            </a:pPr>
            <a:r>
              <a:rPr lang="en-US"/>
              <a:t>ASME S&amp;C Training – Module B4 Initiating and Terminating Standards Projects </a:t>
            </a:r>
          </a:p>
        </p:txBody>
      </p:sp>
      <p:sp>
        <p:nvSpPr>
          <p:cNvPr id="5" name="Slide Number Placeholder 4"/>
          <p:cNvSpPr>
            <a:spLocks noGrp="1"/>
          </p:cNvSpPr>
          <p:nvPr>
            <p:ph type="sldNum" sz="quarter" idx="11"/>
          </p:nvPr>
        </p:nvSpPr>
        <p:spPr/>
        <p:txBody>
          <a:bodyPr/>
          <a:lstStyle/>
          <a:p>
            <a:pPr>
              <a:defRPr/>
            </a:pPr>
            <a:fld id="{1CF43577-85DD-4018-8AB2-D384A13FB0F4}" type="slidenum">
              <a:rPr lang="en-US"/>
              <a:pPr>
                <a:defRPr/>
              </a:pPr>
              <a:t>9</a:t>
            </a:fld>
            <a:endParaRPr lang="en-US"/>
          </a:p>
        </p:txBody>
      </p:sp>
      <p:sp>
        <p:nvSpPr>
          <p:cNvPr id="22532" name="Rectangle 2"/>
          <p:cNvSpPr>
            <a:spLocks noGrp="1" noChangeArrowheads="1"/>
          </p:cNvSpPr>
          <p:nvPr>
            <p:ph type="title"/>
          </p:nvPr>
        </p:nvSpPr>
        <p:spPr>
          <a:xfrm>
            <a:off x="914400" y="274638"/>
            <a:ext cx="7315200" cy="914400"/>
          </a:xfrm>
        </p:spPr>
        <p:txBody>
          <a:bodyPr/>
          <a:lstStyle/>
          <a:p>
            <a:pPr eaLnBrk="1" hangingPunct="1"/>
            <a:r>
              <a:rPr lang="en-US"/>
              <a:t>CRITERIA FOR EVALUATION OF REQUEST</a:t>
            </a:r>
          </a:p>
        </p:txBody>
      </p:sp>
    </p:spTree>
    <p:extLst>
      <p:ext uri="{BB962C8B-B14F-4D97-AF65-F5344CB8AC3E}">
        <p14:creationId xmlns:p14="http://schemas.microsoft.com/office/powerpoint/2010/main" val="4171579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3"/>
          <p:cNvSpPr>
            <a:spLocks noGrp="1" noChangeArrowheads="1"/>
          </p:cNvSpPr>
          <p:nvPr>
            <p:ph idx="1"/>
          </p:nvPr>
        </p:nvSpPr>
        <p:spPr>
          <a:xfrm>
            <a:off x="457200" y="1371600"/>
            <a:ext cx="8229600" cy="4846320"/>
          </a:xfrm>
        </p:spPr>
        <p:txBody>
          <a:bodyPr tIns="91440" bIns="0"/>
          <a:lstStyle/>
          <a:p>
            <a:pPr eaLnBrk="1" hangingPunct="1">
              <a:lnSpc>
                <a:spcPct val="90000"/>
              </a:lnSpc>
            </a:pPr>
            <a:r>
              <a:rPr lang="en-US" sz="2400" dirty="0">
                <a:latin typeface="Arial"/>
                <a:cs typeface="Arial"/>
              </a:rPr>
              <a:t>Initial Supervisory Board actions</a:t>
            </a:r>
          </a:p>
          <a:p>
            <a:pPr lvl="1">
              <a:lnSpc>
                <a:spcPct val="90000"/>
              </a:lnSpc>
            </a:pPr>
            <a:r>
              <a:rPr lang="en-US" sz="2000" dirty="0">
                <a:latin typeface="Arial"/>
                <a:cs typeface="Arial"/>
              </a:rPr>
              <a:t>Recommends existing standards to review and organizations to contact for interface purposes </a:t>
            </a:r>
            <a:endParaRPr lang="en-US" sz="2000" dirty="0"/>
          </a:p>
          <a:p>
            <a:pPr lvl="1">
              <a:lnSpc>
                <a:spcPct val="90000"/>
              </a:lnSpc>
            </a:pPr>
            <a:r>
              <a:rPr lang="en-US" sz="2000" dirty="0">
                <a:latin typeface="Arial"/>
                <a:cs typeface="Arial"/>
              </a:rPr>
              <a:t>Supervisory Board approval of a charter for the </a:t>
            </a:r>
            <a:r>
              <a:rPr lang="en-US" sz="2000" strike="sngStrike" dirty="0">
                <a:latin typeface="Arial"/>
                <a:cs typeface="Arial"/>
              </a:rPr>
              <a:t>ad hoc</a:t>
            </a:r>
            <a:r>
              <a:rPr lang="en-US" sz="2000" dirty="0">
                <a:latin typeface="Arial"/>
                <a:cs typeface="Arial"/>
              </a:rPr>
              <a:t> standards committee</a:t>
            </a:r>
            <a:endParaRPr lang="en-US" sz="2000" strike="sngStrike" dirty="0">
              <a:latin typeface="Arial"/>
              <a:cs typeface="Arial"/>
            </a:endParaRPr>
          </a:p>
          <a:p>
            <a:pPr marL="457200" lvl="1" indent="0" eaLnBrk="1" hangingPunct="1">
              <a:lnSpc>
                <a:spcPct val="90000"/>
              </a:lnSpc>
              <a:buNone/>
            </a:pPr>
            <a:br>
              <a:rPr lang="en-US" sz="2000" dirty="0"/>
            </a:br>
            <a:endParaRPr lang="en-US" sz="2000" dirty="0"/>
          </a:p>
        </p:txBody>
      </p:sp>
      <p:sp>
        <p:nvSpPr>
          <p:cNvPr id="4" name="Footer Placeholder 3"/>
          <p:cNvSpPr>
            <a:spLocks noGrp="1"/>
          </p:cNvSpPr>
          <p:nvPr>
            <p:ph type="ftr" sz="quarter" idx="10"/>
          </p:nvPr>
        </p:nvSpPr>
        <p:spPr/>
        <p:txBody>
          <a:bodyPr/>
          <a:lstStyle/>
          <a:p>
            <a:pPr>
              <a:defRPr/>
            </a:pPr>
            <a:r>
              <a:rPr lang="en-US"/>
              <a:t>ASME S&amp;C Training – Module B4 Initiating and Terminating Standards Projects </a:t>
            </a:r>
          </a:p>
        </p:txBody>
      </p:sp>
      <p:sp>
        <p:nvSpPr>
          <p:cNvPr id="5" name="Slide Number Placeholder 4"/>
          <p:cNvSpPr>
            <a:spLocks noGrp="1"/>
          </p:cNvSpPr>
          <p:nvPr>
            <p:ph type="sldNum" sz="quarter" idx="11"/>
          </p:nvPr>
        </p:nvSpPr>
        <p:spPr/>
        <p:txBody>
          <a:bodyPr/>
          <a:lstStyle/>
          <a:p>
            <a:pPr>
              <a:defRPr/>
            </a:pPr>
            <a:fld id="{ACEB2B70-C37A-4162-B7B1-8259269D71AE}" type="slidenum">
              <a:rPr lang="en-US"/>
              <a:pPr>
                <a:defRPr/>
              </a:pPr>
              <a:t>10</a:t>
            </a:fld>
            <a:endParaRPr lang="en-US"/>
          </a:p>
        </p:txBody>
      </p:sp>
      <p:sp>
        <p:nvSpPr>
          <p:cNvPr id="28676" name="Rectangle 2"/>
          <p:cNvSpPr>
            <a:spLocks noGrp="1" noChangeArrowheads="1"/>
          </p:cNvSpPr>
          <p:nvPr>
            <p:ph type="title"/>
          </p:nvPr>
        </p:nvSpPr>
        <p:spPr>
          <a:xfrm>
            <a:off x="914400" y="274638"/>
            <a:ext cx="7315200" cy="914400"/>
          </a:xfrm>
        </p:spPr>
        <p:txBody>
          <a:bodyPr/>
          <a:lstStyle/>
          <a:p>
            <a:pPr eaLnBrk="1" hangingPunct="1"/>
            <a:r>
              <a:rPr lang="en-US"/>
              <a:t>CREATING A NEW STANDARDS COMMITTEE</a:t>
            </a:r>
          </a:p>
        </p:txBody>
      </p:sp>
    </p:spTree>
    <p:extLst>
      <p:ext uri="{BB962C8B-B14F-4D97-AF65-F5344CB8AC3E}">
        <p14:creationId xmlns:p14="http://schemas.microsoft.com/office/powerpoint/2010/main" val="33595158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3"/>
          <p:cNvSpPr>
            <a:spLocks noGrp="1" noChangeArrowheads="1"/>
          </p:cNvSpPr>
          <p:nvPr>
            <p:ph idx="1"/>
          </p:nvPr>
        </p:nvSpPr>
        <p:spPr>
          <a:xfrm>
            <a:off x="457200" y="1371600"/>
            <a:ext cx="8229600" cy="4846320"/>
          </a:xfrm>
        </p:spPr>
        <p:txBody>
          <a:bodyPr tIns="91440" bIns="0"/>
          <a:lstStyle/>
          <a:p>
            <a:r>
              <a:rPr lang="en-US" sz="2400" dirty="0">
                <a:latin typeface="Arial"/>
                <a:cs typeface="Arial"/>
              </a:rPr>
              <a:t>Standards committee actions:</a:t>
            </a:r>
          </a:p>
          <a:p>
            <a:pPr lvl="1"/>
            <a:r>
              <a:rPr lang="en-US" sz="2000" dirty="0">
                <a:latin typeface="Arial"/>
                <a:cs typeface="Arial"/>
              </a:rPr>
              <a:t>Develop a scope and bounds for the proposed standard within the parameters set by the approved committee charter </a:t>
            </a:r>
            <a:endParaRPr lang="en-US" sz="2000" dirty="0"/>
          </a:p>
          <a:p>
            <a:pPr lvl="1" eaLnBrk="1" hangingPunct="1"/>
            <a:r>
              <a:rPr lang="en-US" sz="2000" dirty="0">
                <a:latin typeface="Arial"/>
                <a:cs typeface="Arial"/>
              </a:rPr>
              <a:t>Obtain Supervisory Board approval of the proposed scope and notify ANSI</a:t>
            </a:r>
          </a:p>
          <a:p>
            <a:pPr lvl="1" eaLnBrk="1" hangingPunct="1"/>
            <a:r>
              <a:rPr lang="en-US" sz="2000" dirty="0">
                <a:latin typeface="Arial"/>
                <a:cs typeface="Arial"/>
              </a:rPr>
              <a:t>Request nominations of committee members from organizations substantially concerned with scope of the proposed standard</a:t>
            </a:r>
            <a:endParaRPr lang="en-US" sz="2000" strike="sngStrike" dirty="0">
              <a:latin typeface="Arial"/>
              <a:cs typeface="Arial"/>
            </a:endParaRPr>
          </a:p>
          <a:p>
            <a:pPr lvl="1" eaLnBrk="1" hangingPunct="1"/>
            <a:r>
              <a:rPr lang="en-US" sz="2000" dirty="0">
                <a:latin typeface="Arial"/>
                <a:cs typeface="Arial"/>
              </a:rPr>
              <a:t>Develop a project timeline for the development of the new standard</a:t>
            </a:r>
            <a:endParaRPr lang="en-US" sz="2000" strike="sngStrike" dirty="0">
              <a:latin typeface="Arial"/>
              <a:cs typeface="Arial"/>
            </a:endParaRPr>
          </a:p>
          <a:p>
            <a:r>
              <a:rPr lang="en-US" sz="2400" dirty="0">
                <a:latin typeface="Arial"/>
                <a:cs typeface="Arial"/>
              </a:rPr>
              <a:t>Subsequent Board actions</a:t>
            </a:r>
          </a:p>
          <a:p>
            <a:pPr lvl="1"/>
            <a:r>
              <a:rPr lang="en-US" sz="2000" dirty="0">
                <a:latin typeface="Arial"/>
                <a:cs typeface="Arial"/>
              </a:rPr>
              <a:t>Approve standards committee membership to formalize establishment of the standards committee</a:t>
            </a:r>
          </a:p>
        </p:txBody>
      </p:sp>
      <p:sp>
        <p:nvSpPr>
          <p:cNvPr id="4" name="Footer Placeholder 3"/>
          <p:cNvSpPr>
            <a:spLocks noGrp="1"/>
          </p:cNvSpPr>
          <p:nvPr>
            <p:ph type="ftr" sz="quarter" idx="10"/>
          </p:nvPr>
        </p:nvSpPr>
        <p:spPr/>
        <p:txBody>
          <a:bodyPr/>
          <a:lstStyle/>
          <a:p>
            <a:pPr>
              <a:defRPr/>
            </a:pPr>
            <a:r>
              <a:rPr lang="en-US"/>
              <a:t>ASME S&amp;C Training – Module B4 Initiating and Terminating Standards Projects </a:t>
            </a:r>
          </a:p>
        </p:txBody>
      </p:sp>
      <p:sp>
        <p:nvSpPr>
          <p:cNvPr id="5" name="Slide Number Placeholder 4"/>
          <p:cNvSpPr>
            <a:spLocks noGrp="1"/>
          </p:cNvSpPr>
          <p:nvPr>
            <p:ph type="sldNum" sz="quarter" idx="11"/>
          </p:nvPr>
        </p:nvSpPr>
        <p:spPr/>
        <p:txBody>
          <a:bodyPr/>
          <a:lstStyle/>
          <a:p>
            <a:pPr>
              <a:defRPr/>
            </a:pPr>
            <a:fld id="{595ADCEF-45D3-424F-8B65-322247D673C4}" type="slidenum">
              <a:rPr lang="en-US"/>
              <a:pPr>
                <a:defRPr/>
              </a:pPr>
              <a:t>11</a:t>
            </a:fld>
            <a:endParaRPr lang="en-US"/>
          </a:p>
        </p:txBody>
      </p:sp>
      <p:sp>
        <p:nvSpPr>
          <p:cNvPr id="30724" name="Rectangle 2"/>
          <p:cNvSpPr>
            <a:spLocks noGrp="1" noChangeArrowheads="1"/>
          </p:cNvSpPr>
          <p:nvPr>
            <p:ph type="title"/>
          </p:nvPr>
        </p:nvSpPr>
        <p:spPr>
          <a:xfrm>
            <a:off x="914400" y="274638"/>
            <a:ext cx="7315200" cy="914400"/>
          </a:xfrm>
        </p:spPr>
        <p:txBody>
          <a:bodyPr/>
          <a:lstStyle/>
          <a:p>
            <a:pPr eaLnBrk="1" hangingPunct="1"/>
            <a:r>
              <a:rPr lang="en-US"/>
              <a:t>CREATING A NEW STANDARDS COMMITTEE</a:t>
            </a:r>
          </a:p>
        </p:txBody>
      </p:sp>
    </p:spTree>
    <p:extLst>
      <p:ext uri="{BB962C8B-B14F-4D97-AF65-F5344CB8AC3E}">
        <p14:creationId xmlns:p14="http://schemas.microsoft.com/office/powerpoint/2010/main" val="30734878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2"/>
          <p:cNvSpPr>
            <a:spLocks noGrp="1" noChangeArrowheads="1"/>
          </p:cNvSpPr>
          <p:nvPr>
            <p:ph type="title"/>
          </p:nvPr>
        </p:nvSpPr>
        <p:spPr>
          <a:xfrm>
            <a:off x="914400" y="3200400"/>
            <a:ext cx="7315200" cy="457200"/>
          </a:xfrm>
        </p:spPr>
        <p:txBody>
          <a:bodyPr/>
          <a:lstStyle/>
          <a:p>
            <a:pPr eaLnBrk="1" hangingPunct="1"/>
            <a:r>
              <a:rPr lang="en-US"/>
              <a:t>II. SUNSETTING A STANDARDS PROJECT</a:t>
            </a:r>
          </a:p>
        </p:txBody>
      </p:sp>
      <p:sp>
        <p:nvSpPr>
          <p:cNvPr id="3" name="Footer Placeholder 2"/>
          <p:cNvSpPr>
            <a:spLocks noGrp="1"/>
          </p:cNvSpPr>
          <p:nvPr>
            <p:ph type="ftr" sz="quarter" idx="10"/>
          </p:nvPr>
        </p:nvSpPr>
        <p:spPr/>
        <p:txBody>
          <a:bodyPr/>
          <a:lstStyle/>
          <a:p>
            <a:pPr>
              <a:defRPr/>
            </a:pPr>
            <a:r>
              <a:rPr lang="en-US"/>
              <a:t>ASME S&amp;C Training – Module B4 Initiating and Terminating Standards Projects </a:t>
            </a:r>
          </a:p>
        </p:txBody>
      </p:sp>
      <p:sp>
        <p:nvSpPr>
          <p:cNvPr id="4" name="Slide Number Placeholder 3"/>
          <p:cNvSpPr>
            <a:spLocks noGrp="1"/>
          </p:cNvSpPr>
          <p:nvPr>
            <p:ph type="sldNum" sz="quarter" idx="11"/>
          </p:nvPr>
        </p:nvSpPr>
        <p:spPr/>
        <p:txBody>
          <a:bodyPr/>
          <a:lstStyle/>
          <a:p>
            <a:pPr>
              <a:defRPr/>
            </a:pPr>
            <a:fld id="{7CB96FD6-6B25-4F3E-AF6E-7B2AB74B1D3D}" type="slidenum">
              <a:rPr lang="en-US"/>
              <a:pPr>
                <a:defRPr/>
              </a:pPr>
              <a:t>12</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5" name="Rectangle 3"/>
          <p:cNvSpPr>
            <a:spLocks noGrp="1" noChangeArrowheads="1"/>
          </p:cNvSpPr>
          <p:nvPr>
            <p:ph idx="1"/>
          </p:nvPr>
        </p:nvSpPr>
        <p:spPr>
          <a:xfrm>
            <a:off x="457200" y="1371600"/>
            <a:ext cx="8229600" cy="4846320"/>
          </a:xfrm>
        </p:spPr>
        <p:txBody>
          <a:bodyPr tIns="91440" bIns="0"/>
          <a:lstStyle/>
          <a:p>
            <a:r>
              <a:rPr lang="en-US" sz="2400" dirty="0"/>
              <a:t>The Supervisory Board is responsible for evaluating the need and effectiveness of a standards project</a:t>
            </a:r>
          </a:p>
          <a:p>
            <a:r>
              <a:rPr lang="en-US" sz="2400" dirty="0"/>
              <a:t>Based on their evaluation, they may recommend the following to the Council on Standards &amp; Certification:</a:t>
            </a:r>
          </a:p>
          <a:p>
            <a:pPr lvl="1"/>
            <a:r>
              <a:rPr lang="en-US" sz="2000" dirty="0">
                <a:latin typeface="Arial"/>
                <a:cs typeface="Arial"/>
              </a:rPr>
              <a:t>Sunsetting a standards project, which could also require approval from the responsible standards committee and/or subordinate group</a:t>
            </a:r>
          </a:p>
          <a:p>
            <a:pPr lvl="1"/>
            <a:r>
              <a:rPr lang="en-US" sz="2000" dirty="0"/>
              <a:t>Transferal of the standard to a different Standards Development Organization (SDO)</a:t>
            </a:r>
          </a:p>
          <a:p>
            <a:pPr lvl="1"/>
            <a:endParaRPr lang="en-US" sz="2000" dirty="0"/>
          </a:p>
          <a:p>
            <a:pPr marL="457200" lvl="1" indent="0">
              <a:buNone/>
            </a:pPr>
            <a:endParaRPr lang="en-US" dirty="0"/>
          </a:p>
          <a:p>
            <a:pPr eaLnBrk="1" hangingPunct="1">
              <a:buFontTx/>
              <a:buNone/>
            </a:pPr>
            <a:endParaRPr lang="en-US" dirty="0"/>
          </a:p>
        </p:txBody>
      </p:sp>
      <p:sp>
        <p:nvSpPr>
          <p:cNvPr id="5" name="Footer Placeholder 3"/>
          <p:cNvSpPr>
            <a:spLocks noGrp="1"/>
          </p:cNvSpPr>
          <p:nvPr>
            <p:ph type="ftr" sz="quarter" idx="10"/>
          </p:nvPr>
        </p:nvSpPr>
        <p:spPr/>
        <p:txBody>
          <a:bodyPr/>
          <a:lstStyle/>
          <a:p>
            <a:pPr>
              <a:defRPr/>
            </a:pPr>
            <a:r>
              <a:rPr lang="en-US"/>
              <a:t>ASME S&amp;C Training – Module B4 Initiating and Terminating Standards Projects </a:t>
            </a:r>
          </a:p>
        </p:txBody>
      </p:sp>
      <p:sp>
        <p:nvSpPr>
          <p:cNvPr id="6" name="Slide Number Placeholder 4"/>
          <p:cNvSpPr>
            <a:spLocks noGrp="1"/>
          </p:cNvSpPr>
          <p:nvPr>
            <p:ph type="sldNum" sz="quarter" idx="11"/>
          </p:nvPr>
        </p:nvSpPr>
        <p:spPr/>
        <p:txBody>
          <a:bodyPr/>
          <a:lstStyle/>
          <a:p>
            <a:pPr>
              <a:defRPr/>
            </a:pPr>
            <a:fld id="{963A4090-555B-4673-8052-8423B16C082C}" type="slidenum">
              <a:rPr lang="en-US"/>
              <a:pPr>
                <a:defRPr/>
              </a:pPr>
              <a:t>13</a:t>
            </a:fld>
            <a:endParaRPr lang="en-US"/>
          </a:p>
        </p:txBody>
      </p:sp>
      <p:sp>
        <p:nvSpPr>
          <p:cNvPr id="40964" name="Rectangle 2"/>
          <p:cNvSpPr>
            <a:spLocks noGrp="1" noChangeArrowheads="1"/>
          </p:cNvSpPr>
          <p:nvPr>
            <p:ph type="title"/>
          </p:nvPr>
        </p:nvSpPr>
        <p:spPr>
          <a:xfrm>
            <a:off x="914400" y="274638"/>
            <a:ext cx="7315200" cy="914400"/>
          </a:xfrm>
        </p:spPr>
        <p:txBody>
          <a:bodyPr/>
          <a:lstStyle/>
          <a:p>
            <a:pPr eaLnBrk="1" hangingPunct="1"/>
            <a:r>
              <a:rPr lang="en-US" b="1"/>
              <a:t>SUNSETTING A </a:t>
            </a:r>
            <a:br>
              <a:rPr lang="en-US" b="1"/>
            </a:br>
            <a:r>
              <a:rPr lang="en-US" b="1"/>
              <a:t>STANDARDS PROJECT</a:t>
            </a:r>
          </a:p>
        </p:txBody>
      </p:sp>
    </p:spTree>
    <p:extLst>
      <p:ext uri="{BB962C8B-B14F-4D97-AF65-F5344CB8AC3E}">
        <p14:creationId xmlns:p14="http://schemas.microsoft.com/office/powerpoint/2010/main" val="25476223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9" name="Rectangle 3"/>
          <p:cNvSpPr>
            <a:spLocks noGrp="1" noChangeArrowheads="1"/>
          </p:cNvSpPr>
          <p:nvPr>
            <p:ph idx="1"/>
          </p:nvPr>
        </p:nvSpPr>
        <p:spPr>
          <a:xfrm>
            <a:off x="457200" y="1371599"/>
            <a:ext cx="8229600" cy="4846320"/>
          </a:xfrm>
        </p:spPr>
        <p:txBody>
          <a:bodyPr tIns="91440" bIns="0"/>
          <a:lstStyle/>
          <a:p>
            <a:r>
              <a:rPr lang="en-US" sz="2400"/>
              <a:t>The supervisory board or the Council on Standards &amp; Certification in rare cases may approve sunsetting a standards project to protect the interest of ASME</a:t>
            </a:r>
          </a:p>
          <a:p>
            <a:r>
              <a:rPr lang="en-US" sz="2400"/>
              <a:t>This action may be approved over the objection of the responsible standards committee</a:t>
            </a:r>
            <a:endParaRPr lang="en-US" strike="sngStrike"/>
          </a:p>
        </p:txBody>
      </p:sp>
      <p:sp>
        <p:nvSpPr>
          <p:cNvPr id="4" name="Footer Placeholder 3"/>
          <p:cNvSpPr>
            <a:spLocks noGrp="1"/>
          </p:cNvSpPr>
          <p:nvPr>
            <p:ph type="ftr" sz="quarter" idx="10"/>
          </p:nvPr>
        </p:nvSpPr>
        <p:spPr/>
        <p:txBody>
          <a:bodyPr/>
          <a:lstStyle/>
          <a:p>
            <a:pPr>
              <a:defRPr/>
            </a:pPr>
            <a:r>
              <a:rPr lang="en-US"/>
              <a:t>ASME S&amp;C Training – Module B4 Initiating and Terminating Standards Projects </a:t>
            </a:r>
          </a:p>
        </p:txBody>
      </p:sp>
      <p:sp>
        <p:nvSpPr>
          <p:cNvPr id="5" name="Slide Number Placeholder 4"/>
          <p:cNvSpPr>
            <a:spLocks noGrp="1"/>
          </p:cNvSpPr>
          <p:nvPr>
            <p:ph type="sldNum" sz="quarter" idx="11"/>
          </p:nvPr>
        </p:nvSpPr>
        <p:spPr/>
        <p:txBody>
          <a:bodyPr/>
          <a:lstStyle/>
          <a:p>
            <a:pPr>
              <a:defRPr/>
            </a:pPr>
            <a:fld id="{1D6F3FA2-EB5F-4745-A134-A1CBB2D70EDC}" type="slidenum">
              <a:rPr lang="en-US"/>
              <a:pPr>
                <a:defRPr/>
              </a:pPr>
              <a:t>14</a:t>
            </a:fld>
            <a:endParaRPr lang="en-US"/>
          </a:p>
        </p:txBody>
      </p:sp>
      <p:sp>
        <p:nvSpPr>
          <p:cNvPr id="47108" name="Rectangle 2"/>
          <p:cNvSpPr>
            <a:spLocks noGrp="1" noChangeArrowheads="1"/>
          </p:cNvSpPr>
          <p:nvPr>
            <p:ph type="title"/>
          </p:nvPr>
        </p:nvSpPr>
        <p:spPr/>
        <p:txBody>
          <a:bodyPr/>
          <a:lstStyle/>
          <a:p>
            <a:pPr eaLnBrk="1" hangingPunct="1"/>
            <a:r>
              <a:rPr lang="en-US"/>
              <a:t>SPECIAL CONSIDERATIONS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1" name="Rectangle 3"/>
          <p:cNvSpPr>
            <a:spLocks noGrp="1" noChangeArrowheads="1"/>
          </p:cNvSpPr>
          <p:nvPr>
            <p:ph idx="1"/>
          </p:nvPr>
        </p:nvSpPr>
        <p:spPr>
          <a:xfrm>
            <a:off x="457200" y="1371600"/>
            <a:ext cx="8229600" cy="4846320"/>
          </a:xfrm>
        </p:spPr>
        <p:txBody>
          <a:bodyPr tIns="91440" bIns="0"/>
          <a:lstStyle/>
          <a:p>
            <a:r>
              <a:rPr lang="en-US" sz="2400"/>
              <a:t>The supervisory board of a standards committee can make a recommendation to the Board on Conformity Assessment to sunset a conformity assessment program</a:t>
            </a:r>
          </a:p>
          <a:p>
            <a:r>
              <a:rPr lang="en-US" sz="2400"/>
              <a:t>If a recommendation is approved, the responsible standards committee and supervisory board must provide:</a:t>
            </a:r>
          </a:p>
          <a:p>
            <a:pPr lvl="1"/>
            <a:r>
              <a:rPr lang="en-US" sz="2000"/>
              <a:t>Public notification</a:t>
            </a:r>
          </a:p>
          <a:p>
            <a:pPr lvl="1"/>
            <a:r>
              <a:rPr lang="en-US" sz="2000"/>
              <a:t>Phase-out period</a:t>
            </a:r>
          </a:p>
          <a:p>
            <a:pPr lvl="1"/>
            <a:r>
              <a:rPr lang="en-US" sz="2000"/>
              <a:t>Due process until the date of the program’s termination</a:t>
            </a:r>
          </a:p>
        </p:txBody>
      </p:sp>
      <p:sp>
        <p:nvSpPr>
          <p:cNvPr id="9" name="Footer Placeholder 3"/>
          <p:cNvSpPr>
            <a:spLocks noGrp="1"/>
          </p:cNvSpPr>
          <p:nvPr>
            <p:ph type="ftr" sz="quarter" idx="10"/>
          </p:nvPr>
        </p:nvSpPr>
        <p:spPr/>
        <p:txBody>
          <a:bodyPr/>
          <a:lstStyle/>
          <a:p>
            <a:pPr>
              <a:defRPr/>
            </a:pPr>
            <a:r>
              <a:rPr lang="en-US"/>
              <a:t>ASME S&amp;C Training – Module B4 Initiating and Terminating Standards Projects </a:t>
            </a:r>
          </a:p>
        </p:txBody>
      </p:sp>
      <p:sp>
        <p:nvSpPr>
          <p:cNvPr id="10" name="Slide Number Placeholder 4"/>
          <p:cNvSpPr>
            <a:spLocks noGrp="1"/>
          </p:cNvSpPr>
          <p:nvPr>
            <p:ph type="sldNum" sz="quarter" idx="11"/>
          </p:nvPr>
        </p:nvSpPr>
        <p:spPr/>
        <p:txBody>
          <a:bodyPr/>
          <a:lstStyle/>
          <a:p>
            <a:pPr>
              <a:defRPr/>
            </a:pPr>
            <a:fld id="{1FB7DAE1-5578-4EBE-A648-BF4ED50295D1}" type="slidenum">
              <a:rPr lang="en-US"/>
              <a:pPr>
                <a:defRPr/>
              </a:pPr>
              <a:t>15</a:t>
            </a:fld>
            <a:endParaRPr lang="en-US"/>
          </a:p>
        </p:txBody>
      </p:sp>
      <p:sp>
        <p:nvSpPr>
          <p:cNvPr id="45060" name="Rectangle 2"/>
          <p:cNvSpPr>
            <a:spLocks noGrp="1" noChangeArrowheads="1"/>
          </p:cNvSpPr>
          <p:nvPr>
            <p:ph type="title"/>
          </p:nvPr>
        </p:nvSpPr>
        <p:spPr>
          <a:xfrm>
            <a:off x="914400" y="274320"/>
            <a:ext cx="7315200" cy="914400"/>
          </a:xfrm>
        </p:spPr>
        <p:txBody>
          <a:bodyPr/>
          <a:lstStyle/>
          <a:p>
            <a:pPr eaLnBrk="1" hangingPunct="1"/>
            <a:r>
              <a:rPr lang="en-US"/>
              <a:t>SUNSETTING A CONFORMITY ASSESSMENT PROGRAM</a:t>
            </a:r>
            <a:endParaRPr lang="en-US" sz="24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5" name="Rectangle 3"/>
          <p:cNvSpPr>
            <a:spLocks noGrp="1" noChangeArrowheads="1"/>
          </p:cNvSpPr>
          <p:nvPr>
            <p:ph idx="1"/>
          </p:nvPr>
        </p:nvSpPr>
        <p:spPr>
          <a:xfrm>
            <a:off x="457200" y="1371600"/>
            <a:ext cx="8229600" cy="4846320"/>
          </a:xfrm>
        </p:spPr>
        <p:txBody>
          <a:bodyPr tIns="91440" bIns="0"/>
          <a:lstStyle/>
          <a:p>
            <a:r>
              <a:rPr lang="en-US" sz="2000"/>
              <a:t>A request for a new project comes from: an individual, committee, professional organization, government agency, industry group or public interest group</a:t>
            </a:r>
          </a:p>
          <a:p>
            <a:r>
              <a:rPr lang="en-US" sz="2000"/>
              <a:t>A Request for the Development of a New ASME Standards Activity form must be filled out by the interested parties and submitted</a:t>
            </a:r>
          </a:p>
          <a:p>
            <a:r>
              <a:rPr lang="en-US" sz="2000"/>
              <a:t>Sunsetting a Standards Project can be initiated as a result of a Supervisory Board evaluation or under special considerations when a project is terminated to protect the interests of ASME</a:t>
            </a:r>
          </a:p>
          <a:p>
            <a:endParaRPr lang="en-US" sz="2400"/>
          </a:p>
        </p:txBody>
      </p:sp>
      <p:sp>
        <p:nvSpPr>
          <p:cNvPr id="4" name="Footer Placeholder 3"/>
          <p:cNvSpPr>
            <a:spLocks noGrp="1"/>
          </p:cNvSpPr>
          <p:nvPr>
            <p:ph type="ftr" sz="quarter" idx="10"/>
          </p:nvPr>
        </p:nvSpPr>
        <p:spPr/>
        <p:txBody>
          <a:bodyPr/>
          <a:lstStyle/>
          <a:p>
            <a:pPr>
              <a:defRPr/>
            </a:pPr>
            <a:r>
              <a:rPr lang="en-US"/>
              <a:t>ASME S&amp;C Training – Module B4 Initiating and Terminating Standards Projects </a:t>
            </a:r>
          </a:p>
        </p:txBody>
      </p:sp>
      <p:sp>
        <p:nvSpPr>
          <p:cNvPr id="5" name="Slide Number Placeholder 4"/>
          <p:cNvSpPr>
            <a:spLocks noGrp="1"/>
          </p:cNvSpPr>
          <p:nvPr>
            <p:ph type="sldNum" sz="quarter" idx="11"/>
          </p:nvPr>
        </p:nvSpPr>
        <p:spPr/>
        <p:txBody>
          <a:bodyPr/>
          <a:lstStyle/>
          <a:p>
            <a:pPr>
              <a:defRPr/>
            </a:pPr>
            <a:fld id="{5BC4E617-0994-4053-8033-0CC094383E8A}" type="slidenum">
              <a:rPr lang="en-US"/>
              <a:pPr>
                <a:defRPr/>
              </a:pPr>
              <a:t>16</a:t>
            </a:fld>
            <a:endParaRPr lang="en-US"/>
          </a:p>
        </p:txBody>
      </p:sp>
      <p:sp>
        <p:nvSpPr>
          <p:cNvPr id="51204" name="Rectangle 2"/>
          <p:cNvSpPr>
            <a:spLocks noGrp="1" noChangeArrowheads="1"/>
          </p:cNvSpPr>
          <p:nvPr>
            <p:ph type="title"/>
          </p:nvPr>
        </p:nvSpPr>
        <p:spPr/>
        <p:txBody>
          <a:bodyPr/>
          <a:lstStyle/>
          <a:p>
            <a:pPr eaLnBrk="1" hangingPunct="1"/>
            <a:r>
              <a:rPr lang="en-US"/>
              <a:t>MODULE SUMMARY</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3" name="Rectangle 3"/>
          <p:cNvSpPr>
            <a:spLocks noGrp="1" noChangeArrowheads="1"/>
          </p:cNvSpPr>
          <p:nvPr>
            <p:ph idx="1"/>
          </p:nvPr>
        </p:nvSpPr>
        <p:spPr>
          <a:xfrm>
            <a:off x="457200" y="1005840"/>
            <a:ext cx="8229600" cy="4846320"/>
          </a:xfrm>
        </p:spPr>
        <p:txBody>
          <a:bodyPr tIns="91440" bIns="0"/>
          <a:lstStyle/>
          <a:p>
            <a:r>
              <a:rPr lang="en-US" sz="2000"/>
              <a:t>Codes and Standards Policy CSP-49, Guide for Establishing New Codes or Standards Projects</a:t>
            </a:r>
          </a:p>
          <a:p>
            <a:pPr marL="349250" indent="0">
              <a:buNone/>
            </a:pPr>
            <a:r>
              <a:rPr lang="en-US" sz="2000">
                <a:hlinkClick r:id="rId3"/>
              </a:rPr>
              <a:t>https://cstools.asme.org/csconnect/FileUpload.cfm?View=yes&amp;ID=59993</a:t>
            </a:r>
            <a:endParaRPr lang="en-US" sz="2000"/>
          </a:p>
          <a:p>
            <a:r>
              <a:rPr lang="en-US" sz="2000"/>
              <a:t>Request for the Development of a New ASME Standards Activity form</a:t>
            </a:r>
          </a:p>
          <a:p>
            <a:pPr marL="349250" indent="0">
              <a:buNone/>
            </a:pPr>
            <a:r>
              <a:rPr lang="en-US" sz="2000">
                <a:hlinkClick r:id="rId4"/>
              </a:rPr>
              <a:t>https://cstools.asme.org/csconnect/FileUpload.cfm?View=yes&amp;ID=42098</a:t>
            </a:r>
            <a:r>
              <a:rPr lang="en-US" sz="2000"/>
              <a:t>  </a:t>
            </a:r>
          </a:p>
        </p:txBody>
      </p:sp>
      <p:sp>
        <p:nvSpPr>
          <p:cNvPr id="4" name="Footer Placeholder 3"/>
          <p:cNvSpPr>
            <a:spLocks noGrp="1"/>
          </p:cNvSpPr>
          <p:nvPr>
            <p:ph type="ftr" sz="quarter" idx="10"/>
          </p:nvPr>
        </p:nvSpPr>
        <p:spPr/>
        <p:txBody>
          <a:bodyPr/>
          <a:lstStyle/>
          <a:p>
            <a:pPr>
              <a:defRPr/>
            </a:pPr>
            <a:r>
              <a:rPr lang="en-US"/>
              <a:t>ASME S&amp;C Training – Module B4 Initiating and Terminating Standards Projects </a:t>
            </a:r>
          </a:p>
        </p:txBody>
      </p:sp>
      <p:sp>
        <p:nvSpPr>
          <p:cNvPr id="5" name="Slide Number Placeholder 4"/>
          <p:cNvSpPr>
            <a:spLocks noGrp="1"/>
          </p:cNvSpPr>
          <p:nvPr>
            <p:ph type="sldNum" sz="quarter" idx="11"/>
          </p:nvPr>
        </p:nvSpPr>
        <p:spPr/>
        <p:txBody>
          <a:bodyPr/>
          <a:lstStyle/>
          <a:p>
            <a:pPr>
              <a:defRPr/>
            </a:pPr>
            <a:fld id="{1EFEAB04-FE20-4EBC-B48C-A2D3FA5E6E31}" type="slidenum">
              <a:rPr lang="en-US"/>
              <a:pPr>
                <a:defRPr/>
              </a:pPr>
              <a:t>17</a:t>
            </a:fld>
            <a:endParaRPr lang="en-US"/>
          </a:p>
        </p:txBody>
      </p:sp>
      <p:sp>
        <p:nvSpPr>
          <p:cNvPr id="53252" name="Rectangle 2"/>
          <p:cNvSpPr>
            <a:spLocks noGrp="1" noChangeArrowheads="1"/>
          </p:cNvSpPr>
          <p:nvPr>
            <p:ph type="title"/>
          </p:nvPr>
        </p:nvSpPr>
        <p:spPr/>
        <p:txBody>
          <a:bodyPr/>
          <a:lstStyle/>
          <a:p>
            <a:pPr eaLnBrk="1" hangingPunct="1"/>
            <a:r>
              <a:rPr lang="en-US"/>
              <a:t>REFERENCES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57200" y="1280160"/>
            <a:ext cx="8229600" cy="4572000"/>
          </a:xfrm>
        </p:spPr>
        <p:txBody>
          <a:bodyPr/>
          <a:lstStyle/>
          <a:p>
            <a:pPr marL="274320" indent="-569913">
              <a:spcBef>
                <a:spcPts val="30"/>
              </a:spcBef>
              <a:buNone/>
              <a:tabLst>
                <a:tab pos="569913" algn="l"/>
              </a:tabLst>
            </a:pPr>
            <a:r>
              <a:rPr lang="en-US" sz="2000"/>
              <a:t>B1. 	ASME Organizational Structure</a:t>
            </a:r>
          </a:p>
          <a:p>
            <a:pPr marL="274320" indent="-569913">
              <a:spcBef>
                <a:spcPts val="30"/>
              </a:spcBef>
              <a:buNone/>
              <a:tabLst>
                <a:tab pos="569913" algn="l"/>
              </a:tabLst>
            </a:pPr>
            <a:r>
              <a:rPr lang="en-US" sz="2000"/>
              <a:t>B2. 	Standards Development: Staff and Volunteer Roles and 	Responsibilities</a:t>
            </a:r>
          </a:p>
          <a:p>
            <a:pPr marL="274320" indent="-569913">
              <a:spcBef>
                <a:spcPts val="30"/>
              </a:spcBef>
              <a:buNone/>
              <a:tabLst>
                <a:tab pos="569913" algn="l"/>
              </a:tabLst>
            </a:pPr>
            <a:r>
              <a:rPr lang="en-US" sz="2000"/>
              <a:t>B3.	Conformity Assessment: Staff and Volunteer Roles and 	Responsibilities</a:t>
            </a:r>
          </a:p>
          <a:p>
            <a:pPr marL="274320" indent="-569913">
              <a:spcBef>
                <a:spcPts val="30"/>
              </a:spcBef>
              <a:buNone/>
              <a:tabLst>
                <a:tab pos="569913" algn="l"/>
              </a:tabLst>
            </a:pPr>
            <a:r>
              <a:rPr lang="en-US" sz="2000" b="1"/>
              <a:t>B4.	Establishing and Sunsetting Standards Projects</a:t>
            </a:r>
            <a:endParaRPr lang="en-US" sz="2000">
              <a:solidFill>
                <a:srgbClr val="FF0000"/>
              </a:solidFill>
            </a:endParaRPr>
          </a:p>
          <a:p>
            <a:pPr marL="274320" indent="-569913">
              <a:spcBef>
                <a:spcPts val="30"/>
              </a:spcBef>
              <a:buNone/>
              <a:tabLst>
                <a:tab pos="569913" algn="l"/>
              </a:tabLst>
            </a:pPr>
            <a:r>
              <a:rPr lang="en-US" sz="2000"/>
              <a:t>B5.	Consensus Process for Standards Development</a:t>
            </a:r>
          </a:p>
          <a:p>
            <a:pPr marL="274320" indent="-569913">
              <a:spcBef>
                <a:spcPts val="30"/>
              </a:spcBef>
              <a:buNone/>
              <a:tabLst>
                <a:tab pos="569913" algn="l"/>
              </a:tabLst>
            </a:pPr>
            <a:r>
              <a:rPr lang="en-US" sz="2000"/>
              <a:t>		B5a. Project Management</a:t>
            </a:r>
          </a:p>
          <a:p>
            <a:pPr marL="274320" indent="-569913">
              <a:spcBef>
                <a:spcPts val="30"/>
              </a:spcBef>
              <a:buNone/>
              <a:tabLst>
                <a:tab pos="569913" algn="l"/>
              </a:tabLst>
            </a:pPr>
            <a:r>
              <a:rPr lang="en-US" sz="2000"/>
              <a:t>B6.	The Basics of Parliamentary Procedure</a:t>
            </a:r>
          </a:p>
          <a:p>
            <a:pPr marL="274320" indent="-569913">
              <a:spcBef>
                <a:spcPts val="30"/>
              </a:spcBef>
              <a:buNone/>
              <a:tabLst>
                <a:tab pos="569913" algn="l"/>
              </a:tabLst>
            </a:pPr>
            <a:r>
              <a:rPr lang="en-US" sz="2000"/>
              <a:t>B7.	The Appeals Process</a:t>
            </a:r>
          </a:p>
          <a:p>
            <a:pPr marL="274320" indent="-569913">
              <a:spcBef>
                <a:spcPts val="30"/>
              </a:spcBef>
              <a:buNone/>
              <a:tabLst>
                <a:tab pos="569913" algn="l"/>
              </a:tabLst>
            </a:pPr>
            <a:r>
              <a:rPr lang="en-US" sz="2000"/>
              <a:t>B8.	International Standards Development</a:t>
            </a:r>
          </a:p>
          <a:p>
            <a:pPr marL="274320" indent="-569913">
              <a:spcBef>
                <a:spcPts val="30"/>
              </a:spcBef>
              <a:buNone/>
              <a:tabLst>
                <a:tab pos="569913" algn="l"/>
              </a:tabLst>
            </a:pPr>
            <a:r>
              <a:rPr lang="en-US" sz="2000"/>
              <a:t>B9.	ASME Conformity Assessment Programs</a:t>
            </a:r>
          </a:p>
          <a:p>
            <a:pPr marL="274320" indent="-569913">
              <a:spcBef>
                <a:spcPts val="30"/>
              </a:spcBef>
              <a:buNone/>
              <a:tabLst>
                <a:tab pos="569913" algn="l"/>
              </a:tabLst>
            </a:pPr>
            <a:r>
              <a:rPr lang="en-US" sz="2000"/>
              <a:t>B10.	Performance Based Standards</a:t>
            </a:r>
          </a:p>
          <a:p>
            <a:pPr marL="274320" indent="-569913">
              <a:spcBef>
                <a:spcPts val="30"/>
              </a:spcBef>
              <a:buNone/>
              <a:tabLst>
                <a:tab pos="569913" algn="l"/>
              </a:tabLst>
            </a:pPr>
            <a:r>
              <a:rPr lang="en-US" sz="2000"/>
              <a:t>B11. Standards Inquiries, Interpretations and Cases</a:t>
            </a:r>
          </a:p>
        </p:txBody>
      </p:sp>
      <p:sp>
        <p:nvSpPr>
          <p:cNvPr id="8" name="Footer Placeholder 3"/>
          <p:cNvSpPr>
            <a:spLocks noGrp="1"/>
          </p:cNvSpPr>
          <p:nvPr>
            <p:ph type="ftr" sz="quarter" idx="10"/>
          </p:nvPr>
        </p:nvSpPr>
        <p:spPr/>
        <p:txBody>
          <a:bodyPr/>
          <a:lstStyle/>
          <a:p>
            <a:pPr algn="ctr"/>
            <a:r>
              <a:rPr lang="en-US"/>
              <a:t>ASME S&amp;C Training – Module B4 Initiating and Terminating Standards Projects </a:t>
            </a:r>
          </a:p>
        </p:txBody>
      </p:sp>
      <p:sp>
        <p:nvSpPr>
          <p:cNvPr id="9" name="Slide Number Placeholder 4"/>
          <p:cNvSpPr>
            <a:spLocks noGrp="1"/>
          </p:cNvSpPr>
          <p:nvPr>
            <p:ph type="sldNum" sz="quarter" idx="11"/>
          </p:nvPr>
        </p:nvSpPr>
        <p:spPr>
          <a:prstGeom prst="rect">
            <a:avLst/>
          </a:prstGeom>
        </p:spPr>
        <p:txBody>
          <a:bodyPr/>
          <a:lstStyle/>
          <a:p>
            <a:pPr>
              <a:defRPr/>
            </a:pPr>
            <a:fld id="{E72449C7-5D5E-49C9-B243-608D90849B01}" type="slidenum">
              <a:rPr lang="en-US" sz="1200" smtClean="0"/>
              <a:pPr>
                <a:defRPr/>
              </a:pPr>
              <a:t>1</a:t>
            </a:fld>
            <a:endParaRPr lang="en-US" sz="1200"/>
          </a:p>
        </p:txBody>
      </p:sp>
      <p:sp>
        <p:nvSpPr>
          <p:cNvPr id="6" name="Title 5"/>
          <p:cNvSpPr>
            <a:spLocks noGrp="1"/>
          </p:cNvSpPr>
          <p:nvPr>
            <p:ph type="title"/>
          </p:nvPr>
        </p:nvSpPr>
        <p:spPr/>
        <p:txBody>
          <a:bodyPr/>
          <a:lstStyle/>
          <a:p>
            <a:r>
              <a:rPr lang="en-US"/>
              <a:t>Module B Course Outline</a:t>
            </a:r>
          </a:p>
        </p:txBody>
      </p:sp>
    </p:spTree>
    <p:extLst>
      <p:ext uri="{BB962C8B-B14F-4D97-AF65-F5344CB8AC3E}">
        <p14:creationId xmlns:p14="http://schemas.microsoft.com/office/powerpoint/2010/main" val="4029174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914400" y="304800"/>
            <a:ext cx="7315200" cy="457200"/>
          </a:xfrm>
        </p:spPr>
        <p:txBody>
          <a:bodyPr/>
          <a:lstStyle/>
          <a:p>
            <a:r>
              <a:rPr lang="en-US"/>
              <a:t>REVISIONS</a:t>
            </a:r>
          </a:p>
        </p:txBody>
      </p:sp>
      <p:sp>
        <p:nvSpPr>
          <p:cNvPr id="15369" name="Rectangle 9"/>
          <p:cNvSpPr>
            <a:spLocks noChangeArrowheads="1"/>
          </p:cNvSpPr>
          <p:nvPr/>
        </p:nvSpPr>
        <p:spPr bwMode="auto">
          <a:xfrm>
            <a:off x="1905000" y="1676400"/>
            <a:ext cx="7239000"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endParaRPr lang="en-US" sz="1600" b="1">
              <a:solidFill>
                <a:srgbClr val="003399"/>
              </a:solidFill>
              <a:latin typeface="Arial" charset="0"/>
            </a:endParaRPr>
          </a:p>
        </p:txBody>
      </p:sp>
      <p:sp>
        <p:nvSpPr>
          <p:cNvPr id="15370" name="Rectangle 10"/>
          <p:cNvSpPr>
            <a:spLocks noChangeArrowheads="1"/>
          </p:cNvSpPr>
          <p:nvPr/>
        </p:nvSpPr>
        <p:spPr bwMode="auto">
          <a:xfrm>
            <a:off x="1711325" y="1676400"/>
            <a:ext cx="1330325" cy="4586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lgn="ctr"/>
            <a:endParaRPr lang="en-US" sz="1600" b="1">
              <a:solidFill>
                <a:schemeClr val="bg1"/>
              </a:solidFill>
              <a:latin typeface="Arial" charset="0"/>
            </a:endParaRPr>
          </a:p>
          <a:p>
            <a:pPr algn="ctr"/>
            <a:endParaRPr lang="en-US" sz="1600" b="1">
              <a:solidFill>
                <a:schemeClr val="bg1"/>
              </a:solidFill>
              <a:latin typeface="Arial" charset="0"/>
            </a:endParaRPr>
          </a:p>
        </p:txBody>
      </p:sp>
      <p:sp>
        <p:nvSpPr>
          <p:cNvPr id="4" name="Footer Placeholder 3"/>
          <p:cNvSpPr>
            <a:spLocks noGrp="1"/>
          </p:cNvSpPr>
          <p:nvPr>
            <p:ph type="ftr" sz="quarter" idx="10"/>
          </p:nvPr>
        </p:nvSpPr>
        <p:spPr/>
        <p:txBody>
          <a:bodyPr/>
          <a:lstStyle/>
          <a:p>
            <a:r>
              <a:rPr lang="en-US"/>
              <a:t>ASME S&amp;C Training – Module B4 Initiating and Terminating Standards Projects </a:t>
            </a:r>
          </a:p>
        </p:txBody>
      </p:sp>
      <p:sp>
        <p:nvSpPr>
          <p:cNvPr id="5" name="Slide Number Placeholder 4"/>
          <p:cNvSpPr>
            <a:spLocks noGrp="1"/>
          </p:cNvSpPr>
          <p:nvPr>
            <p:ph type="sldNum" sz="quarter" idx="11"/>
          </p:nvPr>
        </p:nvSpPr>
        <p:spPr/>
        <p:txBody>
          <a:bodyPr/>
          <a:lstStyle/>
          <a:p>
            <a:fld id="{DB7A75C5-92F5-435C-948E-55F79D73D735}" type="slidenum">
              <a:rPr lang="en-US" smtClean="0"/>
              <a:pPr/>
              <a:t>2</a:t>
            </a:fld>
            <a:endParaRPr lang="en-US"/>
          </a:p>
        </p:txBody>
      </p:sp>
      <p:graphicFrame>
        <p:nvGraphicFramePr>
          <p:cNvPr id="13" name="Table 12"/>
          <p:cNvGraphicFramePr>
            <a:graphicFrameLocks noGrp="1"/>
          </p:cNvGraphicFramePr>
          <p:nvPr>
            <p:extLst>
              <p:ext uri="{D42A27DB-BD31-4B8C-83A1-F6EECF244321}">
                <p14:modId xmlns:p14="http://schemas.microsoft.com/office/powerpoint/2010/main" val="3047855402"/>
              </p:ext>
            </p:extLst>
          </p:nvPr>
        </p:nvGraphicFramePr>
        <p:xfrm>
          <a:off x="457200" y="1280160"/>
          <a:ext cx="8229600" cy="3906315"/>
        </p:xfrm>
        <a:graphic>
          <a:graphicData uri="http://schemas.openxmlformats.org/drawingml/2006/table">
            <a:tbl>
              <a:tblPr firstRow="1" bandRow="1">
                <a:tableStyleId>{5C22544A-7EE6-4342-B048-85BDC9FD1C3A}</a:tableStyleId>
              </a:tblPr>
              <a:tblGrid>
                <a:gridCol w="1475117">
                  <a:extLst>
                    <a:ext uri="{9D8B030D-6E8A-4147-A177-3AD203B41FA5}">
                      <a16:colId xmlns:a16="http://schemas.microsoft.com/office/drawing/2014/main" val="20000"/>
                    </a:ext>
                  </a:extLst>
                </a:gridCol>
                <a:gridCol w="6754483">
                  <a:extLst>
                    <a:ext uri="{9D8B030D-6E8A-4147-A177-3AD203B41FA5}">
                      <a16:colId xmlns:a16="http://schemas.microsoft.com/office/drawing/2014/main" val="20001"/>
                    </a:ext>
                  </a:extLst>
                </a:gridCol>
              </a:tblGrid>
              <a:tr h="614800">
                <a:tc>
                  <a:txBody>
                    <a:bodyPr/>
                    <a:lstStyle/>
                    <a:p>
                      <a:r>
                        <a:rPr lang="en-US" sz="1600" u="sng">
                          <a:solidFill>
                            <a:srgbClr val="003399"/>
                          </a:solidFill>
                          <a:latin typeface="Arial" panose="020B0604020202020204" pitchFamily="34" charset="0"/>
                          <a:cs typeface="Arial" panose="020B0604020202020204" pitchFamily="34" charset="0"/>
                        </a:rPr>
                        <a:t>Date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r>
                        <a:rPr lang="en-US" sz="1600" u="sng">
                          <a:solidFill>
                            <a:srgbClr val="003399"/>
                          </a:solidFill>
                          <a:latin typeface="Arial" panose="020B0604020202020204" pitchFamily="34" charset="0"/>
                          <a:cs typeface="Arial" panose="020B0604020202020204" pitchFamily="34" charset="0"/>
                        </a:rPr>
                        <a:t>Change</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1061924">
                <a:tc>
                  <a:txBody>
                    <a:bodyPr/>
                    <a:lstStyle/>
                    <a:p>
                      <a:r>
                        <a:rPr lang="en-US" sz="1600" u="none" dirty="0">
                          <a:solidFill>
                            <a:srgbClr val="003399"/>
                          </a:solidFill>
                          <a:latin typeface="Arial" panose="020B0604020202020204" pitchFamily="34" charset="0"/>
                          <a:cs typeface="Arial" panose="020B0604020202020204" pitchFamily="34" charset="0"/>
                        </a:rPr>
                        <a:t>09/13/24</a:t>
                      </a:r>
                    </a:p>
                    <a:p>
                      <a:endParaRPr lang="en-US" sz="1600" u="none" dirty="0">
                        <a:solidFill>
                          <a:srgbClr val="003399"/>
                        </a:solidFill>
                        <a:latin typeface="Arial" panose="020B0604020202020204" pitchFamily="34" charset="0"/>
                        <a:cs typeface="Arial" panose="020B0604020202020204" pitchFamily="34" charset="0"/>
                      </a:endParaRPr>
                    </a:p>
                    <a:p>
                      <a:endParaRPr lang="en-US" sz="1600" u="none" dirty="0">
                        <a:solidFill>
                          <a:srgbClr val="003399"/>
                        </a:solidFill>
                        <a:latin typeface="Arial" panose="020B0604020202020204" pitchFamily="34" charset="0"/>
                        <a:cs typeface="Arial" panose="020B0604020202020204" pitchFamily="34" charset="0"/>
                      </a:endParaRPr>
                    </a:p>
                    <a:p>
                      <a:r>
                        <a:rPr lang="en-US" sz="1600" u="none" dirty="0">
                          <a:solidFill>
                            <a:srgbClr val="003399"/>
                          </a:solidFill>
                          <a:latin typeface="Arial" panose="020B0604020202020204" pitchFamily="34" charset="0"/>
                          <a:cs typeface="Arial" panose="020B0604020202020204" pitchFamily="34" charset="0"/>
                        </a:rPr>
                        <a:t>05/21/20</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rgbClr val="003399"/>
                          </a:solidFill>
                          <a:latin typeface="Arial" panose="020B0604020202020204" pitchFamily="34" charset="0"/>
                          <a:cs typeface="Arial" panose="020B0604020202020204" pitchFamily="34" charset="0"/>
                        </a:rPr>
                        <a:t>Updated to align to Rev. 19 of Operating Procedures for ASME Codes and Standards Development Committees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600" u="none" dirty="0">
                        <a:solidFill>
                          <a:srgbClr val="003399"/>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600" u="none" dirty="0">
                          <a:solidFill>
                            <a:srgbClr val="003399"/>
                          </a:solidFill>
                          <a:latin typeface="Arial" panose="020B0604020202020204" pitchFamily="34" charset="0"/>
                          <a:cs typeface="Arial" panose="020B0604020202020204" pitchFamily="34" charset="0"/>
                        </a:rPr>
                        <a:t>Presentation title and content was revised based on current ASME Policies, Procedures and Guides. </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1"/>
                  </a:ext>
                </a:extLst>
              </a:tr>
              <a:tr h="1061924">
                <a:tc>
                  <a:txBody>
                    <a:bodyPr/>
                    <a:lstStyle/>
                    <a:p>
                      <a:r>
                        <a:rPr lang="en-US" sz="1600" u="none">
                          <a:solidFill>
                            <a:srgbClr val="003399"/>
                          </a:solidFill>
                          <a:latin typeface="Arial" panose="020B0604020202020204" pitchFamily="34" charset="0"/>
                          <a:cs typeface="Arial" panose="020B0604020202020204" pitchFamily="34" charset="0"/>
                        </a:rPr>
                        <a:t>06/02/15</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sz="1600" u="none">
                          <a:solidFill>
                            <a:srgbClr val="003399"/>
                          </a:solidFill>
                          <a:latin typeface="Arial" panose="020B0604020202020204" pitchFamily="34" charset="0"/>
                          <a:cs typeface="Arial" panose="020B0604020202020204" pitchFamily="34" charset="0"/>
                        </a:rPr>
                        <a:t>Reformatted entirely and revised or added notes throughout. Deleted Pop Quizzes Minor editorial revisions for formatting consistency.</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918951">
                <a:tc>
                  <a:txBody>
                    <a:bodyPr/>
                    <a:lstStyle/>
                    <a:p>
                      <a:r>
                        <a:rPr lang="en-US" sz="1600" u="none">
                          <a:solidFill>
                            <a:srgbClr val="003399"/>
                          </a:solidFill>
                          <a:latin typeface="Arial" panose="020B0604020202020204" pitchFamily="34" charset="0"/>
                          <a:cs typeface="Arial" panose="020B0604020202020204" pitchFamily="34" charset="0"/>
                        </a:rPr>
                        <a:t>11/22/10</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r>
                        <a:rPr lang="en-US" sz="1600" u="none" dirty="0">
                          <a:solidFill>
                            <a:srgbClr val="003399"/>
                          </a:solidFill>
                          <a:latin typeface="Arial" panose="020B0604020202020204" pitchFamily="34" charset="0"/>
                          <a:cs typeface="Arial" panose="020B0604020202020204" pitchFamily="34" charset="0"/>
                        </a:rPr>
                        <a:t>Council on Standards and Certification” throughout.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821845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3"/>
          <p:cNvSpPr>
            <a:spLocks noGrp="1" noChangeArrowheads="1"/>
          </p:cNvSpPr>
          <p:nvPr>
            <p:ph idx="1"/>
          </p:nvPr>
        </p:nvSpPr>
        <p:spPr>
          <a:xfrm>
            <a:off x="457200" y="1280160"/>
            <a:ext cx="8229600" cy="4572000"/>
          </a:xfrm>
        </p:spPr>
        <p:txBody>
          <a:bodyPr/>
          <a:lstStyle/>
          <a:p>
            <a:pPr marL="57150" indent="0">
              <a:buNone/>
            </a:pPr>
            <a:r>
              <a:rPr lang="en-US" sz="2400"/>
              <a:t>At the end of this module you will learn how ASME: </a:t>
            </a:r>
          </a:p>
          <a:p>
            <a:pPr lvl="1" eaLnBrk="1" hangingPunct="1">
              <a:buFont typeface="Arial" panose="020B0604020202020204" pitchFamily="34" charset="0"/>
              <a:buChar char="•"/>
            </a:pPr>
            <a:r>
              <a:rPr lang="en-US" sz="2000"/>
              <a:t>Establishes a  standards project for development of a new standard</a:t>
            </a:r>
          </a:p>
          <a:p>
            <a:pPr lvl="1">
              <a:buFont typeface="Arial" panose="020B0604020202020204" pitchFamily="34" charset="0"/>
              <a:buChar char="•"/>
            </a:pPr>
            <a:r>
              <a:rPr lang="en-US" sz="2000"/>
              <a:t>Sunsets an unneeded or undesirable standards project</a:t>
            </a:r>
            <a:br>
              <a:rPr lang="en-US" sz="2000"/>
            </a:br>
            <a:endParaRPr lang="en-US" sz="2000"/>
          </a:p>
        </p:txBody>
      </p:sp>
      <p:sp>
        <p:nvSpPr>
          <p:cNvPr id="4" name="Footer Placeholder 3"/>
          <p:cNvSpPr>
            <a:spLocks noGrp="1"/>
          </p:cNvSpPr>
          <p:nvPr>
            <p:ph type="ftr" sz="quarter" idx="10"/>
          </p:nvPr>
        </p:nvSpPr>
        <p:spPr/>
        <p:txBody>
          <a:bodyPr/>
          <a:lstStyle/>
          <a:p>
            <a:pPr>
              <a:defRPr/>
            </a:pPr>
            <a:r>
              <a:rPr lang="en-US"/>
              <a:t>ASME S&amp;C Training – Module B4 Initiating and Terminating Standards Projects </a:t>
            </a:r>
          </a:p>
        </p:txBody>
      </p:sp>
      <p:sp>
        <p:nvSpPr>
          <p:cNvPr id="5" name="Slide Number Placeholder 4"/>
          <p:cNvSpPr>
            <a:spLocks noGrp="1"/>
          </p:cNvSpPr>
          <p:nvPr>
            <p:ph type="sldNum" sz="quarter" idx="11"/>
          </p:nvPr>
        </p:nvSpPr>
        <p:spPr/>
        <p:txBody>
          <a:bodyPr/>
          <a:lstStyle/>
          <a:p>
            <a:pPr>
              <a:defRPr/>
            </a:pPr>
            <a:fld id="{66B10A96-FE8D-4E8A-B772-1FEB9F3E945C}" type="slidenum">
              <a:rPr lang="en-US"/>
              <a:pPr>
                <a:defRPr/>
              </a:pPr>
              <a:t>3</a:t>
            </a:fld>
            <a:endParaRPr lang="en-US"/>
          </a:p>
        </p:txBody>
      </p:sp>
      <p:sp>
        <p:nvSpPr>
          <p:cNvPr id="10244" name="Rectangle 2"/>
          <p:cNvSpPr>
            <a:spLocks noGrp="1" noChangeArrowheads="1"/>
          </p:cNvSpPr>
          <p:nvPr>
            <p:ph type="title"/>
          </p:nvPr>
        </p:nvSpPr>
        <p:spPr/>
        <p:txBody>
          <a:bodyPr/>
          <a:lstStyle/>
          <a:p>
            <a:pPr eaLnBrk="1" hangingPunct="1"/>
            <a:r>
              <a:rPr lang="en-US"/>
              <a:t>LEARNING OBJECTIVES</a:t>
            </a:r>
          </a:p>
        </p:txBody>
      </p:sp>
    </p:spTree>
    <p:extLst>
      <p:ext uri="{BB962C8B-B14F-4D97-AF65-F5344CB8AC3E}">
        <p14:creationId xmlns:p14="http://schemas.microsoft.com/office/powerpoint/2010/main" val="1180171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2"/>
          <p:cNvSpPr>
            <a:spLocks noGrp="1" noChangeArrowheads="1"/>
          </p:cNvSpPr>
          <p:nvPr>
            <p:ph type="title"/>
          </p:nvPr>
        </p:nvSpPr>
        <p:spPr>
          <a:xfrm>
            <a:off x="914400" y="3200400"/>
            <a:ext cx="7315200" cy="457200"/>
          </a:xfrm>
        </p:spPr>
        <p:txBody>
          <a:bodyPr/>
          <a:lstStyle/>
          <a:p>
            <a:pPr eaLnBrk="1" hangingPunct="1"/>
            <a:r>
              <a:rPr lang="en-US"/>
              <a:t>I. ESTABLISHMENT OF A STANDARDS PROJECT</a:t>
            </a:r>
          </a:p>
        </p:txBody>
      </p:sp>
      <p:sp>
        <p:nvSpPr>
          <p:cNvPr id="3" name="Footer Placeholder 2"/>
          <p:cNvSpPr>
            <a:spLocks noGrp="1"/>
          </p:cNvSpPr>
          <p:nvPr>
            <p:ph type="ftr" sz="quarter" idx="10"/>
          </p:nvPr>
        </p:nvSpPr>
        <p:spPr/>
        <p:txBody>
          <a:bodyPr/>
          <a:lstStyle/>
          <a:p>
            <a:pPr>
              <a:defRPr/>
            </a:pPr>
            <a:r>
              <a:rPr lang="en-US"/>
              <a:t>ASME S&amp;C Training – Module B4 Initiating and Terminating Standards Projects </a:t>
            </a:r>
          </a:p>
        </p:txBody>
      </p:sp>
      <p:sp>
        <p:nvSpPr>
          <p:cNvPr id="4" name="Slide Number Placeholder 3"/>
          <p:cNvSpPr>
            <a:spLocks noGrp="1"/>
          </p:cNvSpPr>
          <p:nvPr>
            <p:ph type="sldNum" sz="quarter" idx="11"/>
          </p:nvPr>
        </p:nvSpPr>
        <p:spPr/>
        <p:txBody>
          <a:bodyPr/>
          <a:lstStyle/>
          <a:p>
            <a:pPr>
              <a:defRPr/>
            </a:pPr>
            <a:fld id="{B9CED4EB-E39A-44AD-9F62-4140A7233208}" type="slidenum">
              <a:rPr lang="en-US"/>
              <a:pPr>
                <a:defRPr/>
              </a:pPr>
              <a:t>4</a:t>
            </a:fld>
            <a:endParaRPr lang="en-US"/>
          </a:p>
        </p:txBody>
      </p:sp>
    </p:spTree>
    <p:extLst>
      <p:ext uri="{BB962C8B-B14F-4D97-AF65-F5344CB8AC3E}">
        <p14:creationId xmlns:p14="http://schemas.microsoft.com/office/powerpoint/2010/main" val="1600520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3"/>
          <p:cNvSpPr>
            <a:spLocks noGrp="1" noChangeArrowheads="1"/>
          </p:cNvSpPr>
          <p:nvPr>
            <p:ph idx="1"/>
          </p:nvPr>
        </p:nvSpPr>
        <p:spPr>
          <a:xfrm>
            <a:off x="457200" y="1371600"/>
            <a:ext cx="8229600" cy="4846320"/>
          </a:xfrm>
        </p:spPr>
        <p:txBody>
          <a:bodyPr tIns="91440" bIns="0"/>
          <a:lstStyle/>
          <a:p>
            <a:r>
              <a:rPr lang="en-US" sz="2400" dirty="0">
                <a:latin typeface="Arial"/>
                <a:cs typeface="Arial"/>
              </a:rPr>
              <a:t>Request for a new standard may be submitted by:</a:t>
            </a:r>
          </a:p>
          <a:p>
            <a:pPr lvl="1"/>
            <a:r>
              <a:rPr lang="en-US" sz="2000" dirty="0">
                <a:latin typeface="Arial"/>
                <a:cs typeface="Arial"/>
              </a:rPr>
              <a:t>Individual(s)</a:t>
            </a:r>
          </a:p>
          <a:p>
            <a:pPr lvl="1"/>
            <a:r>
              <a:rPr lang="en-US" sz="2000" dirty="0">
                <a:latin typeface="Arial"/>
                <a:cs typeface="Arial"/>
              </a:rPr>
              <a:t>ASME committee or division</a:t>
            </a:r>
          </a:p>
          <a:p>
            <a:pPr lvl="1"/>
            <a:r>
              <a:rPr lang="en-US" sz="2000" dirty="0">
                <a:latin typeface="Arial"/>
                <a:cs typeface="Arial"/>
              </a:rPr>
              <a:t>Professional organization</a:t>
            </a:r>
          </a:p>
          <a:p>
            <a:pPr lvl="1"/>
            <a:r>
              <a:rPr lang="en-US" sz="2000" dirty="0">
                <a:latin typeface="Arial"/>
                <a:cs typeface="Arial"/>
              </a:rPr>
              <a:t>Government agency</a:t>
            </a:r>
          </a:p>
          <a:p>
            <a:pPr lvl="1"/>
            <a:r>
              <a:rPr lang="en-US" sz="2000" dirty="0">
                <a:latin typeface="Arial"/>
                <a:cs typeface="Arial"/>
              </a:rPr>
              <a:t>Industry or public interest group</a:t>
            </a:r>
          </a:p>
          <a:p>
            <a:r>
              <a:rPr lang="en-US" sz="2400" dirty="0">
                <a:latin typeface="Arial"/>
                <a:ea typeface="Tahoma"/>
                <a:cs typeface="Arial"/>
              </a:rPr>
              <a:t>The “Request for the Development of a New ASME SES Product” form must be completed and submitted to the appropriate director.</a:t>
            </a:r>
          </a:p>
          <a:p>
            <a:pPr marL="0" indent="0">
              <a:buNone/>
            </a:pPr>
            <a:endParaRPr lang="en-US" sz="2000" dirty="0">
              <a:ea typeface="Tahoma" panose="020B0604030504040204" pitchFamily="34" charset="0"/>
            </a:endParaRPr>
          </a:p>
          <a:p>
            <a:pPr marL="0" indent="0">
              <a:buNone/>
            </a:pPr>
            <a:r>
              <a:rPr lang="en-US" sz="2000" b="1" dirty="0">
                <a:latin typeface="Arial"/>
                <a:ea typeface="Tahoma"/>
                <a:cs typeface="Arial"/>
              </a:rPr>
              <a:t>NOTE</a:t>
            </a:r>
            <a:r>
              <a:rPr lang="en-US" sz="2000" dirty="0">
                <a:latin typeface="Arial"/>
                <a:ea typeface="Tahoma"/>
                <a:cs typeface="Arial"/>
              </a:rPr>
              <a:t>: See CSP-49 for in-depth information regarding the establishment of a new standard</a:t>
            </a:r>
            <a:endParaRPr lang="en-US" sz="2000" b="1" dirty="0">
              <a:latin typeface="Arial"/>
              <a:ea typeface="Tahoma"/>
              <a:cs typeface="Arial"/>
            </a:endParaRPr>
          </a:p>
          <a:p>
            <a:pPr marL="0" indent="0">
              <a:buNone/>
            </a:pPr>
            <a:endParaRPr lang="en-US" sz="2000" dirty="0">
              <a:ea typeface="Tahoma" panose="020B0604030504040204" pitchFamily="34" charset="0"/>
            </a:endParaRPr>
          </a:p>
        </p:txBody>
      </p:sp>
      <p:sp>
        <p:nvSpPr>
          <p:cNvPr id="5" name="Footer Placeholder 3"/>
          <p:cNvSpPr>
            <a:spLocks noGrp="1"/>
          </p:cNvSpPr>
          <p:nvPr>
            <p:ph type="ftr" sz="quarter" idx="10"/>
          </p:nvPr>
        </p:nvSpPr>
        <p:spPr/>
        <p:txBody>
          <a:bodyPr/>
          <a:lstStyle/>
          <a:p>
            <a:pPr>
              <a:defRPr/>
            </a:pPr>
            <a:r>
              <a:rPr lang="en-US"/>
              <a:t>ASME S&amp;C Training – Module B4 Initiating and Terminating Standards Projects </a:t>
            </a:r>
          </a:p>
        </p:txBody>
      </p:sp>
      <p:sp>
        <p:nvSpPr>
          <p:cNvPr id="6" name="Slide Number Placeholder 4"/>
          <p:cNvSpPr>
            <a:spLocks noGrp="1"/>
          </p:cNvSpPr>
          <p:nvPr>
            <p:ph type="sldNum" sz="quarter" idx="11"/>
          </p:nvPr>
        </p:nvSpPr>
        <p:spPr/>
        <p:txBody>
          <a:bodyPr/>
          <a:lstStyle/>
          <a:p>
            <a:pPr>
              <a:defRPr/>
            </a:pPr>
            <a:fld id="{8C339755-BA7C-45A2-94C2-3EB3CEB64FBA}" type="slidenum">
              <a:rPr lang="en-US"/>
              <a:pPr>
                <a:defRPr/>
              </a:pPr>
              <a:t>5</a:t>
            </a:fld>
            <a:endParaRPr lang="en-US"/>
          </a:p>
        </p:txBody>
      </p:sp>
      <p:sp>
        <p:nvSpPr>
          <p:cNvPr id="16388" name="Rectangle 2"/>
          <p:cNvSpPr>
            <a:spLocks noGrp="1" noChangeArrowheads="1"/>
          </p:cNvSpPr>
          <p:nvPr>
            <p:ph type="title"/>
          </p:nvPr>
        </p:nvSpPr>
        <p:spPr>
          <a:xfrm>
            <a:off x="914400" y="274638"/>
            <a:ext cx="7315200" cy="914400"/>
          </a:xfrm>
        </p:spPr>
        <p:txBody>
          <a:bodyPr/>
          <a:lstStyle/>
          <a:p>
            <a:pPr eaLnBrk="1" hangingPunct="1"/>
            <a:r>
              <a:rPr lang="en-US"/>
              <a:t>REQUEST FOR A NEW STANDARD</a:t>
            </a:r>
          </a:p>
        </p:txBody>
      </p:sp>
    </p:spTree>
    <p:extLst>
      <p:ext uri="{BB962C8B-B14F-4D97-AF65-F5344CB8AC3E}">
        <p14:creationId xmlns:p14="http://schemas.microsoft.com/office/powerpoint/2010/main" val="1366337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3"/>
          <p:cNvSpPr>
            <a:spLocks noGrp="1" noChangeArrowheads="1"/>
          </p:cNvSpPr>
          <p:nvPr>
            <p:ph idx="1"/>
          </p:nvPr>
        </p:nvSpPr>
        <p:spPr>
          <a:xfrm>
            <a:off x="457200" y="1371600"/>
            <a:ext cx="8229600" cy="4846320"/>
          </a:xfrm>
        </p:spPr>
        <p:txBody>
          <a:bodyPr/>
          <a:lstStyle/>
          <a:p>
            <a:r>
              <a:rPr lang="en-US" sz="2400" dirty="0">
                <a:latin typeface="Arial"/>
                <a:cs typeface="Arial"/>
              </a:rPr>
              <a:t>The appropriate director evaluates the request for a standard</a:t>
            </a:r>
            <a:endParaRPr lang="en-US" sz="2400" strike="sngStrike" dirty="0">
              <a:latin typeface="Arial"/>
              <a:cs typeface="Arial"/>
            </a:endParaRPr>
          </a:p>
          <a:p>
            <a:r>
              <a:rPr lang="en-US" sz="2400" dirty="0">
                <a:latin typeface="Arial"/>
                <a:cs typeface="Arial"/>
              </a:rPr>
              <a:t>The supervisory board evaluates the request and determines if there is a need for the standards project</a:t>
            </a:r>
          </a:p>
          <a:p>
            <a:pPr lvl="1"/>
            <a:r>
              <a:rPr lang="en-US" sz="2000" dirty="0">
                <a:latin typeface="Arial"/>
                <a:cs typeface="Arial"/>
              </a:rPr>
              <a:t>May refer to a task group or an existing standards committee to review the request and provide recommendation to the supervisory board</a:t>
            </a:r>
            <a:endParaRPr lang="en-US" dirty="0">
              <a:latin typeface="Arial"/>
              <a:cs typeface="Arial"/>
            </a:endParaRPr>
          </a:p>
        </p:txBody>
      </p:sp>
      <p:sp>
        <p:nvSpPr>
          <p:cNvPr id="11" name="Footer Placeholder 3"/>
          <p:cNvSpPr>
            <a:spLocks noGrp="1"/>
          </p:cNvSpPr>
          <p:nvPr>
            <p:ph type="ftr" sz="quarter" idx="10"/>
          </p:nvPr>
        </p:nvSpPr>
        <p:spPr/>
        <p:txBody>
          <a:bodyPr/>
          <a:lstStyle/>
          <a:p>
            <a:pPr>
              <a:defRPr/>
            </a:pPr>
            <a:r>
              <a:rPr lang="en-US"/>
              <a:t>ASME S&amp;C Training – Module B4 Initiating and Terminating Standards Projects </a:t>
            </a:r>
          </a:p>
        </p:txBody>
      </p:sp>
      <p:sp>
        <p:nvSpPr>
          <p:cNvPr id="12" name="Slide Number Placeholder 4"/>
          <p:cNvSpPr>
            <a:spLocks noGrp="1"/>
          </p:cNvSpPr>
          <p:nvPr>
            <p:ph type="sldNum" sz="quarter" idx="11"/>
          </p:nvPr>
        </p:nvSpPr>
        <p:spPr/>
        <p:txBody>
          <a:bodyPr/>
          <a:lstStyle/>
          <a:p>
            <a:pPr>
              <a:defRPr/>
            </a:pPr>
            <a:fld id="{F047555F-A7E3-44FC-9E53-A3DA5E0F0ACD}" type="slidenum">
              <a:rPr lang="en-US"/>
              <a:pPr>
                <a:defRPr/>
              </a:pPr>
              <a:t>6</a:t>
            </a:fld>
            <a:endParaRPr lang="en-US"/>
          </a:p>
        </p:txBody>
      </p:sp>
      <p:sp>
        <p:nvSpPr>
          <p:cNvPr id="20484" name="Rectangle 2"/>
          <p:cNvSpPr>
            <a:spLocks noGrp="1" noChangeArrowheads="1"/>
          </p:cNvSpPr>
          <p:nvPr>
            <p:ph type="title"/>
          </p:nvPr>
        </p:nvSpPr>
        <p:spPr>
          <a:xfrm>
            <a:off x="914400" y="274638"/>
            <a:ext cx="7315200" cy="914400"/>
          </a:xfrm>
        </p:spPr>
        <p:txBody>
          <a:bodyPr/>
          <a:lstStyle/>
          <a:p>
            <a:pPr eaLnBrk="1" hangingPunct="1"/>
            <a:r>
              <a:rPr lang="en-US"/>
              <a:t>INITIATING A STANDARDS PROJECT</a:t>
            </a:r>
          </a:p>
        </p:txBody>
      </p:sp>
    </p:spTree>
    <p:extLst>
      <p:ext uri="{BB962C8B-B14F-4D97-AF65-F5344CB8AC3E}">
        <p14:creationId xmlns:p14="http://schemas.microsoft.com/office/powerpoint/2010/main" val="19600445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3"/>
          <p:cNvSpPr>
            <a:spLocks noGrp="1" noChangeArrowheads="1"/>
          </p:cNvSpPr>
          <p:nvPr>
            <p:ph idx="1"/>
          </p:nvPr>
        </p:nvSpPr>
        <p:spPr>
          <a:xfrm>
            <a:off x="457200" y="1371600"/>
            <a:ext cx="8229600" cy="4846320"/>
          </a:xfrm>
        </p:spPr>
        <p:txBody>
          <a:bodyPr tIns="91440" bIns="0"/>
          <a:lstStyle/>
          <a:p>
            <a:pPr>
              <a:lnSpc>
                <a:spcPct val="90000"/>
              </a:lnSpc>
            </a:pPr>
            <a:r>
              <a:rPr lang="en-US" sz="2400" dirty="0">
                <a:latin typeface="Arial"/>
                <a:cs typeface="Arial"/>
              </a:rPr>
              <a:t>The supervisory board may assign the standards project to an existing standards committee</a:t>
            </a:r>
          </a:p>
          <a:p>
            <a:pPr lvl="1">
              <a:lnSpc>
                <a:spcPct val="90000"/>
              </a:lnSpc>
            </a:pPr>
            <a:r>
              <a:rPr lang="en-US" sz="2000" dirty="0">
                <a:latin typeface="Arial"/>
                <a:cs typeface="Arial"/>
              </a:rPr>
              <a:t>If standards committee charter is revised, it requires approval by Supervisory Board and Council on Standards &amp; Certification</a:t>
            </a:r>
          </a:p>
          <a:p>
            <a:pPr>
              <a:lnSpc>
                <a:spcPct val="90000"/>
              </a:lnSpc>
            </a:pPr>
            <a:r>
              <a:rPr lang="en-US" sz="2400" dirty="0">
                <a:latin typeface="Arial"/>
                <a:cs typeface="Arial"/>
              </a:rPr>
              <a:t>The supervisory board may recommend the establishment of a new Standards Committee</a:t>
            </a:r>
          </a:p>
          <a:p>
            <a:pPr lvl="1">
              <a:lnSpc>
                <a:spcPct val="90000"/>
              </a:lnSpc>
            </a:pPr>
            <a:r>
              <a:rPr lang="en-US" sz="2000" dirty="0">
                <a:latin typeface="Arial"/>
                <a:cs typeface="Arial"/>
              </a:rPr>
              <a:t>Establishment of standards committee and its charter requires approval by the Council on Standards &amp; Certification</a:t>
            </a:r>
          </a:p>
          <a:p>
            <a:pPr>
              <a:lnSpc>
                <a:spcPct val="90000"/>
              </a:lnSpc>
            </a:pPr>
            <a:r>
              <a:rPr lang="en-US" sz="2400" dirty="0">
                <a:latin typeface="Arial"/>
                <a:cs typeface="Arial"/>
              </a:rPr>
              <a:t>The supervisory board may decline the request</a:t>
            </a:r>
          </a:p>
          <a:p>
            <a:pPr marL="457200" lvl="1" indent="0">
              <a:lnSpc>
                <a:spcPct val="90000"/>
              </a:lnSpc>
              <a:buNone/>
            </a:pPr>
            <a:endParaRPr lang="en-US" dirty="0"/>
          </a:p>
        </p:txBody>
      </p:sp>
      <p:sp>
        <p:nvSpPr>
          <p:cNvPr id="4" name="Footer Placeholder 3"/>
          <p:cNvSpPr>
            <a:spLocks noGrp="1"/>
          </p:cNvSpPr>
          <p:nvPr>
            <p:ph type="ftr" sz="quarter" idx="10"/>
          </p:nvPr>
        </p:nvSpPr>
        <p:spPr/>
        <p:txBody>
          <a:bodyPr/>
          <a:lstStyle/>
          <a:p>
            <a:pPr>
              <a:defRPr/>
            </a:pPr>
            <a:r>
              <a:rPr lang="en-US"/>
              <a:t>ASME S&amp;C Training – Module B4 Initiating and Terminating Standards Projects </a:t>
            </a:r>
          </a:p>
        </p:txBody>
      </p:sp>
      <p:sp>
        <p:nvSpPr>
          <p:cNvPr id="5" name="Slide Number Placeholder 4"/>
          <p:cNvSpPr>
            <a:spLocks noGrp="1"/>
          </p:cNvSpPr>
          <p:nvPr>
            <p:ph type="sldNum" sz="quarter" idx="11"/>
          </p:nvPr>
        </p:nvSpPr>
        <p:spPr/>
        <p:txBody>
          <a:bodyPr/>
          <a:lstStyle/>
          <a:p>
            <a:pPr>
              <a:defRPr/>
            </a:pPr>
            <a:fld id="{4B330761-CFD0-4051-BA27-3E1CA7905259}" type="slidenum">
              <a:rPr lang="en-US"/>
              <a:pPr>
                <a:defRPr/>
              </a:pPr>
              <a:t>7</a:t>
            </a:fld>
            <a:endParaRPr lang="en-US"/>
          </a:p>
        </p:txBody>
      </p:sp>
      <p:sp>
        <p:nvSpPr>
          <p:cNvPr id="26628" name="Rectangle 2"/>
          <p:cNvSpPr>
            <a:spLocks noGrp="1" noChangeArrowheads="1"/>
          </p:cNvSpPr>
          <p:nvPr>
            <p:ph type="title"/>
          </p:nvPr>
        </p:nvSpPr>
        <p:spPr>
          <a:xfrm>
            <a:off x="914400" y="274638"/>
            <a:ext cx="7315200" cy="914400"/>
          </a:xfrm>
        </p:spPr>
        <p:txBody>
          <a:bodyPr/>
          <a:lstStyle/>
          <a:p>
            <a:pPr eaLnBrk="1" hangingPunct="1"/>
            <a:r>
              <a:rPr lang="en-US"/>
              <a:t>INITIATING A STANDARDS PROJECT</a:t>
            </a:r>
          </a:p>
        </p:txBody>
      </p:sp>
    </p:spTree>
    <p:extLst>
      <p:ext uri="{BB962C8B-B14F-4D97-AF65-F5344CB8AC3E}">
        <p14:creationId xmlns:p14="http://schemas.microsoft.com/office/powerpoint/2010/main" val="8602247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oter Placeholder 3"/>
          <p:cNvSpPr>
            <a:spLocks noGrp="1"/>
          </p:cNvSpPr>
          <p:nvPr>
            <p:ph type="ftr" sz="quarter" idx="10"/>
          </p:nvPr>
        </p:nvSpPr>
        <p:spPr/>
        <p:txBody>
          <a:bodyPr/>
          <a:lstStyle/>
          <a:p>
            <a:pPr>
              <a:defRPr/>
            </a:pPr>
            <a:r>
              <a:rPr lang="en-US"/>
              <a:t>ASME S&amp;C Training – Module B4 Initiating and Terminating Standards Projects </a:t>
            </a:r>
          </a:p>
        </p:txBody>
      </p:sp>
      <p:sp>
        <p:nvSpPr>
          <p:cNvPr id="12" name="Slide Number Placeholder 4"/>
          <p:cNvSpPr>
            <a:spLocks noGrp="1"/>
          </p:cNvSpPr>
          <p:nvPr>
            <p:ph type="sldNum" sz="quarter" idx="11"/>
          </p:nvPr>
        </p:nvSpPr>
        <p:spPr/>
        <p:txBody>
          <a:bodyPr/>
          <a:lstStyle/>
          <a:p>
            <a:pPr>
              <a:defRPr/>
            </a:pPr>
            <a:fld id="{F047555F-A7E3-44FC-9E53-A3DA5E0F0ACD}" type="slidenum">
              <a:rPr lang="en-US"/>
              <a:pPr>
                <a:defRPr/>
              </a:pPr>
              <a:t>8</a:t>
            </a:fld>
            <a:endParaRPr lang="en-US"/>
          </a:p>
        </p:txBody>
      </p:sp>
      <p:grpSp>
        <p:nvGrpSpPr>
          <p:cNvPr id="45" name="Group 44"/>
          <p:cNvGrpSpPr/>
          <p:nvPr/>
        </p:nvGrpSpPr>
        <p:grpSpPr>
          <a:xfrm>
            <a:off x="304800" y="1219200"/>
            <a:ext cx="3708400" cy="909242"/>
            <a:chOff x="-211815" y="115460"/>
            <a:chExt cx="6580081" cy="682926"/>
          </a:xfrm>
          <a:solidFill>
            <a:schemeClr val="accent6">
              <a:lumMod val="20000"/>
              <a:lumOff val="80000"/>
            </a:schemeClr>
          </a:solidFill>
        </p:grpSpPr>
        <p:sp>
          <p:nvSpPr>
            <p:cNvPr id="46" name="Rounded Rectangle 45"/>
            <p:cNvSpPr/>
            <p:nvPr>
              <p:custDataLst>
                <p:tags r:id="rId21"/>
              </p:custDataLst>
            </p:nvPr>
          </p:nvSpPr>
          <p:spPr>
            <a:xfrm>
              <a:off x="-211815" y="115460"/>
              <a:ext cx="6580081" cy="682926"/>
            </a:xfrm>
            <a:prstGeom prst="roundRect">
              <a:avLst>
                <a:gd name="adj" fmla="val 10000"/>
              </a:avLst>
            </a:prstGeom>
            <a:grp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sp>
          <p:nvSpPr>
            <p:cNvPr id="47" name="Rounded Rectangle 4"/>
            <p:cNvSpPr/>
            <p:nvPr>
              <p:custDataLst>
                <p:tags r:id="rId22"/>
              </p:custDataLst>
            </p:nvPr>
          </p:nvSpPr>
          <p:spPr>
            <a:xfrm>
              <a:off x="-95909" y="253921"/>
              <a:ext cx="6348264" cy="406001"/>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defTabSz="1244600">
                <a:lnSpc>
                  <a:spcPct val="90000"/>
                </a:lnSpc>
                <a:spcAft>
                  <a:spcPct val="35000"/>
                </a:spcAft>
              </a:pPr>
              <a:r>
                <a:rPr lang="en-US" sz="1800" kern="1200" baseline="0" dirty="0">
                  <a:solidFill>
                    <a:schemeClr val="tx1"/>
                  </a:solidFill>
                  <a:latin typeface="Arial"/>
                  <a:cs typeface="Arial"/>
                </a:rPr>
                <a:t>Request for a new Standard is submitted to </a:t>
              </a:r>
              <a:r>
                <a:rPr lang="en-US" sz="1800" dirty="0">
                  <a:solidFill>
                    <a:schemeClr val="tx1"/>
                  </a:solidFill>
                  <a:latin typeface="Arial"/>
                  <a:cs typeface="Arial"/>
                </a:rPr>
                <a:t>appropriate director</a:t>
              </a:r>
              <a:endParaRPr lang="en-US" sz="1800" strike="sngStrike" kern="1200" dirty="0">
                <a:solidFill>
                  <a:schemeClr val="tx1"/>
                </a:solidFill>
                <a:latin typeface="Arial"/>
                <a:cs typeface="Arial"/>
              </a:endParaRPr>
            </a:p>
          </p:txBody>
        </p:sp>
      </p:grpSp>
      <p:grpSp>
        <p:nvGrpSpPr>
          <p:cNvPr id="63" name="Group 62"/>
          <p:cNvGrpSpPr/>
          <p:nvPr/>
        </p:nvGrpSpPr>
        <p:grpSpPr>
          <a:xfrm rot="14715237">
            <a:off x="5362786" y="4468749"/>
            <a:ext cx="557707" cy="557707"/>
            <a:chOff x="5940831" y="792916"/>
            <a:chExt cx="557707" cy="557707"/>
          </a:xfrm>
          <a:solidFill>
            <a:schemeClr val="accent3">
              <a:lumMod val="65000"/>
            </a:schemeClr>
          </a:solidFill>
        </p:grpSpPr>
        <p:sp>
          <p:nvSpPr>
            <p:cNvPr id="67" name="Down Arrow 66"/>
            <p:cNvSpPr/>
            <p:nvPr>
              <p:custDataLst>
                <p:tags r:id="rId19"/>
              </p:custDataLst>
            </p:nvPr>
          </p:nvSpPr>
          <p:spPr>
            <a:xfrm>
              <a:off x="5940831" y="792916"/>
              <a:ext cx="557707" cy="557707"/>
            </a:xfrm>
            <a:prstGeom prst="downArrow">
              <a:avLst>
                <a:gd name="adj1" fmla="val 55000"/>
                <a:gd name="adj2" fmla="val 45000"/>
              </a:avLst>
            </a:prstGeom>
            <a:grpFill/>
          </p:spPr>
          <p:style>
            <a:lnRef idx="2">
              <a:schemeClr val="accent1">
                <a:alpha val="90000"/>
                <a:tint val="40000"/>
                <a:hueOff val="0"/>
                <a:satOff val="0"/>
                <a:lumOff val="0"/>
                <a:alphaOff val="0"/>
              </a:schemeClr>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68" name="Down Arrow 14"/>
            <p:cNvSpPr/>
            <p:nvPr>
              <p:custDataLst>
                <p:tags r:id="rId20"/>
              </p:custDataLst>
            </p:nvPr>
          </p:nvSpPr>
          <p:spPr>
            <a:xfrm>
              <a:off x="6066315" y="792916"/>
              <a:ext cx="306739" cy="419675"/>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endParaRPr lang="en-US" sz="2500" kern="1200"/>
            </a:p>
          </p:txBody>
        </p:sp>
      </p:grpSp>
      <p:grpSp>
        <p:nvGrpSpPr>
          <p:cNvPr id="69" name="Group 68"/>
          <p:cNvGrpSpPr/>
          <p:nvPr/>
        </p:nvGrpSpPr>
        <p:grpSpPr>
          <a:xfrm rot="17620261">
            <a:off x="5344082" y="5292583"/>
            <a:ext cx="557707" cy="557707"/>
            <a:chOff x="6528146" y="1671734"/>
            <a:chExt cx="557707" cy="557707"/>
          </a:xfrm>
          <a:solidFill>
            <a:schemeClr val="accent3">
              <a:lumMod val="65000"/>
            </a:schemeClr>
          </a:solidFill>
        </p:grpSpPr>
        <p:sp>
          <p:nvSpPr>
            <p:cNvPr id="70" name="Down Arrow 69"/>
            <p:cNvSpPr/>
            <p:nvPr>
              <p:custDataLst>
                <p:tags r:id="rId17"/>
              </p:custDataLst>
            </p:nvPr>
          </p:nvSpPr>
          <p:spPr>
            <a:xfrm>
              <a:off x="6528146" y="1671734"/>
              <a:ext cx="557707" cy="557707"/>
            </a:xfrm>
            <a:prstGeom prst="downArrow">
              <a:avLst>
                <a:gd name="adj1" fmla="val 55000"/>
                <a:gd name="adj2" fmla="val 45000"/>
              </a:avLst>
            </a:prstGeom>
            <a:grpFill/>
          </p:spPr>
          <p:style>
            <a:lnRef idx="2">
              <a:schemeClr val="accent1">
                <a:alpha val="90000"/>
                <a:tint val="40000"/>
                <a:hueOff val="0"/>
                <a:satOff val="0"/>
                <a:lumOff val="0"/>
                <a:alphaOff val="0"/>
              </a:schemeClr>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71" name="Down Arrow 16"/>
            <p:cNvSpPr/>
            <p:nvPr>
              <p:custDataLst>
                <p:tags r:id="rId18"/>
              </p:custDataLst>
            </p:nvPr>
          </p:nvSpPr>
          <p:spPr>
            <a:xfrm>
              <a:off x="6653630" y="1671734"/>
              <a:ext cx="306739" cy="419675"/>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endParaRPr lang="en-US" sz="2500" kern="1200"/>
            </a:p>
          </p:txBody>
        </p:sp>
      </p:grpSp>
      <p:grpSp>
        <p:nvGrpSpPr>
          <p:cNvPr id="75" name="Group 74"/>
          <p:cNvGrpSpPr/>
          <p:nvPr/>
        </p:nvGrpSpPr>
        <p:grpSpPr>
          <a:xfrm>
            <a:off x="3977241" y="1754817"/>
            <a:ext cx="384945" cy="458247"/>
            <a:chOff x="7960826" y="3485860"/>
            <a:chExt cx="557707" cy="557707"/>
          </a:xfrm>
        </p:grpSpPr>
        <p:sp>
          <p:nvSpPr>
            <p:cNvPr id="76" name="Down Arrow 75"/>
            <p:cNvSpPr/>
            <p:nvPr>
              <p:custDataLst>
                <p:tags r:id="rId15"/>
              </p:custDataLst>
            </p:nvPr>
          </p:nvSpPr>
          <p:spPr>
            <a:xfrm>
              <a:off x="7960826" y="3485860"/>
              <a:ext cx="557707" cy="557707"/>
            </a:xfrm>
            <a:prstGeom prst="downArrow">
              <a:avLst>
                <a:gd name="adj1" fmla="val 55000"/>
                <a:gd name="adj2" fmla="val 45000"/>
              </a:avLst>
            </a:prstGeom>
            <a:solidFill>
              <a:schemeClr val="bg1">
                <a:lumMod val="65000"/>
                <a:alpha val="90000"/>
              </a:schemeClr>
            </a:solidFill>
          </p:spPr>
          <p:style>
            <a:lnRef idx="2">
              <a:schemeClr val="accent1">
                <a:alpha val="90000"/>
                <a:tint val="40000"/>
                <a:hueOff val="0"/>
                <a:satOff val="0"/>
                <a:lumOff val="0"/>
                <a:alphaOff val="0"/>
              </a:schemeClr>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79" name="Down Arrow 20"/>
            <p:cNvSpPr/>
            <p:nvPr>
              <p:custDataLst>
                <p:tags r:id="rId16"/>
              </p:custDataLst>
            </p:nvPr>
          </p:nvSpPr>
          <p:spPr>
            <a:xfrm>
              <a:off x="8086310" y="3485860"/>
              <a:ext cx="306739" cy="41967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endParaRPr lang="en-US" sz="2500" kern="1200"/>
            </a:p>
          </p:txBody>
        </p:sp>
      </p:grpSp>
      <p:grpSp>
        <p:nvGrpSpPr>
          <p:cNvPr id="83" name="Group 82"/>
          <p:cNvGrpSpPr/>
          <p:nvPr/>
        </p:nvGrpSpPr>
        <p:grpSpPr>
          <a:xfrm>
            <a:off x="718397" y="2221802"/>
            <a:ext cx="3709127" cy="1071301"/>
            <a:chOff x="-211815" y="115460"/>
            <a:chExt cx="6580081" cy="682926"/>
          </a:xfrm>
          <a:solidFill>
            <a:schemeClr val="accent6">
              <a:lumMod val="40000"/>
              <a:lumOff val="60000"/>
            </a:schemeClr>
          </a:solidFill>
        </p:grpSpPr>
        <p:sp>
          <p:nvSpPr>
            <p:cNvPr id="84" name="Rounded Rectangle 83"/>
            <p:cNvSpPr/>
            <p:nvPr>
              <p:custDataLst>
                <p:tags r:id="rId13"/>
              </p:custDataLst>
            </p:nvPr>
          </p:nvSpPr>
          <p:spPr>
            <a:xfrm>
              <a:off x="-211815" y="115460"/>
              <a:ext cx="6580081" cy="682926"/>
            </a:xfrm>
            <a:prstGeom prst="roundRect">
              <a:avLst>
                <a:gd name="adj" fmla="val 10000"/>
              </a:avLst>
            </a:prstGeom>
            <a:grp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sp>
          <p:nvSpPr>
            <p:cNvPr id="85" name="Rounded Rectangle 4"/>
            <p:cNvSpPr/>
            <p:nvPr>
              <p:custDataLst>
                <p:tags r:id="rId14"/>
              </p:custDataLst>
            </p:nvPr>
          </p:nvSpPr>
          <p:spPr>
            <a:xfrm>
              <a:off x="-95909" y="253921"/>
              <a:ext cx="6348264" cy="406001"/>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defTabSz="1244600">
                <a:lnSpc>
                  <a:spcPct val="90000"/>
                </a:lnSpc>
                <a:spcAft>
                  <a:spcPct val="35000"/>
                </a:spcAft>
              </a:pPr>
              <a:r>
                <a:rPr lang="en-US" sz="1800" dirty="0">
                  <a:solidFill>
                    <a:schemeClr val="tx1"/>
                  </a:solidFill>
                  <a:latin typeface="Arial"/>
                  <a:cs typeface="Arial"/>
                </a:rPr>
                <a:t>Director reviews request and refers the request to the applicable Supervisory Board</a:t>
              </a:r>
              <a:endParaRPr lang="en-US" sz="1800" kern="1200" dirty="0">
                <a:solidFill>
                  <a:schemeClr val="tx1"/>
                </a:solidFill>
                <a:latin typeface="Arial"/>
                <a:cs typeface="Arial"/>
              </a:endParaRPr>
            </a:p>
          </p:txBody>
        </p:sp>
      </p:grpSp>
      <p:grpSp>
        <p:nvGrpSpPr>
          <p:cNvPr id="86" name="Group 85"/>
          <p:cNvGrpSpPr/>
          <p:nvPr/>
        </p:nvGrpSpPr>
        <p:grpSpPr>
          <a:xfrm>
            <a:off x="1125170" y="3386463"/>
            <a:ext cx="3727398" cy="1207112"/>
            <a:chOff x="-211815" y="115460"/>
            <a:chExt cx="6580081" cy="682926"/>
          </a:xfrm>
          <a:solidFill>
            <a:schemeClr val="accent2">
              <a:lumMod val="20000"/>
              <a:lumOff val="80000"/>
            </a:schemeClr>
          </a:solidFill>
        </p:grpSpPr>
        <p:sp>
          <p:nvSpPr>
            <p:cNvPr id="87" name="Rounded Rectangle 86"/>
            <p:cNvSpPr/>
            <p:nvPr>
              <p:custDataLst>
                <p:tags r:id="rId11"/>
              </p:custDataLst>
            </p:nvPr>
          </p:nvSpPr>
          <p:spPr>
            <a:xfrm>
              <a:off x="-211815" y="115460"/>
              <a:ext cx="6580081" cy="682926"/>
            </a:xfrm>
            <a:prstGeom prst="roundRect">
              <a:avLst>
                <a:gd name="adj" fmla="val 10000"/>
              </a:avLst>
            </a:prstGeom>
            <a:grp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sp>
          <p:nvSpPr>
            <p:cNvPr id="88" name="Rounded Rectangle 4"/>
            <p:cNvSpPr/>
            <p:nvPr>
              <p:custDataLst>
                <p:tags r:id="rId12"/>
              </p:custDataLst>
            </p:nvPr>
          </p:nvSpPr>
          <p:spPr>
            <a:xfrm>
              <a:off x="-95909" y="253921"/>
              <a:ext cx="6348264" cy="406001"/>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1800">
                  <a:solidFill>
                    <a:schemeClr val="tx1"/>
                  </a:solidFill>
                  <a:latin typeface="Arial" panose="020B0604020202020204" pitchFamily="34" charset="0"/>
                  <a:cs typeface="Arial" panose="020B0604020202020204" pitchFamily="34" charset="0"/>
                </a:rPr>
                <a:t>Supervisory Board assigns the request to be evaluated by either a Task Group or an existing Standards Committee</a:t>
              </a:r>
              <a:endParaRPr lang="en-US" sz="1800" kern="1200">
                <a:solidFill>
                  <a:schemeClr val="tx1"/>
                </a:solidFill>
                <a:latin typeface="Arial" panose="020B0604020202020204" pitchFamily="34" charset="0"/>
                <a:cs typeface="Arial" panose="020B0604020202020204" pitchFamily="34" charset="0"/>
              </a:endParaRPr>
            </a:p>
          </p:txBody>
        </p:sp>
      </p:grpSp>
      <p:grpSp>
        <p:nvGrpSpPr>
          <p:cNvPr id="89" name="Group 88"/>
          <p:cNvGrpSpPr/>
          <p:nvPr/>
        </p:nvGrpSpPr>
        <p:grpSpPr>
          <a:xfrm>
            <a:off x="5935935" y="4196671"/>
            <a:ext cx="2571909" cy="785928"/>
            <a:chOff x="-211816" y="115460"/>
            <a:chExt cx="6580081" cy="682926"/>
          </a:xfrm>
          <a:solidFill>
            <a:schemeClr val="accent3">
              <a:lumMod val="75000"/>
            </a:schemeClr>
          </a:solidFill>
        </p:grpSpPr>
        <p:sp>
          <p:nvSpPr>
            <p:cNvPr id="90" name="Rounded Rectangle 89"/>
            <p:cNvSpPr/>
            <p:nvPr>
              <p:custDataLst>
                <p:tags r:id="rId9"/>
              </p:custDataLst>
            </p:nvPr>
          </p:nvSpPr>
          <p:spPr>
            <a:xfrm>
              <a:off x="-211816" y="115460"/>
              <a:ext cx="6580081" cy="682926"/>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sp>
          <p:nvSpPr>
            <p:cNvPr id="91" name="Rounded Rectangle 4"/>
            <p:cNvSpPr/>
            <p:nvPr>
              <p:custDataLst>
                <p:tags r:id="rId10"/>
              </p:custDataLst>
            </p:nvPr>
          </p:nvSpPr>
          <p:spPr>
            <a:xfrm>
              <a:off x="-95909" y="253921"/>
              <a:ext cx="6348264" cy="406001"/>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1800">
                  <a:solidFill>
                    <a:schemeClr val="tx1"/>
                  </a:solidFill>
                  <a:latin typeface="Arial" panose="020B0604020202020204" pitchFamily="34" charset="0"/>
                  <a:cs typeface="Arial" panose="020B0604020202020204" pitchFamily="34" charset="0"/>
                </a:rPr>
                <a:t>Establish a new                   Standards Committee</a:t>
              </a:r>
              <a:endParaRPr lang="en-US" sz="1800" kern="1200">
                <a:solidFill>
                  <a:schemeClr val="tx1"/>
                </a:solidFill>
                <a:latin typeface="Arial" panose="020B0604020202020204" pitchFamily="34" charset="0"/>
                <a:cs typeface="Arial" panose="020B0604020202020204" pitchFamily="34" charset="0"/>
              </a:endParaRPr>
            </a:p>
          </p:txBody>
        </p:sp>
      </p:grpSp>
      <p:grpSp>
        <p:nvGrpSpPr>
          <p:cNvPr id="92" name="Group 91"/>
          <p:cNvGrpSpPr/>
          <p:nvPr/>
        </p:nvGrpSpPr>
        <p:grpSpPr>
          <a:xfrm>
            <a:off x="1505035" y="4686935"/>
            <a:ext cx="3750154" cy="1156328"/>
            <a:chOff x="-211815" y="115460"/>
            <a:chExt cx="6580081" cy="682926"/>
          </a:xfrm>
          <a:solidFill>
            <a:schemeClr val="accent2">
              <a:lumMod val="60000"/>
              <a:lumOff val="40000"/>
            </a:schemeClr>
          </a:solidFill>
        </p:grpSpPr>
        <p:sp>
          <p:nvSpPr>
            <p:cNvPr id="93" name="Rounded Rectangle 92"/>
            <p:cNvSpPr/>
            <p:nvPr>
              <p:custDataLst>
                <p:tags r:id="rId7"/>
              </p:custDataLst>
            </p:nvPr>
          </p:nvSpPr>
          <p:spPr>
            <a:xfrm>
              <a:off x="-211815" y="115460"/>
              <a:ext cx="6580081" cy="682926"/>
            </a:xfrm>
            <a:prstGeom prst="roundRect">
              <a:avLst>
                <a:gd name="adj" fmla="val 10000"/>
              </a:avLst>
            </a:prstGeom>
            <a:grpFill/>
            <a:ln>
              <a:no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sp>
          <p:nvSpPr>
            <p:cNvPr id="94" name="Rounded Rectangle 4"/>
            <p:cNvSpPr/>
            <p:nvPr>
              <p:custDataLst>
                <p:tags r:id="rId8"/>
              </p:custDataLst>
            </p:nvPr>
          </p:nvSpPr>
          <p:spPr>
            <a:xfrm>
              <a:off x="-95909" y="253921"/>
              <a:ext cx="6348265" cy="406001"/>
            </a:xfrm>
            <a:prstGeom prst="rect">
              <a:avLst/>
            </a:prstGeom>
            <a:grpFill/>
            <a:ln>
              <a:noFill/>
            </a:ln>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1800" dirty="0">
                  <a:solidFill>
                    <a:schemeClr val="tx1"/>
                  </a:solidFill>
                  <a:latin typeface="Arial"/>
                  <a:cs typeface="Arial"/>
                </a:rPr>
                <a:t>Supervisory Board Reviews evaluation and assigns the project</a:t>
              </a:r>
            </a:p>
            <a:p>
              <a:pPr defTabSz="1244600">
                <a:lnSpc>
                  <a:spcPct val="90000"/>
                </a:lnSpc>
                <a:spcBef>
                  <a:spcPct val="20000"/>
                </a:spcBef>
              </a:pPr>
              <a:r>
                <a:rPr lang="en-US" sz="1200" dirty="0">
                  <a:solidFill>
                    <a:schemeClr val="tx1"/>
                  </a:solidFill>
                  <a:latin typeface="Arial"/>
                  <a:cs typeface="Arial"/>
                </a:rPr>
                <a:t>*</a:t>
              </a:r>
              <a:r>
                <a:rPr lang="en-US" sz="1200" dirty="0">
                  <a:solidFill>
                    <a:schemeClr val="tx1"/>
                  </a:solidFill>
                  <a:ea typeface="+mn-lt"/>
                  <a:cs typeface="+mn-lt"/>
                </a:rPr>
                <a:t>The supervisory board may decline the request</a:t>
              </a:r>
            </a:p>
            <a:p>
              <a:pPr defTabSz="1244600">
                <a:lnSpc>
                  <a:spcPct val="90000"/>
                </a:lnSpc>
                <a:spcAft>
                  <a:spcPct val="35000"/>
                </a:spcAft>
              </a:pPr>
              <a:endParaRPr lang="en-US" sz="1200" dirty="0">
                <a:solidFill>
                  <a:schemeClr val="tx1"/>
                </a:solidFill>
                <a:latin typeface="Arial" panose="020B0604020202020204" pitchFamily="34" charset="0"/>
                <a:cs typeface="Arial" panose="020B0604020202020204" pitchFamily="34" charset="0"/>
              </a:endParaRPr>
            </a:p>
          </p:txBody>
        </p:sp>
      </p:grpSp>
      <p:grpSp>
        <p:nvGrpSpPr>
          <p:cNvPr id="95" name="Group 94"/>
          <p:cNvGrpSpPr/>
          <p:nvPr/>
        </p:nvGrpSpPr>
        <p:grpSpPr>
          <a:xfrm>
            <a:off x="5957925" y="5432742"/>
            <a:ext cx="2549919" cy="785928"/>
            <a:chOff x="-111052" y="13205"/>
            <a:chExt cx="6580081" cy="682926"/>
          </a:xfrm>
          <a:solidFill>
            <a:schemeClr val="accent3">
              <a:lumMod val="75000"/>
            </a:schemeClr>
          </a:solidFill>
        </p:grpSpPr>
        <p:sp>
          <p:nvSpPr>
            <p:cNvPr id="96" name="Rounded Rectangle 95"/>
            <p:cNvSpPr/>
            <p:nvPr>
              <p:custDataLst>
                <p:tags r:id="rId5"/>
              </p:custDataLst>
            </p:nvPr>
          </p:nvSpPr>
          <p:spPr>
            <a:xfrm>
              <a:off x="-111052" y="13205"/>
              <a:ext cx="6580081" cy="682926"/>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US"/>
            </a:p>
          </p:txBody>
        </p:sp>
        <p:sp>
          <p:nvSpPr>
            <p:cNvPr id="97" name="Rounded Rectangle 4"/>
            <p:cNvSpPr/>
            <p:nvPr>
              <p:custDataLst>
                <p:tags r:id="rId6"/>
              </p:custDataLst>
            </p:nvPr>
          </p:nvSpPr>
          <p:spPr>
            <a:xfrm>
              <a:off x="-95910" y="71433"/>
              <a:ext cx="6348264" cy="58848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1800">
                  <a:solidFill>
                    <a:schemeClr val="tx1"/>
                  </a:solidFill>
                  <a:latin typeface="Arial" panose="020B0604020202020204" pitchFamily="34" charset="0"/>
                  <a:cs typeface="Arial" panose="020B0604020202020204" pitchFamily="34" charset="0"/>
                </a:rPr>
                <a:t>Assign to an existing             Standards Committee</a:t>
              </a:r>
              <a:endParaRPr lang="en-US" sz="1800" kern="1200">
                <a:solidFill>
                  <a:schemeClr val="tx1"/>
                </a:solidFill>
                <a:latin typeface="Arial" panose="020B0604020202020204" pitchFamily="34" charset="0"/>
                <a:cs typeface="Arial" panose="020B0604020202020204" pitchFamily="34" charset="0"/>
              </a:endParaRPr>
            </a:p>
          </p:txBody>
        </p:sp>
      </p:grpSp>
      <p:sp>
        <p:nvSpPr>
          <p:cNvPr id="6" name="TextBox 5"/>
          <p:cNvSpPr txBox="1"/>
          <p:nvPr/>
        </p:nvSpPr>
        <p:spPr>
          <a:xfrm>
            <a:off x="6872846" y="4958713"/>
            <a:ext cx="685800" cy="461665"/>
          </a:xfrm>
          <a:prstGeom prst="rect">
            <a:avLst/>
          </a:prstGeom>
          <a:noFill/>
        </p:spPr>
        <p:txBody>
          <a:bodyPr wrap="square" rtlCol="0">
            <a:spAutoFit/>
          </a:bodyPr>
          <a:lstStyle/>
          <a:p>
            <a:r>
              <a:rPr lang="en-US" b="1">
                <a:solidFill>
                  <a:srgbClr val="003399"/>
                </a:solidFill>
                <a:latin typeface="Arial" panose="020B0604020202020204" pitchFamily="34" charset="0"/>
                <a:cs typeface="Arial" panose="020B0604020202020204" pitchFamily="34" charset="0"/>
              </a:rPr>
              <a:t>OR</a:t>
            </a:r>
          </a:p>
        </p:txBody>
      </p:sp>
      <p:grpSp>
        <p:nvGrpSpPr>
          <p:cNvPr id="104" name="Group 103"/>
          <p:cNvGrpSpPr/>
          <p:nvPr/>
        </p:nvGrpSpPr>
        <p:grpSpPr>
          <a:xfrm>
            <a:off x="4401963" y="2912596"/>
            <a:ext cx="384945" cy="458247"/>
            <a:chOff x="7960826" y="3485860"/>
            <a:chExt cx="557707" cy="557707"/>
          </a:xfrm>
        </p:grpSpPr>
        <p:sp>
          <p:nvSpPr>
            <p:cNvPr id="105" name="Down Arrow 104"/>
            <p:cNvSpPr/>
            <p:nvPr>
              <p:custDataLst>
                <p:tags r:id="rId3"/>
              </p:custDataLst>
            </p:nvPr>
          </p:nvSpPr>
          <p:spPr>
            <a:xfrm>
              <a:off x="7960826" y="3485860"/>
              <a:ext cx="557707" cy="557707"/>
            </a:xfrm>
            <a:prstGeom prst="downArrow">
              <a:avLst>
                <a:gd name="adj1" fmla="val 55000"/>
                <a:gd name="adj2" fmla="val 45000"/>
              </a:avLst>
            </a:prstGeom>
            <a:solidFill>
              <a:schemeClr val="bg1">
                <a:lumMod val="65000"/>
                <a:alpha val="90000"/>
              </a:schemeClr>
            </a:solidFill>
          </p:spPr>
          <p:style>
            <a:lnRef idx="2">
              <a:schemeClr val="accent1">
                <a:alpha val="90000"/>
                <a:tint val="40000"/>
                <a:hueOff val="0"/>
                <a:satOff val="0"/>
                <a:lumOff val="0"/>
                <a:alphaOff val="0"/>
              </a:schemeClr>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106" name="Down Arrow 20"/>
            <p:cNvSpPr/>
            <p:nvPr>
              <p:custDataLst>
                <p:tags r:id="rId4"/>
              </p:custDataLst>
            </p:nvPr>
          </p:nvSpPr>
          <p:spPr>
            <a:xfrm>
              <a:off x="8086310" y="3485860"/>
              <a:ext cx="306739" cy="41967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endParaRPr lang="en-US" sz="2500" kern="1200"/>
            </a:p>
          </p:txBody>
        </p:sp>
      </p:grpSp>
      <p:grpSp>
        <p:nvGrpSpPr>
          <p:cNvPr id="107" name="Group 106"/>
          <p:cNvGrpSpPr/>
          <p:nvPr/>
        </p:nvGrpSpPr>
        <p:grpSpPr>
          <a:xfrm>
            <a:off x="4855876" y="4220681"/>
            <a:ext cx="384945" cy="458247"/>
            <a:chOff x="7960826" y="3485860"/>
            <a:chExt cx="557707" cy="557707"/>
          </a:xfrm>
        </p:grpSpPr>
        <p:sp>
          <p:nvSpPr>
            <p:cNvPr id="108" name="Down Arrow 107"/>
            <p:cNvSpPr/>
            <p:nvPr>
              <p:custDataLst>
                <p:tags r:id="rId1"/>
              </p:custDataLst>
            </p:nvPr>
          </p:nvSpPr>
          <p:spPr>
            <a:xfrm>
              <a:off x="7960826" y="3485860"/>
              <a:ext cx="557707" cy="557707"/>
            </a:xfrm>
            <a:prstGeom prst="downArrow">
              <a:avLst>
                <a:gd name="adj1" fmla="val 55000"/>
                <a:gd name="adj2" fmla="val 45000"/>
              </a:avLst>
            </a:prstGeom>
            <a:solidFill>
              <a:schemeClr val="bg1">
                <a:lumMod val="65000"/>
                <a:alpha val="90000"/>
              </a:schemeClr>
            </a:solidFill>
          </p:spPr>
          <p:style>
            <a:lnRef idx="2">
              <a:schemeClr val="accent1">
                <a:alpha val="90000"/>
                <a:tint val="40000"/>
                <a:hueOff val="0"/>
                <a:satOff val="0"/>
                <a:lumOff val="0"/>
                <a:alphaOff val="0"/>
              </a:schemeClr>
            </a:lnRef>
            <a:fillRef idx="1">
              <a:scrgbClr r="0" g="0" b="0"/>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a:lstStyle/>
            <a:p>
              <a:endParaRPr lang="en-US"/>
            </a:p>
          </p:txBody>
        </p:sp>
        <p:sp>
          <p:nvSpPr>
            <p:cNvPr id="109" name="Down Arrow 20"/>
            <p:cNvSpPr/>
            <p:nvPr>
              <p:custDataLst>
                <p:tags r:id="rId2"/>
              </p:custDataLst>
            </p:nvPr>
          </p:nvSpPr>
          <p:spPr>
            <a:xfrm>
              <a:off x="8086310" y="3485860"/>
              <a:ext cx="306739" cy="41967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endParaRPr lang="en-US" sz="2500" kern="1200"/>
            </a:p>
          </p:txBody>
        </p:sp>
      </p:grpSp>
      <p:sp>
        <p:nvSpPr>
          <p:cNvPr id="2" name="Title 1"/>
          <p:cNvSpPr>
            <a:spLocks noGrp="1"/>
          </p:cNvSpPr>
          <p:nvPr>
            <p:ph type="title"/>
          </p:nvPr>
        </p:nvSpPr>
        <p:spPr/>
        <p:txBody>
          <a:bodyPr/>
          <a:lstStyle/>
          <a:p>
            <a:r>
              <a:rPr lang="en-US"/>
              <a:t>INITIATING A STANDARDS PROJECT</a:t>
            </a:r>
          </a:p>
        </p:txBody>
      </p:sp>
    </p:spTree>
    <p:extLst>
      <p:ext uri="{BB962C8B-B14F-4D97-AF65-F5344CB8AC3E}">
        <p14:creationId xmlns:p14="http://schemas.microsoft.com/office/powerpoint/2010/main" val="400506880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8&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8&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8&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8&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nyej\LOCALS~1\Temp\articulate\presenter\imgtemp\TSBJkxyJ_files\slide0001_image001.png"/>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8&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8&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heme/theme1.xml><?xml version="1.0" encoding="utf-8"?>
<a:theme xmlns:a="http://schemas.openxmlformats.org/drawingml/2006/main" name="S&amp;C Modules">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S&amp;C Modules" id="{E3D1ABBA-B283-4086-8DB0-082B060ABCDB}" vid="{8F1530C0-A7EB-405C-AC9F-31715728C8B6}"/>
    </a:ext>
  </a:extLst>
</a:theme>
</file>

<file path=ppt/theme/theme2.xml><?xml version="1.0" encoding="utf-8"?>
<a:theme xmlns:a="http://schemas.openxmlformats.org/drawingml/2006/main" name="S&amp;C Theme">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7417a7b-fc3a-4317-9477-0b74d20f82c8" xsi:nil="true"/>
    <lcf76f155ced4ddcb4097134ff3c332f xmlns="5255d7de-6481-42d5-b313-de1eee68472c">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E9B01ABEBE31A458A6D45E5B60F7637" ma:contentTypeVersion="14" ma:contentTypeDescription="Create a new document." ma:contentTypeScope="" ma:versionID="119712afe53c2e55dcc69a279cd1c972">
  <xsd:schema xmlns:xsd="http://www.w3.org/2001/XMLSchema" xmlns:xs="http://www.w3.org/2001/XMLSchema" xmlns:p="http://schemas.microsoft.com/office/2006/metadata/properties" xmlns:ns2="5255d7de-6481-42d5-b313-de1eee68472c" xmlns:ns3="47417a7b-fc3a-4317-9477-0b74d20f82c8" targetNamespace="http://schemas.microsoft.com/office/2006/metadata/properties" ma:root="true" ma:fieldsID="7fc459d34211d8f619762625e9b7ffed" ns2:_="" ns3:_="">
    <xsd:import namespace="5255d7de-6481-42d5-b313-de1eee68472c"/>
    <xsd:import namespace="47417a7b-fc3a-4317-9477-0b74d20f82c8"/>
    <xsd:element name="properties">
      <xsd:complexType>
        <xsd:sequence>
          <xsd:element name="documentManagement">
            <xsd:complexType>
              <xsd:all>
                <xsd:element ref="ns2:MediaServiceMetadata" minOccurs="0"/>
                <xsd:element ref="ns2:MediaServiceFastMetadata" minOccurs="0"/>
                <xsd:element ref="ns2:MediaServiceEventHashCode" minOccurs="0"/>
                <xsd:element ref="ns2:MediaServiceGenerationTime"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55d7de-6481-42d5-b313-de1eee68472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EventHashCode" ma:index="10" nillable="true" ma:displayName="MediaServiceEventHashCode" ma:hidden="true" ma:internalName="MediaServiceEventHashCode"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1f1287a5-1bef-4e99-ba2b-767c7ce7c34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7417a7b-fc3a-4317-9477-0b74d20f82c8"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c480a50b-61c4-4b67-a833-a69a5396c492}" ma:internalName="TaxCatchAll" ma:showField="CatchAllData" ma:web="47417a7b-fc3a-4317-9477-0b74d20f82c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B3CBC9E-FF28-4253-A1D6-F9B9D78BBB86}">
  <ds:schemaRefs>
    <ds:schemaRef ds:uri="47417a7b-fc3a-4317-9477-0b74d20f82c8"/>
    <ds:schemaRef ds:uri="5255d7de-6481-42d5-b313-de1eee68472c"/>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53C0D2FC-998B-4B47-9C2D-144801757567}">
  <ds:schemaRefs>
    <ds:schemaRef ds:uri="47417a7b-fc3a-4317-9477-0b74d20f82c8"/>
    <ds:schemaRef ds:uri="5255d7de-6481-42d5-b313-de1eee68472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8D36CDA8-4CAE-428E-A537-DB1E2015F3F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S&amp;C Modules</Template>
  <TotalTime>0</TotalTime>
  <Words>2314</Words>
  <Application>Microsoft Office PowerPoint</Application>
  <PresentationFormat>On-screen Show (4:3)</PresentationFormat>
  <Paragraphs>216</Paragraphs>
  <Slides>18</Slides>
  <Notes>18</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18</vt:i4>
      </vt:variant>
    </vt:vector>
  </HeadingPairs>
  <TitlesOfParts>
    <vt:vector size="24" baseType="lpstr">
      <vt:lpstr>Arial</vt:lpstr>
      <vt:lpstr>Roboto</vt:lpstr>
      <vt:lpstr>Tahoma</vt:lpstr>
      <vt:lpstr>Times</vt:lpstr>
      <vt:lpstr>S&amp;C Modules</vt:lpstr>
      <vt:lpstr>S&amp;C Theme</vt:lpstr>
      <vt:lpstr>Standards and Certification Training </vt:lpstr>
      <vt:lpstr>Module B Course Outline</vt:lpstr>
      <vt:lpstr>REVISIONS</vt:lpstr>
      <vt:lpstr>LEARNING OBJECTIVES</vt:lpstr>
      <vt:lpstr>I. ESTABLISHMENT OF A STANDARDS PROJECT</vt:lpstr>
      <vt:lpstr>REQUEST FOR A NEW STANDARD</vt:lpstr>
      <vt:lpstr>INITIATING A STANDARDS PROJECT</vt:lpstr>
      <vt:lpstr>INITIATING A STANDARDS PROJECT</vt:lpstr>
      <vt:lpstr>INITIATING A STANDARDS PROJECT</vt:lpstr>
      <vt:lpstr>CRITERIA FOR EVALUATION OF REQUEST</vt:lpstr>
      <vt:lpstr>CREATING A NEW STANDARDS COMMITTEE</vt:lpstr>
      <vt:lpstr>CREATING A NEW STANDARDS COMMITTEE</vt:lpstr>
      <vt:lpstr>II. SUNSETTING A STANDARDS PROJECT</vt:lpstr>
      <vt:lpstr>SUNSETTING A  STANDARDS PROJECT</vt:lpstr>
      <vt:lpstr>SPECIAL CONSIDERATIONS</vt:lpstr>
      <vt:lpstr>SUNSETTING A CONFORMITY ASSESSMENT PROGRAM</vt:lpstr>
      <vt:lpstr>MODULE SUMMARY</vt:lpstr>
      <vt:lpstr>REFERENCES</vt:lpstr>
    </vt:vector>
  </TitlesOfParts>
  <Company>ASME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Mayra Santiago</dc:creator>
  <cp:lastModifiedBy>Adam Maslowski</cp:lastModifiedBy>
  <cp:revision>136</cp:revision>
  <cp:lastPrinted>2020-06-04T12:58:36Z</cp:lastPrinted>
  <dcterms:created xsi:type="dcterms:W3CDTF">2008-04-17T17:36:45Z</dcterms:created>
  <dcterms:modified xsi:type="dcterms:W3CDTF">2024-09-16T13:04:20Z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0x010100AE9B01ABEBE31A458A6D45E5B60F7637</vt:lpwstr>
  </property>
  <property fmtid="{D5CDD505-2E9C-101B-9397-08002B2CF9AE}" pid="3" name="MediaServiceImageTags">
    <vt:lpwstr/>
  </property>
</Properties>
</file>