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81" r:id="rId4"/>
  </p:sldMasterIdLst>
  <p:notesMasterIdLst>
    <p:notesMasterId r:id="rId32"/>
  </p:notesMasterIdLst>
  <p:handoutMasterIdLst>
    <p:handoutMasterId r:id="rId33"/>
  </p:handoutMasterIdLst>
  <p:sldIdLst>
    <p:sldId id="307" r:id="rId5"/>
    <p:sldId id="258" r:id="rId6"/>
    <p:sldId id="305" r:id="rId7"/>
    <p:sldId id="306" r:id="rId8"/>
    <p:sldId id="327" r:id="rId9"/>
    <p:sldId id="325" r:id="rId10"/>
    <p:sldId id="324" r:id="rId11"/>
    <p:sldId id="326" r:id="rId12"/>
    <p:sldId id="335" r:id="rId13"/>
    <p:sldId id="329" r:id="rId14"/>
    <p:sldId id="314" r:id="rId15"/>
    <p:sldId id="309" r:id="rId16"/>
    <p:sldId id="313" r:id="rId17"/>
    <p:sldId id="315" r:id="rId18"/>
    <p:sldId id="316" r:id="rId19"/>
    <p:sldId id="330" r:id="rId20"/>
    <p:sldId id="311" r:id="rId21"/>
    <p:sldId id="331" r:id="rId22"/>
    <p:sldId id="332" r:id="rId23"/>
    <p:sldId id="333" r:id="rId24"/>
    <p:sldId id="334" r:id="rId25"/>
    <p:sldId id="320" r:id="rId26"/>
    <p:sldId id="321" r:id="rId27"/>
    <p:sldId id="322" r:id="rId28"/>
    <p:sldId id="298" r:id="rId29"/>
    <p:sldId id="328" r:id="rId30"/>
    <p:sldId id="303" r:id="rId31"/>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58FF1068-CA56-B84A-D3BC-A4EE3BB72C53}" name="Adam Maslowski" initials="AM" userId="S::maslowskia@asme.org::4a6ee28e-24f1-4419-88ae-c961a3c94e38" providerId="AD"/>
  <p188:author id="{75C7DF6C-3424-AF31-B95B-4702DA95E9E6}" name="Patricia Reddington" initials="PR" userId="S::reddingtonp@asme.org::19b55bbd-68a4-45ce-82f0-f0dbe888d2c2"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9FF33"/>
    <a:srgbClr val="B2B2B2"/>
    <a:srgbClr val="FF9900"/>
    <a:srgbClr val="FB5003"/>
    <a:srgbClr val="777777"/>
    <a:srgbClr val="969696"/>
    <a:srgbClr val="FFFF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57806" autoAdjust="0"/>
  </p:normalViewPr>
  <p:slideViewPr>
    <p:cSldViewPr>
      <p:cViewPr>
        <p:scale>
          <a:sx n="61" d="100"/>
          <a:sy n="61" d="100"/>
        </p:scale>
        <p:origin x="1838" y="-240"/>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p:scale>
          <a:sx n="50" d="100"/>
          <a:sy n="50" d="100"/>
        </p:scale>
        <p:origin x="2628" y="912"/>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Hyam" userId="S::hyamk@asme.org::b2695ce2-807b-46e5-8a41-dffaa4fff68b" providerId="AD" clId="Web-{E352888E-721D-DACF-7717-3AD1D1AF1F6D}"/>
    <pc:docChg chg="mod modSld">
      <pc:chgData name="Kathryn Hyam" userId="S::hyamk@asme.org::b2695ce2-807b-46e5-8a41-dffaa4fff68b" providerId="AD" clId="Web-{E352888E-721D-DACF-7717-3AD1D1AF1F6D}" dt="2024-04-23T19:59:03.672" v="53"/>
      <pc:docMkLst>
        <pc:docMk/>
      </pc:docMkLst>
      <pc:sldChg chg="modSp addCm modCm">
        <pc:chgData name="Kathryn Hyam" userId="S::hyamk@asme.org::b2695ce2-807b-46e5-8a41-dffaa4fff68b" providerId="AD" clId="Web-{E352888E-721D-DACF-7717-3AD1D1AF1F6D}" dt="2024-04-23T19:53:56.162" v="46"/>
        <pc:sldMkLst>
          <pc:docMk/>
          <pc:sldMk cId="3977025643" sldId="309"/>
        </pc:sldMkLst>
        <pc:spChg chg="mod">
          <ac:chgData name="Kathryn Hyam" userId="S::hyamk@asme.org::b2695ce2-807b-46e5-8a41-dffaa4fff68b" providerId="AD" clId="Web-{E352888E-721D-DACF-7717-3AD1D1AF1F6D}" dt="2024-04-23T19:53:02.019" v="44" actId="20577"/>
          <ac:spMkLst>
            <pc:docMk/>
            <pc:sldMk cId="3977025643" sldId="309"/>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352888E-721D-DACF-7717-3AD1D1AF1F6D}" dt="2024-04-23T19:53:56.162" v="46"/>
              <pc2:cmMkLst xmlns:pc2="http://schemas.microsoft.com/office/powerpoint/2019/9/main/command">
                <pc:docMk/>
                <pc:sldMk cId="3977025643" sldId="309"/>
                <pc2:cmMk id="{34A6719F-639E-479D-B7BC-43DBC1AB2DB1}"/>
              </pc2:cmMkLst>
            </pc226:cmChg>
            <pc226:cmChg xmlns:pc226="http://schemas.microsoft.com/office/powerpoint/2022/06/main/command" chg="mod">
              <pc226:chgData name="Kathryn Hyam" userId="S::hyamk@asme.org::b2695ce2-807b-46e5-8a41-dffaa4fff68b" providerId="AD" clId="Web-{E352888E-721D-DACF-7717-3AD1D1AF1F6D}" dt="2024-04-23T19:53:02.019" v="44" actId="20577"/>
              <pc2:cmMkLst xmlns:pc2="http://schemas.microsoft.com/office/powerpoint/2019/9/main/command">
                <pc:docMk/>
                <pc:sldMk cId="3977025643" sldId="309"/>
                <pc2:cmMk id="{9E3C23C6-88BF-4B2A-85F9-9FCF30EFEB24}"/>
              </pc2:cmMkLst>
            </pc226:cmChg>
          </p:ext>
        </pc:extLst>
      </pc:sldChg>
      <pc:sldChg chg="modCm">
        <pc:chgData name="Kathryn Hyam" userId="S::hyamk@asme.org::b2695ce2-807b-46e5-8a41-dffaa4fff68b" providerId="AD" clId="Web-{E352888E-721D-DACF-7717-3AD1D1AF1F6D}" dt="2024-04-23T19:56:19.448" v="49"/>
        <pc:sldMkLst>
          <pc:docMk/>
          <pc:sldMk cId="4137864120" sldId="315"/>
        </pc:sldMkLst>
        <pc:extLst>
          <p:ext xmlns:p="http://schemas.openxmlformats.org/presentationml/2006/main" uri="{D6D511B9-2390-475A-947B-AFAB55BFBCF1}">
            <pc226:cmChg xmlns:pc226="http://schemas.microsoft.com/office/powerpoint/2022/06/main/command" chg="">
              <pc226:chgData name="Kathryn Hyam" userId="S::hyamk@asme.org::b2695ce2-807b-46e5-8a41-dffaa4fff68b" providerId="AD" clId="Web-{E352888E-721D-DACF-7717-3AD1D1AF1F6D}" dt="2024-04-23T19:56:19.448" v="49"/>
              <pc2:cmMkLst xmlns:pc2="http://schemas.microsoft.com/office/powerpoint/2019/9/main/command">
                <pc:docMk/>
                <pc:sldMk cId="4137864120" sldId="315"/>
                <pc2:cmMk id="{A24E9E2C-C0C5-48E4-A535-4C6D3C8F0B61}"/>
              </pc2:cmMkLst>
              <pc226:cmRplyChg chg="add mod">
                <pc226:chgData name="Kathryn Hyam" userId="S::hyamk@asme.org::b2695ce2-807b-46e5-8a41-dffaa4fff68b" providerId="AD" clId="Web-{E352888E-721D-DACF-7717-3AD1D1AF1F6D}" dt="2024-04-23T19:56:19.448" v="49"/>
                <pc2:cmRplyMkLst xmlns:pc2="http://schemas.microsoft.com/office/powerpoint/2019/9/main/command">
                  <pc:docMk/>
                  <pc:sldMk cId="4137864120" sldId="315"/>
                  <pc2:cmMk id="{A24E9E2C-C0C5-48E4-A535-4C6D3C8F0B61}"/>
                  <pc2:cmRplyMk id="{3B95F468-D6BE-4BA4-85B9-B0A3F6F7A2FC}"/>
                </pc2:cmRplyMkLst>
              </pc226:cmRplyChg>
            </pc226:cmChg>
            <pc226:cmChg xmlns:pc226="http://schemas.microsoft.com/office/powerpoint/2022/06/main/command" chg="mod modRxn">
              <pc226:chgData name="Kathryn Hyam" userId="S::hyamk@asme.org::b2695ce2-807b-46e5-8a41-dffaa4fff68b" providerId="AD" clId="Web-{E352888E-721D-DACF-7717-3AD1D1AF1F6D}" dt="2024-04-23T19:54:28.163" v="47"/>
              <pc2:cmMkLst xmlns:pc2="http://schemas.microsoft.com/office/powerpoint/2019/9/main/command">
                <pc:docMk/>
                <pc:sldMk cId="4137864120" sldId="315"/>
                <pc2:cmMk id="{AFCEAE72-965D-4462-A1F7-FE4FF08FDE38}"/>
              </pc2:cmMkLst>
            </pc226:cmChg>
          </p:ext>
        </pc:extLst>
      </pc:sldChg>
      <pc:sldChg chg="modCm">
        <pc:chgData name="Kathryn Hyam" userId="S::hyamk@asme.org::b2695ce2-807b-46e5-8a41-dffaa4fff68b" providerId="AD" clId="Web-{E352888E-721D-DACF-7717-3AD1D1AF1F6D}" dt="2024-04-23T19:56:36.605" v="50"/>
        <pc:sldMkLst>
          <pc:docMk/>
          <pc:sldMk cId="2514892487" sldId="316"/>
        </pc:sldMkLst>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E352888E-721D-DACF-7717-3AD1D1AF1F6D}" dt="2024-04-23T19:56:36.605" v="50"/>
              <pc2:cmMkLst xmlns:pc2="http://schemas.microsoft.com/office/powerpoint/2019/9/main/command">
                <pc:docMk/>
                <pc:sldMk cId="2514892487" sldId="316"/>
                <pc2:cmMk id="{69A1D5E8-31EA-45DC-BCB1-1701DA17D55D}"/>
              </pc2:cmMkLst>
            </pc226:cmChg>
          </p:ext>
        </pc:extLst>
      </pc:sldChg>
      <pc:sldChg chg="addCm">
        <pc:chgData name="Kathryn Hyam" userId="S::hyamk@asme.org::b2695ce2-807b-46e5-8a41-dffaa4fff68b" providerId="AD" clId="Web-{E352888E-721D-DACF-7717-3AD1D1AF1F6D}" dt="2024-04-23T19:59:03.672" v="53"/>
        <pc:sldMkLst>
          <pc:docMk/>
          <pc:sldMk cId="4095981645" sldId="320"/>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352888E-721D-DACF-7717-3AD1D1AF1F6D}" dt="2024-04-23T19:59:03.672" v="53"/>
              <pc2:cmMkLst xmlns:pc2="http://schemas.microsoft.com/office/powerpoint/2019/9/main/command">
                <pc:docMk/>
                <pc:sldMk cId="4095981645" sldId="320"/>
                <pc2:cmMk id="{37B57694-EF27-41F3-8FBE-A50EF04757EC}"/>
              </pc2:cmMkLst>
            </pc226:cmChg>
          </p:ext>
        </pc:extLst>
      </pc:sldChg>
      <pc:sldChg chg="modCm">
        <pc:chgData name="Kathryn Hyam" userId="S::hyamk@asme.org::b2695ce2-807b-46e5-8a41-dffaa4fff68b" providerId="AD" clId="Web-{E352888E-721D-DACF-7717-3AD1D1AF1F6D}" dt="2024-04-23T19:56:47.308" v="51"/>
        <pc:sldMkLst>
          <pc:docMk/>
          <pc:sldMk cId="13024570" sldId="330"/>
        </pc:sldMkLst>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E352888E-721D-DACF-7717-3AD1D1AF1F6D}" dt="2024-04-23T19:56:47.308" v="51"/>
              <pc2:cmMkLst xmlns:pc2="http://schemas.microsoft.com/office/powerpoint/2019/9/main/command">
                <pc:docMk/>
                <pc:sldMk cId="13024570" sldId="330"/>
                <pc2:cmMk id="{DCFDE460-F211-407E-929E-8793BC7C03C9}"/>
              </pc2:cmMkLst>
            </pc226:cmChg>
          </p:ext>
        </pc:extLst>
      </pc:sldChg>
      <pc:sldChg chg="addCm">
        <pc:chgData name="Kathryn Hyam" userId="S::hyamk@asme.org::b2695ce2-807b-46e5-8a41-dffaa4fff68b" providerId="AD" clId="Web-{E352888E-721D-DACF-7717-3AD1D1AF1F6D}" dt="2024-04-23T19:58:10.296" v="52"/>
        <pc:sldMkLst>
          <pc:docMk/>
          <pc:sldMk cId="1640772130" sldId="334"/>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352888E-721D-DACF-7717-3AD1D1AF1F6D}" dt="2024-04-23T19:58:10.296" v="52"/>
              <pc2:cmMkLst xmlns:pc2="http://schemas.microsoft.com/office/powerpoint/2019/9/main/command">
                <pc:docMk/>
                <pc:sldMk cId="1640772130" sldId="334"/>
                <pc2:cmMk id="{1942C116-2559-42BD-95E5-952086891CF0}"/>
              </pc2:cmMkLst>
            </pc226:cmChg>
          </p:ext>
        </pc:extLst>
      </pc:sldChg>
    </pc:docChg>
  </pc:docChgLst>
  <pc:docChgLst>
    <pc:chgData name="Adam Maslowski" userId="4a6ee28e-24f1-4419-88ae-c961a3c94e38" providerId="ADAL" clId="{5437A141-6D34-4F1A-8706-D02D65129A7C}"/>
    <pc:docChg chg="modSld">
      <pc:chgData name="Adam Maslowski" userId="4a6ee28e-24f1-4419-88ae-c961a3c94e38" providerId="ADAL" clId="{5437A141-6D34-4F1A-8706-D02D65129A7C}" dt="2024-09-16T13:19:13.913" v="5" actId="20577"/>
      <pc:docMkLst>
        <pc:docMk/>
      </pc:docMkLst>
      <pc:sldChg chg="modSp mod">
        <pc:chgData name="Adam Maslowski" userId="4a6ee28e-24f1-4419-88ae-c961a3c94e38" providerId="ADAL" clId="{5437A141-6D34-4F1A-8706-D02D65129A7C}" dt="2024-09-16T13:19:13.913" v="5" actId="20577"/>
        <pc:sldMkLst>
          <pc:docMk/>
          <pc:sldMk cId="0" sldId="258"/>
        </pc:sldMkLst>
        <pc:spChg chg="mod">
          <ac:chgData name="Adam Maslowski" userId="4a6ee28e-24f1-4419-88ae-c961a3c94e38" providerId="ADAL" clId="{5437A141-6D34-4F1A-8706-D02D65129A7C}" dt="2024-09-16T13:19:13.913" v="5" actId="20577"/>
          <ac:spMkLst>
            <pc:docMk/>
            <pc:sldMk cId="0" sldId="258"/>
            <ac:spMk id="4106" creationId="{00000000-0000-0000-0000-000000000000}"/>
          </ac:spMkLst>
        </pc:spChg>
      </pc:sldChg>
    </pc:docChg>
  </pc:docChgLst>
  <pc:docChgLst>
    <pc:chgData name="Patricia Reddington" userId="S::reddingtonp@asme.org::19b55bbd-68a4-45ce-82f0-f0dbe888d2c2" providerId="AD" clId="Web-{4715F7B5-13E4-0114-841A-182E3023F404}"/>
    <pc:docChg chg="mod">
      <pc:chgData name="Patricia Reddington" userId="S::reddingtonp@asme.org::19b55bbd-68a4-45ce-82f0-f0dbe888d2c2" providerId="AD" clId="Web-{4715F7B5-13E4-0114-841A-182E3023F404}" dt="2024-04-23T12:58:12.410" v="9"/>
      <pc:docMkLst>
        <pc:docMk/>
      </pc:docMkLst>
      <pc:sldChg chg="addCm">
        <pc:chgData name="Patricia Reddington" userId="S::reddingtonp@asme.org::19b55bbd-68a4-45ce-82f0-f0dbe888d2c2" providerId="AD" clId="Web-{4715F7B5-13E4-0114-841A-182E3023F404}" dt="2024-04-23T12:58:12.410" v="9"/>
        <pc:sldMkLst>
          <pc:docMk/>
          <pc:sldMk cId="0" sldId="298"/>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715F7B5-13E4-0114-841A-182E3023F404}" dt="2024-04-23T12:58:12.410" v="9"/>
              <pc2:cmMkLst xmlns:pc2="http://schemas.microsoft.com/office/powerpoint/2019/9/main/command">
                <pc:docMk/>
                <pc:sldMk cId="0" sldId="298"/>
                <pc2:cmMk id="{60328D3A-3F0D-4535-8A24-3A9CC73F2B12}"/>
              </pc2:cmMkLst>
            </pc226:cmChg>
          </p:ext>
        </pc:extLst>
      </pc:sldChg>
      <pc:sldChg chg="addCm">
        <pc:chgData name="Patricia Reddington" userId="S::reddingtonp@asme.org::19b55bbd-68a4-45ce-82f0-f0dbe888d2c2" providerId="AD" clId="Web-{4715F7B5-13E4-0114-841A-182E3023F404}" dt="2024-04-23T12:27:14.661" v="3"/>
        <pc:sldMkLst>
          <pc:docMk/>
          <pc:sldMk cId="3977025643" sldId="309"/>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715F7B5-13E4-0114-841A-182E3023F404}" dt="2024-04-23T12:27:14.661" v="3"/>
              <pc2:cmMkLst xmlns:pc2="http://schemas.microsoft.com/office/powerpoint/2019/9/main/command">
                <pc:docMk/>
                <pc:sldMk cId="3977025643" sldId="309"/>
                <pc2:cmMk id="{9E3C23C6-88BF-4B2A-85F9-9FCF30EFEB24}"/>
              </pc2:cmMkLst>
            </pc226:cmChg>
          </p:ext>
        </pc:extLst>
      </pc:sldChg>
      <pc:sldChg chg="addCm">
        <pc:chgData name="Patricia Reddington" userId="S::reddingtonp@asme.org::19b55bbd-68a4-45ce-82f0-f0dbe888d2c2" providerId="AD" clId="Web-{4715F7B5-13E4-0114-841A-182E3023F404}" dt="2024-04-23T12:49:05.345" v="8"/>
        <pc:sldMkLst>
          <pc:docMk/>
          <pc:sldMk cId="539355017" sldId="311"/>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715F7B5-13E4-0114-841A-182E3023F404}" dt="2024-04-23T12:49:05.345" v="8"/>
              <pc2:cmMkLst xmlns:pc2="http://schemas.microsoft.com/office/powerpoint/2019/9/main/command">
                <pc:docMk/>
                <pc:sldMk cId="539355017" sldId="311"/>
                <pc2:cmMk id="{3BFC45DC-13E3-4969-8631-63A611EBBE60}"/>
              </pc2:cmMkLst>
            </pc226:cmChg>
          </p:ext>
        </pc:extLst>
      </pc:sldChg>
      <pc:sldChg chg="addCm">
        <pc:chgData name="Patricia Reddington" userId="S::reddingtonp@asme.org::19b55bbd-68a4-45ce-82f0-f0dbe888d2c2" providerId="AD" clId="Web-{4715F7B5-13E4-0114-841A-182E3023F404}" dt="2024-04-23T12:34:49.598" v="5"/>
        <pc:sldMkLst>
          <pc:docMk/>
          <pc:sldMk cId="4137864120" sldId="315"/>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715F7B5-13E4-0114-841A-182E3023F404}" dt="2024-04-23T12:34:49.598" v="5"/>
              <pc2:cmMkLst xmlns:pc2="http://schemas.microsoft.com/office/powerpoint/2019/9/main/command">
                <pc:docMk/>
                <pc:sldMk cId="4137864120" sldId="315"/>
                <pc2:cmMk id="{A24E9E2C-C0C5-48E4-A535-4C6D3C8F0B61}"/>
              </pc2:cmMkLst>
            </pc226:cmChg>
            <pc226:cmChg xmlns:pc226="http://schemas.microsoft.com/office/powerpoint/2022/06/main/command" chg="add">
              <pc226:chgData name="Patricia Reddington" userId="S::reddingtonp@asme.org::19b55bbd-68a4-45ce-82f0-f0dbe888d2c2" providerId="AD" clId="Web-{4715F7B5-13E4-0114-841A-182E3023F404}" dt="2024-04-23T12:32:06.749" v="4"/>
              <pc2:cmMkLst xmlns:pc2="http://schemas.microsoft.com/office/powerpoint/2019/9/main/command">
                <pc:docMk/>
                <pc:sldMk cId="4137864120" sldId="315"/>
                <pc2:cmMk id="{AFCEAE72-965D-4462-A1F7-FE4FF08FDE38}"/>
              </pc2:cmMkLst>
            </pc226:cmChg>
          </p:ext>
        </pc:extLst>
      </pc:sldChg>
      <pc:sldChg chg="addCm">
        <pc:chgData name="Patricia Reddington" userId="S::reddingtonp@asme.org::19b55bbd-68a4-45ce-82f0-f0dbe888d2c2" providerId="AD" clId="Web-{4715F7B5-13E4-0114-841A-182E3023F404}" dt="2024-04-23T12:42:31.082" v="6"/>
        <pc:sldMkLst>
          <pc:docMk/>
          <pc:sldMk cId="2514892487" sldId="316"/>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715F7B5-13E4-0114-841A-182E3023F404}" dt="2024-04-23T12:42:31.082" v="6"/>
              <pc2:cmMkLst xmlns:pc2="http://schemas.microsoft.com/office/powerpoint/2019/9/main/command">
                <pc:docMk/>
                <pc:sldMk cId="2514892487" sldId="316"/>
                <pc2:cmMk id="{69A1D5E8-31EA-45DC-BCB1-1701DA17D55D}"/>
              </pc2:cmMkLst>
            </pc226:cmChg>
          </p:ext>
        </pc:extLst>
      </pc:sldChg>
      <pc:sldChg chg="addCm modCm">
        <pc:chgData name="Patricia Reddington" userId="S::reddingtonp@asme.org::19b55bbd-68a4-45ce-82f0-f0dbe888d2c2" providerId="AD" clId="Web-{4715F7B5-13E4-0114-841A-182E3023F404}" dt="2024-04-23T12:19:29.865" v="2"/>
        <pc:sldMkLst>
          <pc:docMk/>
          <pc:sldMk cId="3600102051" sldId="327"/>
        </pc:sldMkLst>
        <pc:extLst>
          <p:ext xmlns:p="http://schemas.openxmlformats.org/presentationml/2006/main" uri="{D6D511B9-2390-475A-947B-AFAB55BFBCF1}">
            <pc226:cmChg xmlns:pc226="http://schemas.microsoft.com/office/powerpoint/2022/06/main/command" chg="add mod">
              <pc226:chgData name="Patricia Reddington" userId="S::reddingtonp@asme.org::19b55bbd-68a4-45ce-82f0-f0dbe888d2c2" providerId="AD" clId="Web-{4715F7B5-13E4-0114-841A-182E3023F404}" dt="2024-04-23T12:19:29.865" v="2"/>
              <pc2:cmMkLst xmlns:pc2="http://schemas.microsoft.com/office/powerpoint/2019/9/main/command">
                <pc:docMk/>
                <pc:sldMk cId="3600102051" sldId="327"/>
                <pc2:cmMk id="{AAC23C9F-5145-474B-8779-6E026906B7FA}"/>
              </pc2:cmMkLst>
            </pc226:cmChg>
          </p:ext>
        </pc:extLst>
      </pc:sldChg>
      <pc:sldChg chg="addCm">
        <pc:chgData name="Patricia Reddington" userId="S::reddingtonp@asme.org::19b55bbd-68a4-45ce-82f0-f0dbe888d2c2" providerId="AD" clId="Web-{4715F7B5-13E4-0114-841A-182E3023F404}" dt="2024-04-23T12:44:31.930" v="7"/>
        <pc:sldMkLst>
          <pc:docMk/>
          <pc:sldMk cId="13024570" sldId="330"/>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4715F7B5-13E4-0114-841A-182E3023F404}" dt="2024-04-23T12:44:31.930" v="7"/>
              <pc2:cmMkLst xmlns:pc2="http://schemas.microsoft.com/office/powerpoint/2019/9/main/command">
                <pc:docMk/>
                <pc:sldMk cId="13024570" sldId="330"/>
                <pc2:cmMk id="{DCFDE460-F211-407E-929E-8793BC7C03C9}"/>
              </pc2:cmMkLst>
            </pc226:cmChg>
          </p:ext>
        </pc:extLst>
      </pc:sldChg>
    </pc:docChg>
  </pc:docChgLst>
  <pc:docChgLst>
    <pc:chgData name="Adam Maslowski" userId="4a6ee28e-24f1-4419-88ae-c961a3c94e38" providerId="ADAL" clId="{43D1E0D5-993E-40E8-9CBD-E572243B57B5}"/>
    <pc:docChg chg="undo custSel modSld">
      <pc:chgData name="Adam Maslowski" userId="4a6ee28e-24f1-4419-88ae-c961a3c94e38" providerId="ADAL" clId="{43D1E0D5-993E-40E8-9CBD-E572243B57B5}" dt="2024-02-23T16:29:34.756" v="179" actId="115"/>
      <pc:docMkLst>
        <pc:docMk/>
      </pc:docMkLst>
      <pc:sldChg chg="modSp mod modNotesTx">
        <pc:chgData name="Adam Maslowski" userId="4a6ee28e-24f1-4419-88ae-c961a3c94e38" providerId="ADAL" clId="{43D1E0D5-993E-40E8-9CBD-E572243B57B5}" dt="2024-02-23T16:08:58.414" v="49" actId="400"/>
        <pc:sldMkLst>
          <pc:docMk/>
          <pc:sldMk cId="3977025643" sldId="309"/>
        </pc:sldMkLst>
        <pc:spChg chg="mod">
          <ac:chgData name="Adam Maslowski" userId="4a6ee28e-24f1-4419-88ae-c961a3c94e38" providerId="ADAL" clId="{43D1E0D5-993E-40E8-9CBD-E572243B57B5}" dt="2024-02-23T16:06:57.070" v="31" actId="20577"/>
          <ac:spMkLst>
            <pc:docMk/>
            <pc:sldMk cId="3977025643" sldId="309"/>
            <ac:spMk id="3" creationId="{00000000-0000-0000-0000-000000000000}"/>
          </ac:spMkLst>
        </pc:spChg>
      </pc:sldChg>
      <pc:sldChg chg="modNotesTx">
        <pc:chgData name="Adam Maslowski" userId="4a6ee28e-24f1-4419-88ae-c961a3c94e38" providerId="ADAL" clId="{43D1E0D5-993E-40E8-9CBD-E572243B57B5}" dt="2024-02-23T16:10:44.066" v="65" actId="115"/>
        <pc:sldMkLst>
          <pc:docMk/>
          <pc:sldMk cId="2984809032" sldId="313"/>
        </pc:sldMkLst>
      </pc:sldChg>
      <pc:sldChg chg="modNotesTx">
        <pc:chgData name="Adam Maslowski" userId="4a6ee28e-24f1-4419-88ae-c961a3c94e38" providerId="ADAL" clId="{43D1E0D5-993E-40E8-9CBD-E572243B57B5}" dt="2024-02-23T16:22:28.400" v="85" actId="115"/>
        <pc:sldMkLst>
          <pc:docMk/>
          <pc:sldMk cId="4137864120" sldId="315"/>
        </pc:sldMkLst>
      </pc:sldChg>
      <pc:sldChg chg="modSp mod modNotesTx">
        <pc:chgData name="Adam Maslowski" userId="4a6ee28e-24f1-4419-88ae-c961a3c94e38" providerId="ADAL" clId="{43D1E0D5-993E-40E8-9CBD-E572243B57B5}" dt="2024-02-23T16:25:07.935" v="129" actId="115"/>
        <pc:sldMkLst>
          <pc:docMk/>
          <pc:sldMk cId="2514892487" sldId="316"/>
        </pc:sldMkLst>
        <pc:spChg chg="mod">
          <ac:chgData name="Adam Maslowski" userId="4a6ee28e-24f1-4419-88ae-c961a3c94e38" providerId="ADAL" clId="{43D1E0D5-993E-40E8-9CBD-E572243B57B5}" dt="2024-02-23T16:24:16.284" v="104" actId="115"/>
          <ac:spMkLst>
            <pc:docMk/>
            <pc:sldMk cId="2514892487" sldId="316"/>
            <ac:spMk id="3" creationId="{00000000-0000-0000-0000-000000000000}"/>
          </ac:spMkLst>
        </pc:spChg>
      </pc:sldChg>
      <pc:sldChg chg="modSp mod modNotesTx">
        <pc:chgData name="Adam Maslowski" userId="4a6ee28e-24f1-4419-88ae-c961a3c94e38" providerId="ADAL" clId="{43D1E0D5-993E-40E8-9CBD-E572243B57B5}" dt="2024-02-23T16:29:34.756" v="179" actId="115"/>
        <pc:sldMkLst>
          <pc:docMk/>
          <pc:sldMk cId="1511800753" sldId="321"/>
        </pc:sldMkLst>
        <pc:spChg chg="mod">
          <ac:chgData name="Adam Maslowski" userId="4a6ee28e-24f1-4419-88ae-c961a3c94e38" providerId="ADAL" clId="{43D1E0D5-993E-40E8-9CBD-E572243B57B5}" dt="2024-02-23T16:29:34.756" v="179" actId="115"/>
          <ac:spMkLst>
            <pc:docMk/>
            <pc:sldMk cId="1511800753" sldId="321"/>
            <ac:spMk id="3" creationId="{00000000-0000-0000-0000-000000000000}"/>
          </ac:spMkLst>
        </pc:spChg>
      </pc:sldChg>
    </pc:docChg>
  </pc:docChgLst>
  <pc:docChgLst>
    <pc:chgData name="Adam Maslowski" userId="4a6ee28e-24f1-4419-88ae-c961a3c94e38" providerId="ADAL" clId="{44020ACE-FCA1-4F6A-9CF7-E8A2947EC2F9}"/>
    <pc:docChg chg="undo custSel addSld modSld modMainMaster">
      <pc:chgData name="Adam Maslowski" userId="4a6ee28e-24f1-4419-88ae-c961a3c94e38" providerId="ADAL" clId="{44020ACE-FCA1-4F6A-9CF7-E8A2947EC2F9}" dt="2024-06-25T18:56:05.487" v="274" actId="6549"/>
      <pc:docMkLst>
        <pc:docMk/>
      </pc:docMkLst>
      <pc:sldChg chg="modSp mod">
        <pc:chgData name="Adam Maslowski" userId="4a6ee28e-24f1-4419-88ae-c961a3c94e38" providerId="ADAL" clId="{44020ACE-FCA1-4F6A-9CF7-E8A2947EC2F9}" dt="2024-06-25T18:56:05.487" v="274" actId="6549"/>
        <pc:sldMkLst>
          <pc:docMk/>
          <pc:sldMk cId="0" sldId="258"/>
        </pc:sldMkLst>
        <pc:spChg chg="mod">
          <ac:chgData name="Adam Maslowski" userId="4a6ee28e-24f1-4419-88ae-c961a3c94e38" providerId="ADAL" clId="{44020ACE-FCA1-4F6A-9CF7-E8A2947EC2F9}" dt="2024-06-25T18:56:05.487" v="274" actId="6549"/>
          <ac:spMkLst>
            <pc:docMk/>
            <pc:sldMk cId="0" sldId="258"/>
            <ac:spMk id="4106" creationId="{00000000-0000-0000-0000-000000000000}"/>
          </ac:spMkLst>
        </pc:spChg>
      </pc:sldChg>
      <pc:sldChg chg="modSp mod delCm modCm modNotesTx">
        <pc:chgData name="Adam Maslowski" userId="4a6ee28e-24f1-4419-88ae-c961a3c94e38" providerId="ADAL" clId="{44020ACE-FCA1-4F6A-9CF7-E8A2947EC2F9}" dt="2024-06-25T18:54:56.241" v="247" actId="115"/>
        <pc:sldMkLst>
          <pc:docMk/>
          <pc:sldMk cId="0" sldId="298"/>
        </pc:sldMkLst>
        <pc:spChg chg="mod">
          <ac:chgData name="Adam Maslowski" userId="4a6ee28e-24f1-4419-88ae-c961a3c94e38" providerId="ADAL" clId="{44020ACE-FCA1-4F6A-9CF7-E8A2947EC2F9}" dt="2024-06-25T18:54:48.730" v="245" actId="108"/>
          <ac:spMkLst>
            <pc:docMk/>
            <pc:sldMk cId="0" sldId="298"/>
            <ac:spMk id="43013"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4020ACE-FCA1-4F6A-9CF7-E8A2947EC2F9}" dt="2024-06-25T18:54:44.485" v="244"/>
              <pc2:cmMkLst xmlns:pc2="http://schemas.microsoft.com/office/powerpoint/2019/9/main/command">
                <pc:docMk/>
                <pc:sldMk cId="0" sldId="298"/>
                <pc2:cmMk id="{60328D3A-3F0D-4535-8A24-3A9CC73F2B12}"/>
              </pc2:cmMkLst>
            </pc226:cmChg>
          </p:ext>
        </pc:extLst>
      </pc:sldChg>
      <pc:sldChg chg="delCm">
        <pc:chgData name="Adam Maslowski" userId="4a6ee28e-24f1-4419-88ae-c961a3c94e38" providerId="ADAL" clId="{44020ACE-FCA1-4F6A-9CF7-E8A2947EC2F9}" dt="2024-06-25T18:30:03.056" v="4"/>
        <pc:sldMkLst>
          <pc:docMk/>
          <pc:sldMk cId="4219100164" sldId="306"/>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30:03.056" v="4"/>
              <pc2:cmMkLst xmlns:pc2="http://schemas.microsoft.com/office/powerpoint/2019/9/main/command">
                <pc:docMk/>
                <pc:sldMk cId="4219100164" sldId="306"/>
                <pc2:cmMk id="{B836FD96-6327-4009-B613-1F6DF1BAFC8F}"/>
              </pc2:cmMkLst>
            </pc226:cmChg>
          </p:ext>
        </pc:extLst>
      </pc:sldChg>
      <pc:sldChg chg="modSp mod delCm modNotesTx">
        <pc:chgData name="Adam Maslowski" userId="4a6ee28e-24f1-4419-88ae-c961a3c94e38" providerId="ADAL" clId="{44020ACE-FCA1-4F6A-9CF7-E8A2947EC2F9}" dt="2024-06-25T18:39:24.507" v="96" actId="108"/>
        <pc:sldMkLst>
          <pc:docMk/>
          <pc:sldMk cId="3977025643" sldId="309"/>
        </pc:sldMkLst>
        <pc:spChg chg="mod">
          <ac:chgData name="Adam Maslowski" userId="4a6ee28e-24f1-4419-88ae-c961a3c94e38" providerId="ADAL" clId="{44020ACE-FCA1-4F6A-9CF7-E8A2947EC2F9}" dt="2024-06-25T18:38:31.114" v="52" actId="404"/>
          <ac:spMkLst>
            <pc:docMk/>
            <pc:sldMk cId="3977025643" sldId="309"/>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38:05.826" v="48"/>
              <pc2:cmMkLst xmlns:pc2="http://schemas.microsoft.com/office/powerpoint/2019/9/main/command">
                <pc:docMk/>
                <pc:sldMk cId="3977025643" sldId="309"/>
                <pc2:cmMk id="{34A6719F-639E-479D-B7BC-43DBC1AB2DB1}"/>
              </pc2:cmMkLst>
            </pc226:cmChg>
            <pc226:cmChg xmlns:pc226="http://schemas.microsoft.com/office/powerpoint/2022/06/main/command" chg="del">
              <pc226:chgData name="Adam Maslowski" userId="4a6ee28e-24f1-4419-88ae-c961a3c94e38" providerId="ADAL" clId="{44020ACE-FCA1-4F6A-9CF7-E8A2947EC2F9}" dt="2024-06-25T18:38:02.464" v="47"/>
              <pc2:cmMkLst xmlns:pc2="http://schemas.microsoft.com/office/powerpoint/2019/9/main/command">
                <pc:docMk/>
                <pc:sldMk cId="3977025643" sldId="309"/>
                <pc2:cmMk id="{9E3C23C6-88BF-4B2A-85F9-9FCF30EFEB24}"/>
              </pc2:cmMkLst>
            </pc226:cmChg>
          </p:ext>
        </pc:extLst>
      </pc:sldChg>
      <pc:sldChg chg="modSp mod delCm modNotesTx">
        <pc:chgData name="Adam Maslowski" userId="4a6ee28e-24f1-4419-88ae-c961a3c94e38" providerId="ADAL" clId="{44020ACE-FCA1-4F6A-9CF7-E8A2947EC2F9}" dt="2024-06-25T18:43:53.350" v="153" actId="404"/>
        <pc:sldMkLst>
          <pc:docMk/>
          <pc:sldMk cId="539355017" sldId="311"/>
        </pc:sldMkLst>
        <pc:spChg chg="mod">
          <ac:chgData name="Adam Maslowski" userId="4a6ee28e-24f1-4419-88ae-c961a3c94e38" providerId="ADAL" clId="{44020ACE-FCA1-4F6A-9CF7-E8A2947EC2F9}" dt="2024-06-25T18:43:53.350" v="153" actId="404"/>
          <ac:spMkLst>
            <pc:docMk/>
            <pc:sldMk cId="539355017" sldId="311"/>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43:21.925" v="150"/>
              <pc2:cmMkLst xmlns:pc2="http://schemas.microsoft.com/office/powerpoint/2019/9/main/command">
                <pc:docMk/>
                <pc:sldMk cId="539355017" sldId="311"/>
                <pc2:cmMk id="{5A798C5E-702C-416F-A802-A50E48CE328E}"/>
              </pc2:cmMkLst>
            </pc226:cmChg>
            <pc226:cmChg xmlns:pc226="http://schemas.microsoft.com/office/powerpoint/2022/06/main/command" chg="del">
              <pc226:chgData name="Adam Maslowski" userId="4a6ee28e-24f1-4419-88ae-c961a3c94e38" providerId="ADAL" clId="{44020ACE-FCA1-4F6A-9CF7-E8A2947EC2F9}" dt="2024-06-25T18:43:19.267" v="149"/>
              <pc2:cmMkLst xmlns:pc2="http://schemas.microsoft.com/office/powerpoint/2019/9/main/command">
                <pc:docMk/>
                <pc:sldMk cId="539355017" sldId="311"/>
                <pc2:cmMk id="{3BFC45DC-13E3-4969-8631-63A611EBBE60}"/>
              </pc2:cmMkLst>
            </pc226:cmChg>
          </p:ext>
        </pc:extLst>
      </pc:sldChg>
      <pc:sldChg chg="modNotesTx">
        <pc:chgData name="Adam Maslowski" userId="4a6ee28e-24f1-4419-88ae-c961a3c94e38" providerId="ADAL" clId="{44020ACE-FCA1-4F6A-9CF7-E8A2947EC2F9}" dt="2024-06-25T18:39:53.200" v="115" actId="108"/>
        <pc:sldMkLst>
          <pc:docMk/>
          <pc:sldMk cId="2984809032" sldId="313"/>
        </pc:sldMkLst>
      </pc:sldChg>
      <pc:sldChg chg="modSp mod delCm modNotesTx">
        <pc:chgData name="Adam Maslowski" userId="4a6ee28e-24f1-4419-88ae-c961a3c94e38" providerId="ADAL" clId="{44020ACE-FCA1-4F6A-9CF7-E8A2947EC2F9}" dt="2024-06-25T18:41:57.999" v="136" actId="20577"/>
        <pc:sldMkLst>
          <pc:docMk/>
          <pc:sldMk cId="4137864120" sldId="315"/>
        </pc:sldMkLst>
        <pc:spChg chg="mod">
          <ac:chgData name="Adam Maslowski" userId="4a6ee28e-24f1-4419-88ae-c961a3c94e38" providerId="ADAL" clId="{44020ACE-FCA1-4F6A-9CF7-E8A2947EC2F9}" dt="2024-06-25T18:41:24.521" v="131" actId="108"/>
          <ac:spMkLst>
            <pc:docMk/>
            <pc:sldMk cId="4137864120" sldId="315"/>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40:04.787" v="117"/>
              <pc2:cmMkLst xmlns:pc2="http://schemas.microsoft.com/office/powerpoint/2019/9/main/command">
                <pc:docMk/>
                <pc:sldMk cId="4137864120" sldId="315"/>
                <pc2:cmMk id="{A24E9E2C-C0C5-48E4-A535-4C6D3C8F0B61}"/>
              </pc2:cmMkLst>
            </pc226:cmChg>
            <pc226:cmChg xmlns:pc226="http://schemas.microsoft.com/office/powerpoint/2022/06/main/command" chg="del">
              <pc226:chgData name="Adam Maslowski" userId="4a6ee28e-24f1-4419-88ae-c961a3c94e38" providerId="ADAL" clId="{44020ACE-FCA1-4F6A-9CF7-E8A2947EC2F9}" dt="2024-06-25T18:40:01.855" v="116"/>
              <pc2:cmMkLst xmlns:pc2="http://schemas.microsoft.com/office/powerpoint/2019/9/main/command">
                <pc:docMk/>
                <pc:sldMk cId="4137864120" sldId="315"/>
                <pc2:cmMk id="{AFCEAE72-965D-4462-A1F7-FE4FF08FDE38}"/>
              </pc2:cmMkLst>
            </pc226:cmChg>
          </p:ext>
        </pc:extLst>
      </pc:sldChg>
      <pc:sldChg chg="modSp mod delCm modNotesTx">
        <pc:chgData name="Adam Maslowski" userId="4a6ee28e-24f1-4419-88ae-c961a3c94e38" providerId="ADAL" clId="{44020ACE-FCA1-4F6A-9CF7-E8A2947EC2F9}" dt="2024-06-25T18:42:55.709" v="146" actId="108"/>
        <pc:sldMkLst>
          <pc:docMk/>
          <pc:sldMk cId="2514892487" sldId="316"/>
        </pc:sldMkLst>
        <pc:spChg chg="mod">
          <ac:chgData name="Adam Maslowski" userId="4a6ee28e-24f1-4419-88ae-c961a3c94e38" providerId="ADAL" clId="{44020ACE-FCA1-4F6A-9CF7-E8A2947EC2F9}" dt="2024-06-25T18:42:27.300" v="139" actId="108"/>
          <ac:spMkLst>
            <pc:docMk/>
            <pc:sldMk cId="2514892487" sldId="316"/>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42:10.216" v="137"/>
              <pc2:cmMkLst xmlns:pc2="http://schemas.microsoft.com/office/powerpoint/2019/9/main/command">
                <pc:docMk/>
                <pc:sldMk cId="2514892487" sldId="316"/>
                <pc2:cmMk id="{69A1D5E8-31EA-45DC-BCB1-1701DA17D55D}"/>
              </pc2:cmMkLst>
            </pc226:cmChg>
          </p:ext>
        </pc:extLst>
      </pc:sldChg>
      <pc:sldChg chg="modSp mod delCm modCm modNotesTx">
        <pc:chgData name="Adam Maslowski" userId="4a6ee28e-24f1-4419-88ae-c961a3c94e38" providerId="ADAL" clId="{44020ACE-FCA1-4F6A-9CF7-E8A2947EC2F9}" dt="2024-06-25T18:54:16.017" v="239"/>
        <pc:sldMkLst>
          <pc:docMk/>
          <pc:sldMk cId="4095981645" sldId="320"/>
        </pc:sldMkLst>
        <pc:spChg chg="mod">
          <ac:chgData name="Adam Maslowski" userId="4a6ee28e-24f1-4419-88ae-c961a3c94e38" providerId="ADAL" clId="{44020ACE-FCA1-4F6A-9CF7-E8A2947EC2F9}" dt="2024-06-25T18:53:36.835" v="236" actId="20578"/>
          <ac:spMkLst>
            <pc:docMk/>
            <pc:sldMk cId="4095981645" sldId="320"/>
            <ac:spMk id="3"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4020ACE-FCA1-4F6A-9CF7-E8A2947EC2F9}" dt="2024-06-25T18:54:16.017" v="239"/>
              <pc2:cmMkLst xmlns:pc2="http://schemas.microsoft.com/office/powerpoint/2019/9/main/command">
                <pc:docMk/>
                <pc:sldMk cId="4095981645" sldId="320"/>
                <pc2:cmMk id="{B98F457E-EF96-441D-A55C-DE1413C4E20B}"/>
              </pc2:cmMkLst>
            </pc226:cmChg>
            <pc226:cmChg xmlns:pc226="http://schemas.microsoft.com/office/powerpoint/2022/06/main/command" chg="del">
              <pc226:chgData name="Adam Maslowski" userId="4a6ee28e-24f1-4419-88ae-c961a3c94e38" providerId="ADAL" clId="{44020ACE-FCA1-4F6A-9CF7-E8A2947EC2F9}" dt="2024-06-25T18:53:09.630" v="234"/>
              <pc2:cmMkLst xmlns:pc2="http://schemas.microsoft.com/office/powerpoint/2019/9/main/command">
                <pc:docMk/>
                <pc:sldMk cId="4095981645" sldId="320"/>
                <pc2:cmMk id="{37B57694-EF27-41F3-8FBE-A50EF04757EC}"/>
              </pc2:cmMkLst>
            </pc226:cmChg>
          </p:ext>
        </pc:extLst>
      </pc:sldChg>
      <pc:sldChg chg="modSp mod modNotesTx">
        <pc:chgData name="Adam Maslowski" userId="4a6ee28e-24f1-4419-88ae-c961a3c94e38" providerId="ADAL" clId="{44020ACE-FCA1-4F6A-9CF7-E8A2947EC2F9}" dt="2024-06-25T18:54:30.517" v="241" actId="115"/>
        <pc:sldMkLst>
          <pc:docMk/>
          <pc:sldMk cId="1511800753" sldId="321"/>
        </pc:sldMkLst>
        <pc:spChg chg="mod">
          <ac:chgData name="Adam Maslowski" userId="4a6ee28e-24f1-4419-88ae-c961a3c94e38" providerId="ADAL" clId="{44020ACE-FCA1-4F6A-9CF7-E8A2947EC2F9}" dt="2024-06-25T18:54:23.583" v="240" actId="115"/>
          <ac:spMkLst>
            <pc:docMk/>
            <pc:sldMk cId="1511800753" sldId="321"/>
            <ac:spMk id="3" creationId="{00000000-0000-0000-0000-000000000000}"/>
          </ac:spMkLst>
        </pc:spChg>
      </pc:sldChg>
      <pc:sldChg chg="addSp delSp modSp mod delCm modCm">
        <pc:chgData name="Adam Maslowski" userId="4a6ee28e-24f1-4419-88ae-c961a3c94e38" providerId="ADAL" clId="{44020ACE-FCA1-4F6A-9CF7-E8A2947EC2F9}" dt="2024-06-25T18:34:11.826" v="28" actId="1076"/>
        <pc:sldMkLst>
          <pc:docMk/>
          <pc:sldMk cId="3498031226" sldId="324"/>
        </pc:sldMkLst>
        <pc:spChg chg="add del mod">
          <ac:chgData name="Adam Maslowski" userId="4a6ee28e-24f1-4419-88ae-c961a3c94e38" providerId="ADAL" clId="{44020ACE-FCA1-4F6A-9CF7-E8A2947EC2F9}" dt="2024-06-25T18:32:53.761" v="18" actId="478"/>
          <ac:spMkLst>
            <pc:docMk/>
            <pc:sldMk cId="3498031226" sldId="324"/>
            <ac:spMk id="6" creationId="{B20EF699-DAE1-25F9-A4D9-744BDD792D60}"/>
          </ac:spMkLst>
        </pc:spChg>
        <pc:picChg chg="add del mod">
          <ac:chgData name="Adam Maslowski" userId="4a6ee28e-24f1-4419-88ae-c961a3c94e38" providerId="ADAL" clId="{44020ACE-FCA1-4F6A-9CF7-E8A2947EC2F9}" dt="2024-06-25T18:33:56.503" v="23" actId="478"/>
          <ac:picMkLst>
            <pc:docMk/>
            <pc:sldMk cId="3498031226" sldId="324"/>
            <ac:picMk id="5" creationId="{9EC5909F-A6BE-9FDA-5018-2B289947EC31}"/>
          </ac:picMkLst>
        </pc:picChg>
        <pc:picChg chg="add del">
          <ac:chgData name="Adam Maslowski" userId="4a6ee28e-24f1-4419-88ae-c961a3c94e38" providerId="ADAL" clId="{44020ACE-FCA1-4F6A-9CF7-E8A2947EC2F9}" dt="2024-06-25T18:34:03.719" v="25" actId="478"/>
          <ac:picMkLst>
            <pc:docMk/>
            <pc:sldMk cId="3498031226" sldId="324"/>
            <ac:picMk id="9" creationId="{A84EB754-42CF-5F91-2EAA-EB41370BED53}"/>
          </ac:picMkLst>
        </pc:picChg>
        <pc:picChg chg="add mod">
          <ac:chgData name="Adam Maslowski" userId="4a6ee28e-24f1-4419-88ae-c961a3c94e38" providerId="ADAL" clId="{44020ACE-FCA1-4F6A-9CF7-E8A2947EC2F9}" dt="2024-06-25T18:34:11.826" v="28" actId="1076"/>
          <ac:picMkLst>
            <pc:docMk/>
            <pc:sldMk cId="3498031226" sldId="324"/>
            <ac:picMk id="11" creationId="{CD828867-4F3B-A071-4EF5-24611C28909E}"/>
          </ac:picMkLst>
        </pc:picChg>
        <pc:picChg chg="del">
          <ac:chgData name="Adam Maslowski" userId="4a6ee28e-24f1-4419-88ae-c961a3c94e38" providerId="ADAL" clId="{44020ACE-FCA1-4F6A-9CF7-E8A2947EC2F9}" dt="2024-06-25T18:32:23.676" v="14" actId="478"/>
          <ac:picMkLst>
            <pc:docMk/>
            <pc:sldMk cId="3498031226" sldId="324"/>
            <ac:picMk id="15" creationId="{00000000-0000-0000-0000-000000000000}"/>
          </ac:picMkLst>
        </pc:pic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4020ACE-FCA1-4F6A-9CF7-E8A2947EC2F9}" dt="2024-06-25T18:33:09.060" v="22"/>
              <pc2:cmMkLst xmlns:pc2="http://schemas.microsoft.com/office/powerpoint/2019/9/main/command">
                <pc:docMk/>
                <pc:sldMk cId="3498031226" sldId="324"/>
                <pc2:cmMk id="{48F63B31-AE35-4E3B-85EA-93AFD26474C2}"/>
              </pc2:cmMkLst>
            </pc226:cmChg>
          </p:ext>
        </pc:extLst>
      </pc:sldChg>
      <pc:sldChg chg="modSp mod delCm modCm">
        <pc:chgData name="Adam Maslowski" userId="4a6ee28e-24f1-4419-88ae-c961a3c94e38" providerId="ADAL" clId="{44020ACE-FCA1-4F6A-9CF7-E8A2947EC2F9}" dt="2024-06-25T18:30:44.045" v="11" actId="108"/>
        <pc:sldMkLst>
          <pc:docMk/>
          <pc:sldMk cId="2856119440" sldId="325"/>
        </pc:sldMkLst>
        <pc:spChg chg="mod">
          <ac:chgData name="Adam Maslowski" userId="4a6ee28e-24f1-4419-88ae-c961a3c94e38" providerId="ADAL" clId="{44020ACE-FCA1-4F6A-9CF7-E8A2947EC2F9}" dt="2024-06-25T18:30:44.045" v="11" actId="108"/>
          <ac:spMkLst>
            <pc:docMk/>
            <pc:sldMk cId="2856119440" sldId="325"/>
            <ac:spMk id="3"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4020ACE-FCA1-4F6A-9CF7-E8A2947EC2F9}" dt="2024-06-25T18:30:38.322" v="10"/>
              <pc2:cmMkLst xmlns:pc2="http://schemas.microsoft.com/office/powerpoint/2019/9/main/command">
                <pc:docMk/>
                <pc:sldMk cId="2856119440" sldId="325"/>
                <pc2:cmMk id="{7BBD3B4D-94CC-4D18-8F80-7C2F21A52C7D}"/>
              </pc2:cmMkLst>
            </pc226:cmChg>
          </p:ext>
        </pc:extLst>
      </pc:sldChg>
      <pc:sldChg chg="addSp delSp modSp mod">
        <pc:chgData name="Adam Maslowski" userId="4a6ee28e-24f1-4419-88ae-c961a3c94e38" providerId="ADAL" clId="{44020ACE-FCA1-4F6A-9CF7-E8A2947EC2F9}" dt="2024-06-25T18:35:44.212" v="33" actId="1076"/>
        <pc:sldMkLst>
          <pc:docMk/>
          <pc:sldMk cId="3893939027" sldId="326"/>
        </pc:sldMkLst>
        <pc:spChg chg="add del mod">
          <ac:chgData name="Adam Maslowski" userId="4a6ee28e-24f1-4419-88ae-c961a3c94e38" providerId="ADAL" clId="{44020ACE-FCA1-4F6A-9CF7-E8A2947EC2F9}" dt="2024-06-25T18:35:37.486" v="30" actId="478"/>
          <ac:spMkLst>
            <pc:docMk/>
            <pc:sldMk cId="3893939027" sldId="326"/>
            <ac:spMk id="3" creationId="{DF1AFE8A-14F6-38DF-BC46-9EA83EB4BCE6}"/>
          </ac:spMkLst>
        </pc:spChg>
        <pc:picChg chg="add mod">
          <ac:chgData name="Adam Maslowski" userId="4a6ee28e-24f1-4419-88ae-c961a3c94e38" providerId="ADAL" clId="{44020ACE-FCA1-4F6A-9CF7-E8A2947EC2F9}" dt="2024-06-25T18:35:44.212" v="33" actId="1076"/>
          <ac:picMkLst>
            <pc:docMk/>
            <pc:sldMk cId="3893939027" sldId="326"/>
            <ac:picMk id="6" creationId="{4A46E5B6-DC2C-E5F0-6FD5-9F369160C22E}"/>
          </ac:picMkLst>
        </pc:picChg>
        <pc:picChg chg="del">
          <ac:chgData name="Adam Maslowski" userId="4a6ee28e-24f1-4419-88ae-c961a3c94e38" providerId="ADAL" clId="{44020ACE-FCA1-4F6A-9CF7-E8A2947EC2F9}" dt="2024-06-25T18:35:34.509" v="29" actId="478"/>
          <ac:picMkLst>
            <pc:docMk/>
            <pc:sldMk cId="3893939027" sldId="326"/>
            <ac:picMk id="13" creationId="{00000000-0000-0000-0000-000000000000}"/>
          </ac:picMkLst>
        </pc:picChg>
      </pc:sldChg>
      <pc:sldChg chg="delCm">
        <pc:chgData name="Adam Maslowski" userId="4a6ee28e-24f1-4419-88ae-c961a3c94e38" providerId="ADAL" clId="{44020ACE-FCA1-4F6A-9CF7-E8A2947EC2F9}" dt="2024-06-25T18:30:24.736" v="6"/>
        <pc:sldMkLst>
          <pc:docMk/>
          <pc:sldMk cId="3600102051" sldId="327"/>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30:14.092" v="5"/>
              <pc2:cmMkLst xmlns:pc2="http://schemas.microsoft.com/office/powerpoint/2019/9/main/command">
                <pc:docMk/>
                <pc:sldMk cId="3600102051" sldId="327"/>
                <pc2:cmMk id="{AAC23C9F-5145-474B-8779-6E026906B7FA}"/>
              </pc2:cmMkLst>
            </pc226:cmChg>
            <pc226:cmChg xmlns:pc226="http://schemas.microsoft.com/office/powerpoint/2022/06/main/command" chg="del">
              <pc226:chgData name="Adam Maslowski" userId="4a6ee28e-24f1-4419-88ae-c961a3c94e38" providerId="ADAL" clId="{44020ACE-FCA1-4F6A-9CF7-E8A2947EC2F9}" dt="2024-06-25T18:30:24.736" v="6"/>
              <pc2:cmMkLst xmlns:pc2="http://schemas.microsoft.com/office/powerpoint/2019/9/main/command">
                <pc:docMk/>
                <pc:sldMk cId="3600102051" sldId="327"/>
                <pc2:cmMk id="{8739C9C9-762D-43DA-8387-3F3868C3417D}"/>
              </pc2:cmMkLst>
            </pc226:cmChg>
          </p:ext>
        </pc:extLst>
      </pc:sldChg>
      <pc:sldChg chg="addSp delSp modSp mod">
        <pc:chgData name="Adam Maslowski" userId="4a6ee28e-24f1-4419-88ae-c961a3c94e38" providerId="ADAL" clId="{44020ACE-FCA1-4F6A-9CF7-E8A2947EC2F9}" dt="2024-06-25T18:37:32.959" v="46" actId="1076"/>
        <pc:sldMkLst>
          <pc:docMk/>
          <pc:sldMk cId="2202373061" sldId="329"/>
        </pc:sldMkLst>
        <pc:spChg chg="add del mod">
          <ac:chgData name="Adam Maslowski" userId="4a6ee28e-24f1-4419-88ae-c961a3c94e38" providerId="ADAL" clId="{44020ACE-FCA1-4F6A-9CF7-E8A2947EC2F9}" dt="2024-06-25T18:37:06.257" v="43" actId="478"/>
          <ac:spMkLst>
            <pc:docMk/>
            <pc:sldMk cId="2202373061" sldId="329"/>
            <ac:spMk id="3" creationId="{82B0F29F-96BC-74BC-BF4D-BFC01041F9FE}"/>
          </ac:spMkLst>
        </pc:spChg>
        <pc:picChg chg="add mod">
          <ac:chgData name="Adam Maslowski" userId="4a6ee28e-24f1-4419-88ae-c961a3c94e38" providerId="ADAL" clId="{44020ACE-FCA1-4F6A-9CF7-E8A2947EC2F9}" dt="2024-06-25T18:37:32.959" v="46" actId="1076"/>
          <ac:picMkLst>
            <pc:docMk/>
            <pc:sldMk cId="2202373061" sldId="329"/>
            <ac:picMk id="6" creationId="{48F93473-0FDD-F49D-D5A8-A4524717A90C}"/>
          </ac:picMkLst>
        </pc:picChg>
        <pc:picChg chg="del">
          <ac:chgData name="Adam Maslowski" userId="4a6ee28e-24f1-4419-88ae-c961a3c94e38" providerId="ADAL" clId="{44020ACE-FCA1-4F6A-9CF7-E8A2947EC2F9}" dt="2024-06-25T18:37:03.352" v="42" actId="478"/>
          <ac:picMkLst>
            <pc:docMk/>
            <pc:sldMk cId="2202373061" sldId="329"/>
            <ac:picMk id="30" creationId="{00000000-0000-0000-0000-000000000000}"/>
          </ac:picMkLst>
        </pc:picChg>
      </pc:sldChg>
      <pc:sldChg chg="delCm">
        <pc:chgData name="Adam Maslowski" userId="4a6ee28e-24f1-4419-88ae-c961a3c94e38" providerId="ADAL" clId="{44020ACE-FCA1-4F6A-9CF7-E8A2947EC2F9}" dt="2024-06-25T18:43:07.695" v="148"/>
        <pc:sldMkLst>
          <pc:docMk/>
          <pc:sldMk cId="13024570" sldId="330"/>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43:07.695" v="148"/>
              <pc2:cmMkLst xmlns:pc2="http://schemas.microsoft.com/office/powerpoint/2019/9/main/command">
                <pc:docMk/>
                <pc:sldMk cId="13024570" sldId="330"/>
                <pc2:cmMk id="{306ABE4A-A921-4B11-9655-FE3EE889790A}"/>
              </pc2:cmMkLst>
            </pc226:cmChg>
            <pc226:cmChg xmlns:pc226="http://schemas.microsoft.com/office/powerpoint/2022/06/main/command" chg="del">
              <pc226:chgData name="Adam Maslowski" userId="4a6ee28e-24f1-4419-88ae-c961a3c94e38" providerId="ADAL" clId="{44020ACE-FCA1-4F6A-9CF7-E8A2947EC2F9}" dt="2024-06-25T18:43:04.985" v="147"/>
              <pc2:cmMkLst xmlns:pc2="http://schemas.microsoft.com/office/powerpoint/2019/9/main/command">
                <pc:docMk/>
                <pc:sldMk cId="13024570" sldId="330"/>
                <pc2:cmMk id="{DCFDE460-F211-407E-929E-8793BC7C03C9}"/>
              </pc2:cmMkLst>
            </pc226:cmChg>
          </p:ext>
        </pc:extLst>
      </pc:sldChg>
      <pc:sldChg chg="addSp delSp modSp mod delCm">
        <pc:chgData name="Adam Maslowski" userId="4a6ee28e-24f1-4419-88ae-c961a3c94e38" providerId="ADAL" clId="{44020ACE-FCA1-4F6A-9CF7-E8A2947EC2F9}" dt="2024-06-25T18:47:29.545" v="164"/>
        <pc:sldMkLst>
          <pc:docMk/>
          <pc:sldMk cId="1501871599" sldId="332"/>
        </pc:sldMkLst>
        <pc:spChg chg="add del mod">
          <ac:chgData name="Adam Maslowski" userId="4a6ee28e-24f1-4419-88ae-c961a3c94e38" providerId="ADAL" clId="{44020ACE-FCA1-4F6A-9CF7-E8A2947EC2F9}" dt="2024-06-25T18:47:07.395" v="156" actId="478"/>
          <ac:spMkLst>
            <pc:docMk/>
            <pc:sldMk cId="1501871599" sldId="332"/>
            <ac:spMk id="3" creationId="{8BA2C304-7425-1183-FE29-B966C4D73CF4}"/>
          </ac:spMkLst>
        </pc:spChg>
        <pc:spChg chg="add del mod">
          <ac:chgData name="Adam Maslowski" userId="4a6ee28e-24f1-4419-88ae-c961a3c94e38" providerId="ADAL" clId="{44020ACE-FCA1-4F6A-9CF7-E8A2947EC2F9}" dt="2024-06-25T18:47:11.311" v="158" actId="478"/>
          <ac:spMkLst>
            <pc:docMk/>
            <pc:sldMk cId="1501871599" sldId="332"/>
            <ac:spMk id="5" creationId="{11884413-F449-A207-45A3-6BC0CE212072}"/>
          </ac:spMkLst>
        </pc:spChg>
        <pc:picChg chg="del">
          <ac:chgData name="Adam Maslowski" userId="4a6ee28e-24f1-4419-88ae-c961a3c94e38" providerId="ADAL" clId="{44020ACE-FCA1-4F6A-9CF7-E8A2947EC2F9}" dt="2024-06-25T18:46:56.250" v="154" actId="478"/>
          <ac:picMkLst>
            <pc:docMk/>
            <pc:sldMk cId="1501871599" sldId="332"/>
            <ac:picMk id="6" creationId="{00000000-0000-0000-0000-000000000000}"/>
          </ac:picMkLst>
        </pc:picChg>
        <pc:picChg chg="add mod">
          <ac:chgData name="Adam Maslowski" userId="4a6ee28e-24f1-4419-88ae-c961a3c94e38" providerId="ADAL" clId="{44020ACE-FCA1-4F6A-9CF7-E8A2947EC2F9}" dt="2024-06-25T18:47:22.685" v="163" actId="1076"/>
          <ac:picMkLst>
            <pc:docMk/>
            <pc:sldMk cId="1501871599" sldId="332"/>
            <ac:picMk id="9" creationId="{2677FAC9-C196-CF8E-FF92-BFA762F45924}"/>
          </ac:picMkLst>
        </pc:pic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47:29.545" v="164"/>
              <pc2:cmMkLst xmlns:pc2="http://schemas.microsoft.com/office/powerpoint/2019/9/main/command">
                <pc:docMk/>
                <pc:sldMk cId="1501871599" sldId="332"/>
                <pc2:cmMk id="{E64F549B-392E-4978-90C2-DE1507F6E855}"/>
              </pc2:cmMkLst>
            </pc226:cmChg>
          </p:ext>
        </pc:extLst>
      </pc:sldChg>
      <pc:sldChg chg="addSp delSp modSp mod delCm">
        <pc:chgData name="Adam Maslowski" userId="4a6ee28e-24f1-4419-88ae-c961a3c94e38" providerId="ADAL" clId="{44020ACE-FCA1-4F6A-9CF7-E8A2947EC2F9}" dt="2024-06-25T18:48:35.272" v="170"/>
        <pc:sldMkLst>
          <pc:docMk/>
          <pc:sldMk cId="2656144615" sldId="333"/>
        </pc:sldMkLst>
        <pc:spChg chg="add del mod">
          <ac:chgData name="Adam Maslowski" userId="4a6ee28e-24f1-4419-88ae-c961a3c94e38" providerId="ADAL" clId="{44020ACE-FCA1-4F6A-9CF7-E8A2947EC2F9}" dt="2024-06-25T18:48:22.229" v="166" actId="478"/>
          <ac:spMkLst>
            <pc:docMk/>
            <pc:sldMk cId="2656144615" sldId="333"/>
            <ac:spMk id="3" creationId="{141EDE8E-C4DD-B81A-A56A-AF1B8501EDFF}"/>
          </ac:spMkLst>
        </pc:spChg>
        <pc:picChg chg="add mod">
          <ac:chgData name="Adam Maslowski" userId="4a6ee28e-24f1-4419-88ae-c961a3c94e38" providerId="ADAL" clId="{44020ACE-FCA1-4F6A-9CF7-E8A2947EC2F9}" dt="2024-06-25T18:48:28.143" v="169" actId="1076"/>
          <ac:picMkLst>
            <pc:docMk/>
            <pc:sldMk cId="2656144615" sldId="333"/>
            <ac:picMk id="6" creationId="{2DE24136-E26F-1626-6C9A-13F1ACBB27D8}"/>
          </ac:picMkLst>
        </pc:picChg>
        <pc:picChg chg="del">
          <ac:chgData name="Adam Maslowski" userId="4a6ee28e-24f1-4419-88ae-c961a3c94e38" providerId="ADAL" clId="{44020ACE-FCA1-4F6A-9CF7-E8A2947EC2F9}" dt="2024-06-25T18:48:17.902" v="165" actId="478"/>
          <ac:picMkLst>
            <pc:docMk/>
            <pc:sldMk cId="2656144615" sldId="333"/>
            <ac:picMk id="10" creationId="{00000000-0000-0000-0000-000000000000}"/>
          </ac:picMkLst>
        </pc:pic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4020ACE-FCA1-4F6A-9CF7-E8A2947EC2F9}" dt="2024-06-25T18:48:35.272" v="170"/>
              <pc2:cmMkLst xmlns:pc2="http://schemas.microsoft.com/office/powerpoint/2019/9/main/command">
                <pc:docMk/>
                <pc:sldMk cId="2656144615" sldId="333"/>
                <pc2:cmMk id="{5D899F9B-E594-4346-B1F1-E471275646B8}"/>
              </pc2:cmMkLst>
            </pc226:cmChg>
          </p:ext>
        </pc:extLst>
      </pc:sldChg>
      <pc:sldChg chg="addSp delSp modSp mod delCm modCm">
        <pc:chgData name="Adam Maslowski" userId="4a6ee28e-24f1-4419-88ae-c961a3c94e38" providerId="ADAL" clId="{44020ACE-FCA1-4F6A-9CF7-E8A2947EC2F9}" dt="2024-06-25T18:49:22.539" v="177"/>
        <pc:sldMkLst>
          <pc:docMk/>
          <pc:sldMk cId="1640772130" sldId="334"/>
        </pc:sldMkLst>
        <pc:spChg chg="add del mod">
          <ac:chgData name="Adam Maslowski" userId="4a6ee28e-24f1-4419-88ae-c961a3c94e38" providerId="ADAL" clId="{44020ACE-FCA1-4F6A-9CF7-E8A2947EC2F9}" dt="2024-06-25T18:49:12.626" v="176" actId="478"/>
          <ac:spMkLst>
            <pc:docMk/>
            <pc:sldMk cId="1640772130" sldId="334"/>
            <ac:spMk id="3" creationId="{467AFCB2-1C40-8D6B-132D-760A583AB65A}"/>
          </ac:spMkLst>
        </pc:spChg>
        <pc:picChg chg="del">
          <ac:chgData name="Adam Maslowski" userId="4a6ee28e-24f1-4419-88ae-c961a3c94e38" providerId="ADAL" clId="{44020ACE-FCA1-4F6A-9CF7-E8A2947EC2F9}" dt="2024-06-25T18:48:59.940" v="171" actId="478"/>
          <ac:picMkLst>
            <pc:docMk/>
            <pc:sldMk cId="1640772130" sldId="334"/>
            <ac:picMk id="5" creationId="{00000000-0000-0000-0000-000000000000}"/>
          </ac:picMkLst>
        </pc:picChg>
        <pc:picChg chg="add mod">
          <ac:chgData name="Adam Maslowski" userId="4a6ee28e-24f1-4419-88ae-c961a3c94e38" providerId="ADAL" clId="{44020ACE-FCA1-4F6A-9CF7-E8A2947EC2F9}" dt="2024-06-25T18:49:09.458" v="175" actId="1076"/>
          <ac:picMkLst>
            <pc:docMk/>
            <pc:sldMk cId="1640772130" sldId="334"/>
            <ac:picMk id="8" creationId="{8899B1D1-C092-7DC6-67D5-7559ABB1782E}"/>
          </ac:picMkLst>
        </pc:pic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4020ACE-FCA1-4F6A-9CF7-E8A2947EC2F9}" dt="2024-06-25T18:49:22.539" v="177"/>
              <pc2:cmMkLst xmlns:pc2="http://schemas.microsoft.com/office/powerpoint/2019/9/main/command">
                <pc:docMk/>
                <pc:sldMk cId="1640772130" sldId="334"/>
                <pc2:cmMk id="{1942C116-2559-42BD-95E5-952086891CF0}"/>
              </pc2:cmMkLst>
            </pc226:cmChg>
          </p:ext>
        </pc:extLst>
      </pc:sldChg>
      <pc:sldChg chg="addSp delSp modSp new mod">
        <pc:chgData name="Adam Maslowski" userId="4a6ee28e-24f1-4419-88ae-c961a3c94e38" providerId="ADAL" clId="{44020ACE-FCA1-4F6A-9CF7-E8A2947EC2F9}" dt="2024-06-25T18:36:58.311" v="41" actId="1076"/>
        <pc:sldMkLst>
          <pc:docMk/>
          <pc:sldMk cId="1983535947" sldId="335"/>
        </pc:sldMkLst>
        <pc:spChg chg="mod">
          <ac:chgData name="Adam Maslowski" userId="4a6ee28e-24f1-4419-88ae-c961a3c94e38" providerId="ADAL" clId="{44020ACE-FCA1-4F6A-9CF7-E8A2947EC2F9}" dt="2024-06-25T18:36:06.135" v="35"/>
          <ac:spMkLst>
            <pc:docMk/>
            <pc:sldMk cId="1983535947" sldId="335"/>
            <ac:spMk id="2" creationId="{9ADA8EDD-557A-406C-0F58-CFFFF92B2FC4}"/>
          </ac:spMkLst>
        </pc:spChg>
        <pc:spChg chg="del">
          <ac:chgData name="Adam Maslowski" userId="4a6ee28e-24f1-4419-88ae-c961a3c94e38" providerId="ADAL" clId="{44020ACE-FCA1-4F6A-9CF7-E8A2947EC2F9}" dt="2024-06-25T18:36:44.406" v="36" actId="478"/>
          <ac:spMkLst>
            <pc:docMk/>
            <pc:sldMk cId="1983535947" sldId="335"/>
            <ac:spMk id="3" creationId="{8D73FFC0-1A8A-A287-C618-A750EB678853}"/>
          </ac:spMkLst>
        </pc:spChg>
        <pc:picChg chg="add mod">
          <ac:chgData name="Adam Maslowski" userId="4a6ee28e-24f1-4419-88ae-c961a3c94e38" providerId="ADAL" clId="{44020ACE-FCA1-4F6A-9CF7-E8A2947EC2F9}" dt="2024-06-25T18:36:58.311" v="41" actId="1076"/>
          <ac:picMkLst>
            <pc:docMk/>
            <pc:sldMk cId="1983535947" sldId="335"/>
            <ac:picMk id="7" creationId="{C238B24C-3D8B-84C5-10CA-820123E40B8F}"/>
          </ac:picMkLst>
        </pc:picChg>
      </pc:sldChg>
      <pc:sldMasterChg chg="modSp mod">
        <pc:chgData name="Adam Maslowski" userId="4a6ee28e-24f1-4419-88ae-c961a3c94e38" providerId="ADAL" clId="{44020ACE-FCA1-4F6A-9CF7-E8A2947EC2F9}" dt="2024-06-25T18:29:32.437" v="3" actId="6549"/>
        <pc:sldMasterMkLst>
          <pc:docMk/>
          <pc:sldMasterMk cId="0" sldId="2147483781"/>
        </pc:sldMasterMkLst>
        <pc:spChg chg="mod">
          <ac:chgData name="Adam Maslowski" userId="4a6ee28e-24f1-4419-88ae-c961a3c94e38" providerId="ADAL" clId="{44020ACE-FCA1-4F6A-9CF7-E8A2947EC2F9}" dt="2024-06-25T18:29:32.437" v="3" actId="6549"/>
          <ac:spMkLst>
            <pc:docMk/>
            <pc:sldMasterMk cId="0" sldId="2147483781"/>
            <ac:spMk id="12" creationId="{00000000-0000-0000-0000-000000000000}"/>
          </ac:spMkLst>
        </pc:spChg>
      </pc:sldMasterChg>
    </pc:docChg>
  </pc:docChgLst>
  <pc:docChgLst>
    <pc:chgData name="Adam Maslowski" userId="S::maslowskia@asme.org::4a6ee28e-24f1-4419-88ae-c961a3c94e38" providerId="AD" clId="Web-{A7442374-65C6-F775-1F85-B172CD6863C9}"/>
    <pc:docChg chg="mod modSld">
      <pc:chgData name="Adam Maslowski" userId="S::maslowskia@asme.org::4a6ee28e-24f1-4419-88ae-c961a3c94e38" providerId="AD" clId="Web-{A7442374-65C6-F775-1F85-B172CD6863C9}" dt="2024-06-20T15:49:20.745" v="213"/>
      <pc:docMkLst>
        <pc:docMk/>
      </pc:docMkLst>
      <pc:sldChg chg="modSp modCm modNotes">
        <pc:chgData name="Adam Maslowski" userId="S::maslowskia@asme.org::4a6ee28e-24f1-4419-88ae-c961a3c94e38" providerId="AD" clId="Web-{A7442374-65C6-F775-1F85-B172CD6863C9}" dt="2024-06-20T15:49:20.745" v="213"/>
        <pc:sldMkLst>
          <pc:docMk/>
          <pc:sldMk cId="0" sldId="298"/>
        </pc:sldMkLst>
        <pc:spChg chg="mod">
          <ac:chgData name="Adam Maslowski" userId="S::maslowskia@asme.org::4a6ee28e-24f1-4419-88ae-c961a3c94e38" providerId="AD" clId="Web-{A7442374-65C6-F775-1F85-B172CD6863C9}" dt="2024-06-20T15:48:44.620" v="199" actId="20577"/>
          <ac:spMkLst>
            <pc:docMk/>
            <pc:sldMk cId="0" sldId="298"/>
            <ac:spMk id="4301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49:20.745" v="213"/>
              <pc2:cmMkLst xmlns:pc2="http://schemas.microsoft.com/office/powerpoint/2019/9/main/command">
                <pc:docMk/>
                <pc:sldMk cId="0" sldId="298"/>
                <pc2:cmMk id="{60328D3A-3F0D-4535-8A24-3A9CC73F2B12}"/>
              </pc2:cmMkLst>
              <pc226:cmRplyChg chg="add">
                <pc226:chgData name="Adam Maslowski" userId="S::maslowskia@asme.org::4a6ee28e-24f1-4419-88ae-c961a3c94e38" providerId="AD" clId="Web-{A7442374-65C6-F775-1F85-B172CD6863C9}" dt="2024-06-20T15:49:17.933" v="212"/>
                <pc2:cmRplyMkLst xmlns:pc2="http://schemas.microsoft.com/office/powerpoint/2019/9/main/command">
                  <pc:docMk/>
                  <pc:sldMk cId="0" sldId="298"/>
                  <pc2:cmMk id="{60328D3A-3F0D-4535-8A24-3A9CC73F2B12}"/>
                  <pc2:cmRplyMk id="{B6F9DF3F-881B-4804-B1EF-7C421036C5C7}"/>
                </pc2:cmRplyMkLst>
              </pc226:cmRplyChg>
            </pc226:cmChg>
          </p:ext>
        </pc:extLst>
      </pc:sldChg>
      <pc:sldChg chg="modCm">
        <pc:chgData name="Adam Maslowski" userId="S::maslowskia@asme.org::4a6ee28e-24f1-4419-88ae-c961a3c94e38" providerId="AD" clId="Web-{A7442374-65C6-F775-1F85-B172CD6863C9}" dt="2024-06-20T15:31:34.036" v="6"/>
        <pc:sldMkLst>
          <pc:docMk/>
          <pc:sldMk cId="4219100164" sldId="306"/>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31:34.036" v="6"/>
              <pc2:cmMkLst xmlns:pc2="http://schemas.microsoft.com/office/powerpoint/2019/9/main/command">
                <pc:docMk/>
                <pc:sldMk cId="4219100164" sldId="306"/>
                <pc2:cmMk id="{B836FD96-6327-4009-B613-1F6DF1BAFC8F}"/>
              </pc2:cmMkLst>
              <pc226:cmRplyChg chg="add">
                <pc226:chgData name="Adam Maslowski" userId="S::maslowskia@asme.org::4a6ee28e-24f1-4419-88ae-c961a3c94e38" providerId="AD" clId="Web-{A7442374-65C6-F775-1F85-B172CD6863C9}" dt="2024-06-20T15:31:31.520" v="5"/>
                <pc2:cmRplyMkLst xmlns:pc2="http://schemas.microsoft.com/office/powerpoint/2019/9/main/command">
                  <pc:docMk/>
                  <pc:sldMk cId="4219100164" sldId="306"/>
                  <pc2:cmMk id="{B836FD96-6327-4009-B613-1F6DF1BAFC8F}"/>
                  <pc2:cmRplyMk id="{D09A3FE7-D77C-4EE9-813A-1B334B379A4B}"/>
                </pc2:cmRplyMkLst>
              </pc226:cmRplyChg>
            </pc226:cmChg>
          </p:ext>
        </pc:extLst>
      </pc:sldChg>
      <pc:sldChg chg="modSp modCm modNotes">
        <pc:chgData name="Adam Maslowski" userId="S::maslowskia@asme.org::4a6ee28e-24f1-4419-88ae-c961a3c94e38" providerId="AD" clId="Web-{A7442374-65C6-F775-1F85-B172CD6863C9}" dt="2024-06-20T15:37:17.319" v="68"/>
        <pc:sldMkLst>
          <pc:docMk/>
          <pc:sldMk cId="3977025643" sldId="309"/>
        </pc:sldMkLst>
        <pc:spChg chg="mod">
          <ac:chgData name="Adam Maslowski" userId="S::maslowskia@asme.org::4a6ee28e-24f1-4419-88ae-c961a3c94e38" providerId="AD" clId="Web-{A7442374-65C6-F775-1F85-B172CD6863C9}" dt="2024-06-20T15:36:47.803" v="49" actId="20577"/>
          <ac:spMkLst>
            <pc:docMk/>
            <pc:sldMk cId="3977025643" sldId="309"/>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35:32.381" v="38"/>
              <pc2:cmMkLst xmlns:pc2="http://schemas.microsoft.com/office/powerpoint/2019/9/main/command">
                <pc:docMk/>
                <pc:sldMk cId="3977025643" sldId="309"/>
                <pc2:cmMk id="{34A6719F-639E-479D-B7BC-43DBC1AB2DB1}"/>
              </pc2:cmMkLst>
              <pc226:cmRplyChg chg="add">
                <pc226:chgData name="Adam Maslowski" userId="S::maslowskia@asme.org::4a6ee28e-24f1-4419-88ae-c961a3c94e38" providerId="AD" clId="Web-{A7442374-65C6-F775-1F85-B172CD6863C9}" dt="2024-06-20T15:35:29.444" v="37"/>
                <pc2:cmRplyMkLst xmlns:pc2="http://schemas.microsoft.com/office/powerpoint/2019/9/main/command">
                  <pc:docMk/>
                  <pc:sldMk cId="3977025643" sldId="309"/>
                  <pc2:cmMk id="{34A6719F-639E-479D-B7BC-43DBC1AB2DB1}"/>
                  <pc2:cmRplyMk id="{6B4406A3-E526-4219-80F7-6FF481EFC421}"/>
                </pc2:cmRplyMkLst>
              </pc226:cmRplyChg>
            </pc226:cmChg>
            <pc226:cmChg xmlns:pc226="http://schemas.microsoft.com/office/powerpoint/2022/06/main/command" chg="mod">
              <pc226:chgData name="Adam Maslowski" userId="S::maslowskia@asme.org::4a6ee28e-24f1-4419-88ae-c961a3c94e38" providerId="AD" clId="Web-{A7442374-65C6-F775-1F85-B172CD6863C9}" dt="2024-06-20T15:37:17.319" v="68"/>
              <pc2:cmMkLst xmlns:pc2="http://schemas.microsoft.com/office/powerpoint/2019/9/main/command">
                <pc:docMk/>
                <pc:sldMk cId="3977025643" sldId="309"/>
                <pc2:cmMk id="{9E3C23C6-88BF-4B2A-85F9-9FCF30EFEB24}"/>
              </pc2:cmMkLst>
              <pc226:cmRplyChg chg="add">
                <pc226:chgData name="Adam Maslowski" userId="S::maslowskia@asme.org::4a6ee28e-24f1-4419-88ae-c961a3c94e38" providerId="AD" clId="Web-{A7442374-65C6-F775-1F85-B172CD6863C9}" dt="2024-06-20T15:37:13.132" v="67"/>
                <pc2:cmRplyMkLst xmlns:pc2="http://schemas.microsoft.com/office/powerpoint/2019/9/main/command">
                  <pc:docMk/>
                  <pc:sldMk cId="3977025643" sldId="309"/>
                  <pc2:cmMk id="{9E3C23C6-88BF-4B2A-85F9-9FCF30EFEB24}"/>
                  <pc2:cmRplyMk id="{59676403-FFCF-48A1-9C03-0BAB7D58DC8A}"/>
                </pc2:cmRplyMkLst>
              </pc226:cmRplyChg>
            </pc226:cmChg>
          </p:ext>
        </pc:extLst>
      </pc:sldChg>
      <pc:sldChg chg="modSp modCm modNotes">
        <pc:chgData name="Adam Maslowski" userId="S::maslowskia@asme.org::4a6ee28e-24f1-4419-88ae-c961a3c94e38" providerId="AD" clId="Web-{A7442374-65C6-F775-1F85-B172CD6863C9}" dt="2024-06-20T15:46:59.979" v="188"/>
        <pc:sldMkLst>
          <pc:docMk/>
          <pc:sldMk cId="539355017" sldId="311"/>
        </pc:sldMkLst>
        <pc:spChg chg="mod">
          <ac:chgData name="Adam Maslowski" userId="S::maslowskia@asme.org::4a6ee28e-24f1-4419-88ae-c961a3c94e38" providerId="AD" clId="Web-{A7442374-65C6-F775-1F85-B172CD6863C9}" dt="2024-06-20T15:46:31.885" v="183" actId="20577"/>
          <ac:spMkLst>
            <pc:docMk/>
            <pc:sldMk cId="539355017" sldId="311"/>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46:23.151" v="180" actId="20577"/>
              <pc2:cmMkLst xmlns:pc2="http://schemas.microsoft.com/office/powerpoint/2019/9/main/command">
                <pc:docMk/>
                <pc:sldMk cId="539355017" sldId="311"/>
                <pc2:cmMk id="{5A798C5E-702C-416F-A802-A50E48CE328E}"/>
              </pc2:cmMkLst>
              <pc226:cmRplyChg chg="add">
                <pc226:chgData name="Adam Maslowski" userId="S::maslowskia@asme.org::4a6ee28e-24f1-4419-88ae-c961a3c94e38" providerId="AD" clId="Web-{A7442374-65C6-F775-1F85-B172CD6863C9}" dt="2024-06-20T15:45:49.729" v="177"/>
                <pc2:cmRplyMkLst xmlns:pc2="http://schemas.microsoft.com/office/powerpoint/2019/9/main/command">
                  <pc:docMk/>
                  <pc:sldMk cId="539355017" sldId="311"/>
                  <pc2:cmMk id="{5A798C5E-702C-416F-A802-A50E48CE328E}"/>
                  <pc2:cmRplyMk id="{12D5CA70-C3FB-43AB-95EC-30DBA4DE6471}"/>
                </pc2:cmRplyMkLst>
              </pc226:cmRplyChg>
            </pc226:cmChg>
            <pc226:cmChg xmlns:pc226="http://schemas.microsoft.com/office/powerpoint/2022/06/main/command" chg="mod">
              <pc226:chgData name="Adam Maslowski" userId="S::maslowskia@asme.org::4a6ee28e-24f1-4419-88ae-c961a3c94e38" providerId="AD" clId="Web-{A7442374-65C6-F775-1F85-B172CD6863C9}" dt="2024-06-20T15:46:59.979" v="188"/>
              <pc2:cmMkLst xmlns:pc2="http://schemas.microsoft.com/office/powerpoint/2019/9/main/command">
                <pc:docMk/>
                <pc:sldMk cId="539355017" sldId="311"/>
                <pc2:cmMk id="{3BFC45DC-13E3-4969-8631-63A611EBBE60}"/>
              </pc2:cmMkLst>
              <pc226:cmRplyChg chg="add">
                <pc226:chgData name="Adam Maslowski" userId="S::maslowskia@asme.org::4a6ee28e-24f1-4419-88ae-c961a3c94e38" providerId="AD" clId="Web-{A7442374-65C6-F775-1F85-B172CD6863C9}" dt="2024-06-20T15:46:57.151" v="187"/>
                <pc2:cmRplyMkLst xmlns:pc2="http://schemas.microsoft.com/office/powerpoint/2019/9/main/command">
                  <pc:docMk/>
                  <pc:sldMk cId="539355017" sldId="311"/>
                  <pc2:cmMk id="{3BFC45DC-13E3-4969-8631-63A611EBBE60}"/>
                  <pc2:cmRplyMk id="{7C869B37-C28D-45CC-913F-45D2AB33168C}"/>
                </pc2:cmRplyMkLst>
              </pc226:cmRplyChg>
            </pc226:cmChg>
          </p:ext>
        </pc:extLst>
      </pc:sldChg>
      <pc:sldChg chg="modSp modCm">
        <pc:chgData name="Adam Maslowski" userId="S::maslowskia@asme.org::4a6ee28e-24f1-4419-88ae-c961a3c94e38" providerId="AD" clId="Web-{A7442374-65C6-F775-1F85-B172CD6863C9}" dt="2024-06-20T15:41:32.055" v="113"/>
        <pc:sldMkLst>
          <pc:docMk/>
          <pc:sldMk cId="4137864120" sldId="315"/>
        </pc:sldMkLst>
        <pc:spChg chg="mod">
          <ac:chgData name="Adam Maslowski" userId="S::maslowskia@asme.org::4a6ee28e-24f1-4419-88ae-c961a3c94e38" providerId="AD" clId="Web-{A7442374-65C6-F775-1F85-B172CD6863C9}" dt="2024-06-20T15:41:16.399" v="110" actId="20577"/>
          <ac:spMkLst>
            <pc:docMk/>
            <pc:sldMk cId="4137864120" sldId="315"/>
            <ac:spMk id="3" creationId="{00000000-0000-0000-0000-000000000000}"/>
          </ac:spMkLst>
        </pc:spChg>
        <pc:spChg chg="mod">
          <ac:chgData name="Adam Maslowski" userId="S::maslowskia@asme.org::4a6ee28e-24f1-4419-88ae-c961a3c94e38" providerId="AD" clId="Web-{A7442374-65C6-F775-1F85-B172CD6863C9}" dt="2024-06-20T15:40:43.883" v="100" actId="1076"/>
          <ac:spMkLst>
            <pc:docMk/>
            <pc:sldMk cId="4137864120" sldId="315"/>
            <ac:spMk id="4"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41:29.555" v="112"/>
              <pc2:cmMkLst xmlns:pc2="http://schemas.microsoft.com/office/powerpoint/2019/9/main/command">
                <pc:docMk/>
                <pc:sldMk cId="4137864120" sldId="315"/>
                <pc2:cmMk id="{A24E9E2C-C0C5-48E4-A535-4C6D3C8F0B61}"/>
              </pc2:cmMkLst>
              <pc226:cmRplyChg chg="add">
                <pc226:chgData name="Adam Maslowski" userId="S::maslowskia@asme.org::4a6ee28e-24f1-4419-88ae-c961a3c94e38" providerId="AD" clId="Web-{A7442374-65C6-F775-1F85-B172CD6863C9}" dt="2024-06-20T15:41:24.946" v="111"/>
                <pc2:cmRplyMkLst xmlns:pc2="http://schemas.microsoft.com/office/powerpoint/2019/9/main/command">
                  <pc:docMk/>
                  <pc:sldMk cId="4137864120" sldId="315"/>
                  <pc2:cmMk id="{A24E9E2C-C0C5-48E4-A535-4C6D3C8F0B61}"/>
                  <pc2:cmRplyMk id="{D188DD2E-75EC-469B-922D-469F404E7F26}"/>
                </pc2:cmRplyMkLst>
              </pc226:cmRplyChg>
            </pc226:cmChg>
            <pc226:cmChg xmlns:pc226="http://schemas.microsoft.com/office/powerpoint/2022/06/main/command" chg="mod">
              <pc226:chgData name="Adam Maslowski" userId="S::maslowskia@asme.org::4a6ee28e-24f1-4419-88ae-c961a3c94e38" providerId="AD" clId="Web-{A7442374-65C6-F775-1F85-B172CD6863C9}" dt="2024-06-20T15:41:32.055" v="113"/>
              <pc2:cmMkLst xmlns:pc2="http://schemas.microsoft.com/office/powerpoint/2019/9/main/command">
                <pc:docMk/>
                <pc:sldMk cId="4137864120" sldId="315"/>
                <pc2:cmMk id="{AFCEAE72-965D-4462-A1F7-FE4FF08FDE38}"/>
              </pc2:cmMkLst>
              <pc226:cmRplyChg chg="add">
                <pc226:chgData name="Adam Maslowski" userId="S::maslowskia@asme.org::4a6ee28e-24f1-4419-88ae-c961a3c94e38" providerId="AD" clId="Web-{A7442374-65C6-F775-1F85-B172CD6863C9}" dt="2024-06-20T15:38:40.663" v="75"/>
                <pc2:cmRplyMkLst xmlns:pc2="http://schemas.microsoft.com/office/powerpoint/2019/9/main/command">
                  <pc:docMk/>
                  <pc:sldMk cId="4137864120" sldId="315"/>
                  <pc2:cmMk id="{AFCEAE72-965D-4462-A1F7-FE4FF08FDE38}"/>
                  <pc2:cmRplyMk id="{FB5EF1AA-5B5E-4448-9A1D-173BFA1B21D6}"/>
                </pc2:cmRplyMkLst>
              </pc226:cmRplyChg>
            </pc226:cmChg>
          </p:ext>
        </pc:extLst>
      </pc:sldChg>
      <pc:sldChg chg="modSp modCm modNotes">
        <pc:chgData name="Adam Maslowski" userId="S::maslowskia@asme.org::4a6ee28e-24f1-4419-88ae-c961a3c94e38" providerId="AD" clId="Web-{A7442374-65C6-F775-1F85-B172CD6863C9}" dt="2024-06-20T15:43:52.822" v="163" actId="20577"/>
        <pc:sldMkLst>
          <pc:docMk/>
          <pc:sldMk cId="2514892487" sldId="316"/>
        </pc:sldMkLst>
        <pc:spChg chg="mod">
          <ac:chgData name="Adam Maslowski" userId="S::maslowskia@asme.org::4a6ee28e-24f1-4419-88ae-c961a3c94e38" providerId="AD" clId="Web-{A7442374-65C6-F775-1F85-B172CD6863C9}" dt="2024-06-20T15:43:52.822" v="163" actId="20577"/>
          <ac:spMkLst>
            <pc:docMk/>
            <pc:sldMk cId="2514892487" sldId="316"/>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43:50.462" v="162"/>
              <pc2:cmMkLst xmlns:pc2="http://schemas.microsoft.com/office/powerpoint/2019/9/main/command">
                <pc:docMk/>
                <pc:sldMk cId="2514892487" sldId="316"/>
                <pc2:cmMk id="{69A1D5E8-31EA-45DC-BCB1-1701DA17D55D}"/>
              </pc2:cmMkLst>
              <pc226:cmRplyChg chg="add">
                <pc226:chgData name="Adam Maslowski" userId="S::maslowskia@asme.org::4a6ee28e-24f1-4419-88ae-c961a3c94e38" providerId="AD" clId="Web-{A7442374-65C6-F775-1F85-B172CD6863C9}" dt="2024-06-20T15:43:45.822" v="161"/>
                <pc2:cmRplyMkLst xmlns:pc2="http://schemas.microsoft.com/office/powerpoint/2019/9/main/command">
                  <pc:docMk/>
                  <pc:sldMk cId="2514892487" sldId="316"/>
                  <pc2:cmMk id="{69A1D5E8-31EA-45DC-BCB1-1701DA17D55D}"/>
                  <pc2:cmRplyMk id="{D239630F-E656-41E9-BF24-81BC9F64DC6C}"/>
                </pc2:cmRplyMkLst>
              </pc226:cmRplyChg>
            </pc226:cmChg>
          </p:ext>
        </pc:extLst>
      </pc:sldChg>
      <pc:sldChg chg="modSp modCm modNotes">
        <pc:chgData name="Adam Maslowski" userId="S::maslowskia@asme.org::4a6ee28e-24f1-4419-88ae-c961a3c94e38" providerId="AD" clId="Web-{A7442374-65C6-F775-1F85-B172CD6863C9}" dt="2024-06-20T15:32:57.786" v="19"/>
        <pc:sldMkLst>
          <pc:docMk/>
          <pc:sldMk cId="2856119440" sldId="325"/>
        </pc:sldMkLst>
        <pc:spChg chg="mod">
          <ac:chgData name="Adam Maslowski" userId="S::maslowskia@asme.org::4a6ee28e-24f1-4419-88ae-c961a3c94e38" providerId="AD" clId="Web-{A7442374-65C6-F775-1F85-B172CD6863C9}" dt="2024-06-20T15:32:19.271" v="11" actId="20577"/>
          <ac:spMkLst>
            <pc:docMk/>
            <pc:sldMk cId="2856119440" sldId="325"/>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32:57.786" v="19"/>
              <pc2:cmMkLst xmlns:pc2="http://schemas.microsoft.com/office/powerpoint/2019/9/main/command">
                <pc:docMk/>
                <pc:sldMk cId="2856119440" sldId="325"/>
                <pc2:cmMk id="{7BBD3B4D-94CC-4D18-8F80-7C2F21A52C7D}"/>
              </pc2:cmMkLst>
              <pc226:cmRplyChg chg="add">
                <pc226:chgData name="Adam Maslowski" userId="S::maslowskia@asme.org::4a6ee28e-24f1-4419-88ae-c961a3c94e38" providerId="AD" clId="Web-{A7442374-65C6-F775-1F85-B172CD6863C9}" dt="2024-06-20T15:32:54.146" v="18"/>
                <pc2:cmRplyMkLst xmlns:pc2="http://schemas.microsoft.com/office/powerpoint/2019/9/main/command">
                  <pc:docMk/>
                  <pc:sldMk cId="2856119440" sldId="325"/>
                  <pc2:cmMk id="{7BBD3B4D-94CC-4D18-8F80-7C2F21A52C7D}"/>
                  <pc2:cmRplyMk id="{68744D0F-BA51-45E0-9F62-E44B16AEE7F4}"/>
                </pc2:cmRplyMkLst>
              </pc226:cmRplyChg>
            </pc226:cmChg>
          </p:ext>
        </pc:extLst>
      </pc:sldChg>
      <pc:sldChg chg="modCm">
        <pc:chgData name="Adam Maslowski" userId="S::maslowskia@asme.org::4a6ee28e-24f1-4419-88ae-c961a3c94e38" providerId="AD" clId="Web-{A7442374-65C6-F775-1F85-B172CD6863C9}" dt="2024-06-20T15:31:07.036" v="4"/>
        <pc:sldMkLst>
          <pc:docMk/>
          <pc:sldMk cId="3600102051" sldId="327"/>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31:07.036" v="4"/>
              <pc2:cmMkLst xmlns:pc2="http://schemas.microsoft.com/office/powerpoint/2019/9/main/command">
                <pc:docMk/>
                <pc:sldMk cId="3600102051" sldId="327"/>
                <pc2:cmMk id="{AAC23C9F-5145-474B-8779-6E026906B7FA}"/>
              </pc2:cmMkLst>
              <pc226:cmRplyChg chg="add">
                <pc226:chgData name="Adam Maslowski" userId="S::maslowskia@asme.org::4a6ee28e-24f1-4419-88ae-c961a3c94e38" providerId="AD" clId="Web-{A7442374-65C6-F775-1F85-B172CD6863C9}" dt="2024-06-20T15:30:52.754" v="3"/>
                <pc2:cmRplyMkLst xmlns:pc2="http://schemas.microsoft.com/office/powerpoint/2019/9/main/command">
                  <pc:docMk/>
                  <pc:sldMk cId="3600102051" sldId="327"/>
                  <pc2:cmMk id="{AAC23C9F-5145-474B-8779-6E026906B7FA}"/>
                  <pc2:cmRplyMk id="{7417E4A9-E8B4-43B6-9EC0-DCE796875F53}"/>
                </pc2:cmRplyMkLst>
              </pc226:cmRplyChg>
            </pc226:cmChg>
            <pc226:cmChg xmlns:pc226="http://schemas.microsoft.com/office/powerpoint/2022/06/main/command" chg="mod">
              <pc226:chgData name="Adam Maslowski" userId="S::maslowskia@asme.org::4a6ee28e-24f1-4419-88ae-c961a3c94e38" providerId="AD" clId="Web-{A7442374-65C6-F775-1F85-B172CD6863C9}" dt="2024-06-20T15:27:51.191" v="2"/>
              <pc2:cmMkLst xmlns:pc2="http://schemas.microsoft.com/office/powerpoint/2019/9/main/command">
                <pc:docMk/>
                <pc:sldMk cId="3600102051" sldId="327"/>
                <pc2:cmMk id="{8739C9C9-762D-43DA-8387-3F3868C3417D}"/>
              </pc2:cmMkLst>
              <pc226:cmRplyChg chg="add">
                <pc226:chgData name="Adam Maslowski" userId="S::maslowskia@asme.org::4a6ee28e-24f1-4419-88ae-c961a3c94e38" providerId="AD" clId="Web-{A7442374-65C6-F775-1F85-B172CD6863C9}" dt="2024-06-20T15:27:48.503" v="1"/>
                <pc2:cmRplyMkLst xmlns:pc2="http://schemas.microsoft.com/office/powerpoint/2019/9/main/command">
                  <pc:docMk/>
                  <pc:sldMk cId="3600102051" sldId="327"/>
                  <pc2:cmMk id="{8739C9C9-762D-43DA-8387-3F3868C3417D}"/>
                  <pc2:cmRplyMk id="{3FFD7734-CD92-440C-8534-AB7B01E0E064}"/>
                </pc2:cmRplyMkLst>
              </pc226:cmRplyChg>
            </pc226:cmChg>
          </p:ext>
        </pc:extLst>
      </pc:sldChg>
      <pc:sldChg chg="modSp modCm">
        <pc:chgData name="Adam Maslowski" userId="S::maslowskia@asme.org::4a6ee28e-24f1-4419-88ae-c961a3c94e38" providerId="AD" clId="Web-{A7442374-65C6-F775-1F85-B172CD6863C9}" dt="2024-06-20T15:45:37.697" v="176" actId="20577"/>
        <pc:sldMkLst>
          <pc:docMk/>
          <pc:sldMk cId="13024570" sldId="330"/>
        </pc:sldMkLst>
        <pc:spChg chg="mod">
          <ac:chgData name="Adam Maslowski" userId="S::maslowskia@asme.org::4a6ee28e-24f1-4419-88ae-c961a3c94e38" providerId="AD" clId="Web-{A7442374-65C6-F775-1F85-B172CD6863C9}" dt="2024-06-20T15:45:37.697" v="176" actId="20577"/>
          <ac:spMkLst>
            <pc:docMk/>
            <pc:sldMk cId="13024570" sldId="330"/>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7442374-65C6-F775-1F85-B172CD6863C9}" dt="2024-06-20T15:44:54.666" v="169" actId="20577"/>
              <pc2:cmMkLst xmlns:pc2="http://schemas.microsoft.com/office/powerpoint/2019/9/main/command">
                <pc:docMk/>
                <pc:sldMk cId="13024570" sldId="330"/>
                <pc2:cmMk id="{306ABE4A-A921-4B11-9655-FE3EE889790A}"/>
              </pc2:cmMkLst>
              <pc226:cmRplyChg chg="add">
                <pc226:chgData name="Adam Maslowski" userId="S::maslowskia@asme.org::4a6ee28e-24f1-4419-88ae-c961a3c94e38" providerId="AD" clId="Web-{A7442374-65C6-F775-1F85-B172CD6863C9}" dt="2024-06-20T15:44:46.259" v="167"/>
                <pc2:cmRplyMkLst xmlns:pc2="http://schemas.microsoft.com/office/powerpoint/2019/9/main/command">
                  <pc:docMk/>
                  <pc:sldMk cId="13024570" sldId="330"/>
                  <pc2:cmMk id="{306ABE4A-A921-4B11-9655-FE3EE889790A}"/>
                  <pc2:cmRplyMk id="{EA06AC03-3080-4962-A4AE-1E47798E0EF1}"/>
                </pc2:cmRplyMkLst>
              </pc226:cmRplyChg>
            </pc226:cmChg>
            <pc226:cmChg xmlns:pc226="http://schemas.microsoft.com/office/powerpoint/2022/06/main/command" chg="mod">
              <pc226:chgData name="Adam Maslowski" userId="S::maslowskia@asme.org::4a6ee28e-24f1-4419-88ae-c961a3c94e38" providerId="AD" clId="Web-{A7442374-65C6-F775-1F85-B172CD6863C9}" dt="2024-06-20T15:45:03.525" v="171"/>
              <pc2:cmMkLst xmlns:pc2="http://schemas.microsoft.com/office/powerpoint/2019/9/main/command">
                <pc:docMk/>
                <pc:sldMk cId="13024570" sldId="330"/>
                <pc2:cmMk id="{DCFDE460-F211-407E-929E-8793BC7C03C9}"/>
              </pc2:cmMkLst>
              <pc226:cmRplyChg chg="add">
                <pc226:chgData name="Adam Maslowski" userId="S::maslowskia@asme.org::4a6ee28e-24f1-4419-88ae-c961a3c94e38" providerId="AD" clId="Web-{A7442374-65C6-F775-1F85-B172CD6863C9}" dt="2024-06-20T15:45:01.275" v="170"/>
                <pc2:cmRplyMkLst xmlns:pc2="http://schemas.microsoft.com/office/powerpoint/2019/9/main/command">
                  <pc:docMk/>
                  <pc:sldMk cId="13024570" sldId="330"/>
                  <pc2:cmMk id="{DCFDE460-F211-407E-929E-8793BC7C03C9}"/>
                  <pc2:cmRplyMk id="{CB1FED31-0E73-4CC4-A35B-B8EB1868022A}"/>
                </pc2:cmRplyMkLst>
              </pc226:cmRplyChg>
            </pc226:cmChg>
          </p:ext>
        </pc:extLst>
      </pc:sldChg>
    </pc:docChg>
  </pc:docChgLst>
  <pc:docChgLst>
    <pc:chgData name="Allyson B. Byk" userId="S::byka@asme.org::16d983a4-f82a-44b8-93a8-f616529a6ca5" providerId="AD" clId="Web-{44327FD5-192D-A3C5-91CD-F3BA943CA515}"/>
    <pc:docChg chg="mod">
      <pc:chgData name="Allyson B. Byk" userId="S::byka@asme.org::16d983a4-f82a-44b8-93a8-f616529a6ca5" providerId="AD" clId="Web-{44327FD5-192D-A3C5-91CD-F3BA943CA515}" dt="2024-05-01T05:29:55.803" v="11"/>
      <pc:docMkLst>
        <pc:docMk/>
      </pc:docMkLst>
      <pc:sldChg chg="addCm">
        <pc:chgData name="Allyson B. Byk" userId="S::byka@asme.org::16d983a4-f82a-44b8-93a8-f616529a6ca5" providerId="AD" clId="Web-{44327FD5-192D-A3C5-91CD-F3BA943CA515}" dt="2024-05-01T05:10:26.685" v="1"/>
        <pc:sldMkLst>
          <pc:docMk/>
          <pc:sldMk cId="4219100164" sldId="306"/>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44327FD5-192D-A3C5-91CD-F3BA943CA515}" dt="2024-05-01T05:10:26.685" v="1"/>
              <pc2:cmMkLst xmlns:pc2="http://schemas.microsoft.com/office/powerpoint/2019/9/main/command">
                <pc:docMk/>
                <pc:sldMk cId="4219100164" sldId="306"/>
                <pc2:cmMk id="{B836FD96-6327-4009-B613-1F6DF1BAFC8F}"/>
              </pc2:cmMkLst>
            </pc226:cmChg>
          </p:ext>
        </pc:extLst>
      </pc:sldChg>
      <pc:sldChg chg="addCm">
        <pc:chgData name="Allyson B. Byk" userId="S::byka@asme.org::16d983a4-f82a-44b8-93a8-f616529a6ca5" providerId="AD" clId="Web-{44327FD5-192D-A3C5-91CD-F3BA943CA515}" dt="2024-05-01T05:28:14.592" v="8"/>
        <pc:sldMkLst>
          <pc:docMk/>
          <pc:sldMk cId="539355017" sldId="311"/>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44327FD5-192D-A3C5-91CD-F3BA943CA515}" dt="2024-05-01T05:28:14.592" v="8"/>
              <pc2:cmMkLst xmlns:pc2="http://schemas.microsoft.com/office/powerpoint/2019/9/main/command">
                <pc:docMk/>
                <pc:sldMk cId="539355017" sldId="311"/>
                <pc2:cmMk id="{5A798C5E-702C-416F-A802-A50E48CE328E}"/>
              </pc2:cmMkLst>
            </pc226:cmChg>
          </p:ext>
        </pc:extLst>
      </pc:sldChg>
      <pc:sldChg chg="addCm">
        <pc:chgData name="Allyson B. Byk" userId="S::byka@asme.org::16d983a4-f82a-44b8-93a8-f616529a6ca5" providerId="AD" clId="Web-{44327FD5-192D-A3C5-91CD-F3BA943CA515}" dt="2024-05-01T05:29:55.803" v="11"/>
        <pc:sldMkLst>
          <pc:docMk/>
          <pc:sldMk cId="4095981645" sldId="320"/>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44327FD5-192D-A3C5-91CD-F3BA943CA515}" dt="2024-05-01T05:29:55.803" v="11"/>
              <pc2:cmMkLst xmlns:pc2="http://schemas.microsoft.com/office/powerpoint/2019/9/main/command">
                <pc:docMk/>
                <pc:sldMk cId="4095981645" sldId="320"/>
                <pc2:cmMk id="{B98F457E-EF96-441D-A55C-DE1413C4E20B}"/>
              </pc2:cmMkLst>
            </pc226:cmChg>
          </p:ext>
        </pc:extLst>
      </pc:sldChg>
      <pc:sldChg chg="addCm modCm">
        <pc:chgData name="Allyson B. Byk" userId="S::byka@asme.org::16d983a4-f82a-44b8-93a8-f616529a6ca5" providerId="AD" clId="Web-{44327FD5-192D-A3C5-91CD-F3BA943CA515}" dt="2024-05-01T05:17:58.729" v="5"/>
        <pc:sldMkLst>
          <pc:docMk/>
          <pc:sldMk cId="3498031226" sldId="324"/>
        </pc:sldMkLst>
        <pc:extLst>
          <p:ext xmlns:p="http://schemas.openxmlformats.org/presentationml/2006/main" uri="{D6D511B9-2390-475A-947B-AFAB55BFBCF1}">
            <pc226:cmChg xmlns:pc226="http://schemas.microsoft.com/office/powerpoint/2022/06/main/command" chg="add mod">
              <pc226:chgData name="Allyson B. Byk" userId="S::byka@asme.org::16d983a4-f82a-44b8-93a8-f616529a6ca5" providerId="AD" clId="Web-{44327FD5-192D-A3C5-91CD-F3BA943CA515}" dt="2024-05-01T05:17:58.729" v="5"/>
              <pc2:cmMkLst xmlns:pc2="http://schemas.microsoft.com/office/powerpoint/2019/9/main/command">
                <pc:docMk/>
                <pc:sldMk cId="3498031226" sldId="324"/>
                <pc2:cmMk id="{48F63B31-AE35-4E3B-85EA-93AFD26474C2}"/>
              </pc2:cmMkLst>
            </pc226:cmChg>
          </p:ext>
        </pc:extLst>
      </pc:sldChg>
      <pc:sldChg chg="addCm">
        <pc:chgData name="Allyson B. Byk" userId="S::byka@asme.org::16d983a4-f82a-44b8-93a8-f616529a6ca5" providerId="AD" clId="Web-{44327FD5-192D-A3C5-91CD-F3BA943CA515}" dt="2024-05-01T05:16:46.440" v="3"/>
        <pc:sldMkLst>
          <pc:docMk/>
          <pc:sldMk cId="2856119440" sldId="325"/>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44327FD5-192D-A3C5-91CD-F3BA943CA515}" dt="2024-05-01T05:16:46.440" v="3"/>
              <pc2:cmMkLst xmlns:pc2="http://schemas.microsoft.com/office/powerpoint/2019/9/main/command">
                <pc:docMk/>
                <pc:sldMk cId="2856119440" sldId="325"/>
                <pc2:cmMk id="{7BBD3B4D-94CC-4D18-8F80-7C2F21A52C7D}"/>
              </pc2:cmMkLst>
            </pc226:cmChg>
          </p:ext>
        </pc:extLst>
      </pc:sldChg>
      <pc:sldChg chg="addCm">
        <pc:chgData name="Allyson B. Byk" userId="S::byka@asme.org::16d983a4-f82a-44b8-93a8-f616529a6ca5" providerId="AD" clId="Web-{44327FD5-192D-A3C5-91CD-F3BA943CA515}" dt="2024-05-01T05:15:52.202" v="2"/>
        <pc:sldMkLst>
          <pc:docMk/>
          <pc:sldMk cId="3600102051" sldId="327"/>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44327FD5-192D-A3C5-91CD-F3BA943CA515}" dt="2024-05-01T05:15:52.202" v="2"/>
              <pc2:cmMkLst xmlns:pc2="http://schemas.microsoft.com/office/powerpoint/2019/9/main/command">
                <pc:docMk/>
                <pc:sldMk cId="3600102051" sldId="327"/>
                <pc2:cmMk id="{8739C9C9-762D-43DA-8387-3F3868C3417D}"/>
              </pc2:cmMkLst>
            </pc226:cmChg>
          </p:ext>
        </pc:extLst>
      </pc:sldChg>
      <pc:sldChg chg="addCm modCm">
        <pc:chgData name="Allyson B. Byk" userId="S::byka@asme.org::16d983a4-f82a-44b8-93a8-f616529a6ca5" providerId="AD" clId="Web-{44327FD5-192D-A3C5-91CD-F3BA943CA515}" dt="2024-05-01T05:27:42.933" v="7"/>
        <pc:sldMkLst>
          <pc:docMk/>
          <pc:sldMk cId="13024570" sldId="330"/>
        </pc:sldMkLst>
        <pc:extLst>
          <p:ext xmlns:p="http://schemas.openxmlformats.org/presentationml/2006/main" uri="{D6D511B9-2390-475A-947B-AFAB55BFBCF1}">
            <pc226:cmChg xmlns:pc226="http://schemas.microsoft.com/office/powerpoint/2022/06/main/command" chg="add mod">
              <pc226:chgData name="Allyson B. Byk" userId="S::byka@asme.org::16d983a4-f82a-44b8-93a8-f616529a6ca5" providerId="AD" clId="Web-{44327FD5-192D-A3C5-91CD-F3BA943CA515}" dt="2024-05-01T05:27:42.933" v="7"/>
              <pc2:cmMkLst xmlns:pc2="http://schemas.microsoft.com/office/powerpoint/2019/9/main/command">
                <pc:docMk/>
                <pc:sldMk cId="13024570" sldId="330"/>
                <pc2:cmMk id="{306ABE4A-A921-4B11-9655-FE3EE889790A}"/>
              </pc2:cmMkLst>
            </pc226:cmChg>
          </p:ext>
        </pc:extLst>
      </pc:sldChg>
      <pc:sldChg chg="addCm">
        <pc:chgData name="Allyson B. Byk" userId="S::byka@asme.org::16d983a4-f82a-44b8-93a8-f616529a6ca5" providerId="AD" clId="Web-{44327FD5-192D-A3C5-91CD-F3BA943CA515}" dt="2024-05-01T05:28:58.846" v="9"/>
        <pc:sldMkLst>
          <pc:docMk/>
          <pc:sldMk cId="1501871599" sldId="332"/>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44327FD5-192D-A3C5-91CD-F3BA943CA515}" dt="2024-05-01T05:28:58.846" v="9"/>
              <pc2:cmMkLst xmlns:pc2="http://schemas.microsoft.com/office/powerpoint/2019/9/main/command">
                <pc:docMk/>
                <pc:sldMk cId="1501871599" sldId="332"/>
                <pc2:cmMk id="{E64F549B-392E-4978-90C2-DE1507F6E855}"/>
              </pc2:cmMkLst>
            </pc226:cmChg>
          </p:ext>
        </pc:extLst>
      </pc:sldChg>
      <pc:sldChg chg="addCm">
        <pc:chgData name="Allyson B. Byk" userId="S::byka@asme.org::16d983a4-f82a-44b8-93a8-f616529a6ca5" providerId="AD" clId="Web-{44327FD5-192D-A3C5-91CD-F3BA943CA515}" dt="2024-05-01T05:29:13.566" v="10"/>
        <pc:sldMkLst>
          <pc:docMk/>
          <pc:sldMk cId="2656144615" sldId="333"/>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44327FD5-192D-A3C5-91CD-F3BA943CA515}" dt="2024-05-01T05:29:13.566" v="10"/>
              <pc2:cmMkLst xmlns:pc2="http://schemas.microsoft.com/office/powerpoint/2019/9/main/command">
                <pc:docMk/>
                <pc:sldMk cId="2656144615" sldId="333"/>
                <pc2:cmMk id="{5D899F9B-E594-4346-B1F1-E471275646B8}"/>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238" cy="479424"/>
          </a:xfrm>
          <a:prstGeom prst="rect">
            <a:avLst/>
          </a:prstGeom>
        </p:spPr>
        <p:txBody>
          <a:bodyPr vert="horz" lIns="96630" tIns="48315" rIns="96630" bIns="48315" rtlCol="0"/>
          <a:lstStyle>
            <a:lvl1pPr algn="l">
              <a:defRPr sz="1300"/>
            </a:lvl1pPr>
          </a:lstStyle>
          <a:p>
            <a:pPr>
              <a:defRPr/>
            </a:pPr>
            <a:endParaRPr lang="en-US"/>
          </a:p>
        </p:txBody>
      </p:sp>
      <p:sp>
        <p:nvSpPr>
          <p:cNvPr id="3" name="Date Placeholder 2"/>
          <p:cNvSpPr>
            <a:spLocks noGrp="1"/>
          </p:cNvSpPr>
          <p:nvPr>
            <p:ph type="dt" sz="quarter" idx="1"/>
          </p:nvPr>
        </p:nvSpPr>
        <p:spPr>
          <a:xfrm>
            <a:off x="4143375" y="2"/>
            <a:ext cx="3170238" cy="479424"/>
          </a:xfrm>
          <a:prstGeom prst="rect">
            <a:avLst/>
          </a:prstGeom>
        </p:spPr>
        <p:txBody>
          <a:bodyPr vert="horz" lIns="96630" tIns="48315" rIns="96630" bIns="48315" rtlCol="0"/>
          <a:lstStyle>
            <a:lvl1pPr algn="r">
              <a:defRPr sz="1300"/>
            </a:lvl1pPr>
          </a:lstStyle>
          <a:p>
            <a:pPr>
              <a:defRPr/>
            </a:pPr>
            <a:fld id="{A2C83AA9-FDA1-4EBE-AEDA-D0661972EB76}" type="datetimeFigureOut">
              <a:rPr lang="en-US"/>
              <a:pPr>
                <a:defRPr/>
              </a:pPr>
              <a:t>9/16/2024</a:t>
            </a:fld>
            <a:endParaRPr lang="en-US"/>
          </a:p>
        </p:txBody>
      </p:sp>
      <p:sp>
        <p:nvSpPr>
          <p:cNvPr id="4" name="Footer Placeholder 3"/>
          <p:cNvSpPr>
            <a:spLocks noGrp="1"/>
          </p:cNvSpPr>
          <p:nvPr>
            <p:ph type="ftr" sz="quarter" idx="2"/>
          </p:nvPr>
        </p:nvSpPr>
        <p:spPr>
          <a:xfrm>
            <a:off x="0" y="9120189"/>
            <a:ext cx="3170238" cy="479424"/>
          </a:xfrm>
          <a:prstGeom prst="rect">
            <a:avLst/>
          </a:prstGeom>
        </p:spPr>
        <p:txBody>
          <a:bodyPr vert="horz" lIns="96630" tIns="48315" rIns="96630" bIns="48315"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143375" y="9120189"/>
            <a:ext cx="3170238" cy="479424"/>
          </a:xfrm>
          <a:prstGeom prst="rect">
            <a:avLst/>
          </a:prstGeom>
        </p:spPr>
        <p:txBody>
          <a:bodyPr vert="horz" lIns="96630" tIns="48315" rIns="96630" bIns="48315" rtlCol="0" anchor="b"/>
          <a:lstStyle>
            <a:lvl1pPr algn="r">
              <a:defRPr sz="1300"/>
            </a:lvl1pPr>
          </a:lstStyle>
          <a:p>
            <a:pPr>
              <a:defRPr/>
            </a:pPr>
            <a:fld id="{BC070742-0C4A-4FDE-A222-0D577EF3EA82}" type="slidenum">
              <a:rPr lang="en-US"/>
              <a:pPr>
                <a:defRPr/>
              </a:pPr>
              <a:t>‹#›</a:t>
            </a:fld>
            <a:endParaRPr lang="en-US"/>
          </a:p>
        </p:txBody>
      </p:sp>
    </p:spTree>
    <p:extLst>
      <p:ext uri="{BB962C8B-B14F-4D97-AF65-F5344CB8AC3E}">
        <p14:creationId xmlns:p14="http://schemas.microsoft.com/office/powerpoint/2010/main" val="1610433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4"/>
          <p:cNvSpPr>
            <a:spLocks noGrp="1" noRot="1" noChangeAspect="1" noChangeArrowheads="1" noTextEdit="1"/>
          </p:cNvSpPr>
          <p:nvPr>
            <p:ph type="sldImg" idx="2"/>
          </p:nvPr>
        </p:nvSpPr>
        <p:spPr bwMode="auto">
          <a:xfrm>
            <a:off x="1258888" y="400050"/>
            <a:ext cx="4797425"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40" y="4240215"/>
            <a:ext cx="5851525" cy="4960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0" tIns="48315" rIns="96630" bIns="483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2294" name="Rectangle 6"/>
          <p:cNvSpPr>
            <a:spLocks noGrp="1" noChangeArrowheads="1"/>
          </p:cNvSpPr>
          <p:nvPr>
            <p:ph type="ftr" sz="quarter" idx="4"/>
          </p:nvPr>
        </p:nvSpPr>
        <p:spPr bwMode="auto">
          <a:xfrm>
            <a:off x="0"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0" tIns="48315" rIns="96630" bIns="48315"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75"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0" tIns="48315" rIns="96630" bIns="48315" numCol="1" anchor="b" anchorCtr="0" compatLnSpc="1">
            <a:prstTxWarp prst="textNoShape">
              <a:avLst/>
            </a:prstTxWarp>
          </a:bodyPr>
          <a:lstStyle>
            <a:lvl1pPr algn="r" eaLnBrk="1" hangingPunct="1">
              <a:defRPr sz="1300">
                <a:latin typeface="Arial" charset="0"/>
              </a:defRPr>
            </a:lvl1pPr>
          </a:lstStyle>
          <a:p>
            <a:pPr>
              <a:defRPr/>
            </a:pPr>
            <a:fld id="{AAA8FEC0-DF7D-4DA8-B9FA-C607ED0B04F7}" type="slidenum">
              <a:rPr lang="en-US"/>
              <a:pPr>
                <a:defRPr/>
              </a:pPr>
              <a:t>‹#›</a:t>
            </a:fld>
            <a:endParaRPr lang="en-US"/>
          </a:p>
        </p:txBody>
      </p:sp>
    </p:spTree>
    <p:extLst>
      <p:ext uri="{BB962C8B-B14F-4D97-AF65-F5344CB8AC3E}">
        <p14:creationId xmlns:p14="http://schemas.microsoft.com/office/powerpoint/2010/main" val="1559206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268" indent="-179268" defTabSz="956097">
              <a:buFont typeface="Arial" panose="020B0604020202020204" pitchFamily="34" charset="0"/>
              <a:buChar char="•"/>
              <a:defRPr/>
            </a:pPr>
            <a:r>
              <a:rPr lang="en-US" dirty="0">
                <a:cs typeface="Times New Roman" pitchFamily="18" charset="0"/>
              </a:rPr>
              <a:t>After the Staff Secretary receives the inquiry,</a:t>
            </a:r>
            <a:r>
              <a:rPr lang="en-US" baseline="0" dirty="0">
                <a:cs typeface="Times New Roman" pitchFamily="18" charset="0"/>
              </a:rPr>
              <a:t> the </a:t>
            </a:r>
            <a:r>
              <a:rPr lang="en-US" dirty="0">
                <a:cs typeface="Times New Roman" pitchFamily="18" charset="0"/>
              </a:rPr>
              <a:t>Staff Secretary reviews the inquiry request to determine if it is </a:t>
            </a:r>
          </a:p>
          <a:p>
            <a:pPr marL="478048" lvl="1" indent="-239024" defTabSz="956097">
              <a:buFont typeface="+mj-lt"/>
              <a:buAutoNum type="arabicPeriod"/>
              <a:defRPr/>
            </a:pPr>
            <a:r>
              <a:rPr lang="en-US" dirty="0">
                <a:cs typeface="Times New Roman" pitchFamily="18" charset="0"/>
              </a:rPr>
              <a:t>A valid Interpretation</a:t>
            </a:r>
            <a:r>
              <a:rPr lang="en-US" baseline="0" dirty="0">
                <a:cs typeface="Times New Roman" pitchFamily="18" charset="0"/>
              </a:rPr>
              <a:t> (we will cover  examples of inappropriate requests)</a:t>
            </a:r>
          </a:p>
          <a:p>
            <a:pPr marL="478048" lvl="1" indent="-239024" defTabSz="956097">
              <a:buFont typeface="+mj-lt"/>
              <a:buAutoNum type="arabicPeriod"/>
              <a:defRPr/>
            </a:pPr>
            <a:r>
              <a:rPr lang="en-US" baseline="0" dirty="0">
                <a:cs typeface="Times New Roman" pitchFamily="18" charset="0"/>
              </a:rPr>
              <a:t>The question is already covered</a:t>
            </a:r>
            <a:r>
              <a:rPr lang="en-US" dirty="0">
                <a:cs typeface="Times New Roman" pitchFamily="18" charset="0"/>
              </a:rPr>
              <a:t> in the standard </a:t>
            </a:r>
          </a:p>
          <a:p>
            <a:pPr marL="478048" lvl="1" indent="-239024" defTabSz="956097">
              <a:buFont typeface="+mj-lt"/>
              <a:buAutoNum type="arabicPeriod"/>
              <a:defRPr/>
            </a:pPr>
            <a:r>
              <a:rPr lang="en-US" dirty="0">
                <a:cs typeface="Times New Roman" pitchFamily="18" charset="0"/>
              </a:rPr>
              <a:t>The</a:t>
            </a:r>
            <a:r>
              <a:rPr lang="en-US" baseline="0" dirty="0">
                <a:cs typeface="Times New Roman" pitchFamily="18" charset="0"/>
              </a:rPr>
              <a:t> question </a:t>
            </a:r>
            <a:r>
              <a:rPr lang="en-US" dirty="0">
                <a:cs typeface="Times New Roman" pitchFamily="18" charset="0"/>
              </a:rPr>
              <a:t>has been previously answered or </a:t>
            </a:r>
          </a:p>
          <a:p>
            <a:pPr marL="478048" lvl="1" indent="-239024" defTabSz="956097">
              <a:buFont typeface="+mj-lt"/>
              <a:buAutoNum type="arabicPeriod"/>
              <a:defRPr/>
            </a:pPr>
            <a:r>
              <a:rPr lang="en-US" dirty="0">
                <a:cs typeface="Times New Roman" pitchFamily="18" charset="0"/>
              </a:rPr>
              <a:t>The interpretation or case is in the correct format.</a:t>
            </a:r>
          </a:p>
          <a:p>
            <a:pPr marL="179268" indent="-179268">
              <a:buFont typeface="Arial" panose="020B0604020202020204" pitchFamily="34" charset="0"/>
              <a:buChar char="•"/>
            </a:pPr>
            <a:r>
              <a:rPr lang="en-US" dirty="0">
                <a:cs typeface="Times New Roman" pitchFamily="18" charset="0"/>
              </a:rPr>
              <a:t>The Secretary may contact the inquirer if there are any questions</a:t>
            </a:r>
            <a:r>
              <a:rPr lang="en-US" baseline="0" dirty="0">
                <a:cs typeface="Times New Roman" pitchFamily="18" charset="0"/>
              </a:rPr>
              <a:t> and will n</a:t>
            </a:r>
            <a:r>
              <a:rPr lang="en-US" dirty="0">
                <a:cs typeface="Times New Roman" pitchFamily="18" charset="0"/>
              </a:rPr>
              <a:t>otify the standards committee Officers of the inquiry, if further standards committee action is required.  </a:t>
            </a:r>
          </a:p>
          <a:p>
            <a:pPr marL="179268" indent="-179268" defTabSz="956097">
              <a:buFont typeface="Arial" panose="020B0604020202020204" pitchFamily="34" charset="0"/>
              <a:buChar char="•"/>
              <a:defRPr/>
            </a:pPr>
            <a:r>
              <a:rPr lang="en-US" dirty="0">
                <a:cs typeface="Times New Roman" pitchFamily="18" charset="0"/>
              </a:rPr>
              <a:t>Staff Secretary then notifies the standards committee officers of the inquiry, if it requires further standards committee action.  </a:t>
            </a:r>
          </a:p>
          <a:p>
            <a:pPr marL="179268" indent="-179268" defTabSz="956097">
              <a:buFont typeface="Arial" panose="020B0604020202020204" pitchFamily="34" charset="0"/>
              <a:buChar char="•"/>
              <a:defRPr/>
            </a:pPr>
            <a:r>
              <a:rPr lang="en-US" dirty="0">
                <a:cs typeface="Times New Roman" pitchFamily="18" charset="0"/>
              </a:rPr>
              <a:t>The standards committee Chair</a:t>
            </a:r>
            <a:r>
              <a:rPr lang="en-US" baseline="0" dirty="0">
                <a:cs typeface="Times New Roman" pitchFamily="18" charset="0"/>
              </a:rPr>
              <a:t> </a:t>
            </a:r>
            <a:r>
              <a:rPr lang="en-US" dirty="0">
                <a:cs typeface="Times New Roman" pitchFamily="18" charset="0"/>
              </a:rPr>
              <a:t>assigns the inquiry to a group or the whole committee for further review.  </a:t>
            </a:r>
            <a:r>
              <a:rPr lang="en-US" baseline="0" dirty="0">
                <a:cs typeface="Times New Roman" pitchFamily="18" charset="0"/>
              </a:rPr>
              <a:t>    </a:t>
            </a:r>
            <a:endParaRPr lang="en-US" dirty="0">
              <a:cs typeface="Times New Roman" pitchFamily="18" charset="0"/>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10</a:t>
            </a:fld>
            <a:endParaRPr lang="en-US"/>
          </a:p>
        </p:txBody>
      </p:sp>
    </p:spTree>
    <p:extLst>
      <p:ext uri="{BB962C8B-B14F-4D97-AF65-F5344CB8AC3E}">
        <p14:creationId xmlns:p14="http://schemas.microsoft.com/office/powerpoint/2010/main" val="801459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cs typeface="Times New Roman" pitchFamily="18" charset="0"/>
              </a:rPr>
              <a:t>There are</a:t>
            </a:r>
            <a:r>
              <a:rPr lang="en-US" b="0" baseline="0" dirty="0">
                <a:cs typeface="Times New Roman" pitchFamily="18" charset="0"/>
              </a:rPr>
              <a:t> 2 types of interpretations:</a:t>
            </a:r>
            <a:endParaRPr lang="en-US" b="0" dirty="0">
              <a:cs typeface="Times New Roman" pitchFamily="18" charset="0"/>
            </a:endParaRPr>
          </a:p>
          <a:p>
            <a:endParaRPr lang="en-US" b="1" dirty="0">
              <a:cs typeface="Times New Roman" pitchFamily="18" charset="0"/>
            </a:endParaRPr>
          </a:p>
          <a:p>
            <a:pPr marL="342868" lvl="1" indent="-228579">
              <a:buFontTx/>
              <a:buAutoNum type="arabicPeriod"/>
            </a:pPr>
            <a:r>
              <a:rPr lang="en-US" dirty="0">
                <a:cs typeface="Times New Roman" pitchFamily="18" charset="0"/>
              </a:rPr>
              <a:t>An interpretation clarifies existing code requirements where there is </a:t>
            </a:r>
            <a:r>
              <a:rPr lang="en-US" baseline="0" dirty="0">
                <a:cs typeface="Times New Roman" pitchFamily="18" charset="0"/>
              </a:rPr>
              <a:t>ambiguous wording in the standard</a:t>
            </a:r>
            <a:r>
              <a:rPr lang="en-US" dirty="0">
                <a:cs typeface="Times New Roman" pitchFamily="18" charset="0"/>
              </a:rPr>
              <a:t>. </a:t>
            </a:r>
          </a:p>
          <a:p>
            <a:pPr marL="342868" lvl="1" indent="-228579">
              <a:buFontTx/>
              <a:buAutoNum type="arabicPeriod"/>
            </a:pPr>
            <a:endParaRPr lang="en-US" dirty="0">
              <a:cs typeface="Times New Roman" pitchFamily="18" charset="0"/>
            </a:endParaRPr>
          </a:p>
          <a:p>
            <a:pPr marL="342265" lvl="1" indent="-227965">
              <a:buFontTx/>
              <a:buAutoNum type="arabicPeriod"/>
            </a:pPr>
            <a:r>
              <a:rPr lang="en-US" dirty="0">
                <a:latin typeface="Arial"/>
                <a:cs typeface="Arial"/>
              </a:rPr>
              <a:t>An Intent Interpretation is </a:t>
            </a:r>
            <a:r>
              <a:rPr lang="en-US" sz="1100" kern="1200" dirty="0">
                <a:solidFill>
                  <a:schemeClr val="tx1"/>
                </a:solidFill>
                <a:latin typeface="Arial"/>
                <a:ea typeface="+mn-ea"/>
                <a:cs typeface="Arial"/>
              </a:rPr>
              <a:t>to resolve conflicting wording in the code and results in a revision to standard.  The standard revision is approved by the Consensus Committee before the interpretation response letter may be issued. Intent interpretations shall not revise existing requirements or establish new requirements.</a:t>
            </a:r>
          </a:p>
          <a:p>
            <a:pPr marL="114289" lvl="1" indent="0" defTabSz="956097">
              <a:buNone/>
              <a:defRPr/>
            </a:pPr>
            <a:endParaRPr lang="en-US" dirty="0">
              <a:cs typeface="Times New Roman" pitchFamily="18" charset="0"/>
            </a:endParaRPr>
          </a:p>
          <a:p>
            <a:r>
              <a:rPr lang="en-US" dirty="0">
                <a:cs typeface="Times New Roman" pitchFamily="18" charset="0"/>
              </a:rPr>
              <a:t>Note: Not all</a:t>
            </a:r>
            <a:r>
              <a:rPr lang="en-US" baseline="0" dirty="0">
                <a:cs typeface="Times New Roman" pitchFamily="18" charset="0"/>
              </a:rPr>
              <a:t> Committees respond to interpretation requests. Committees that </a:t>
            </a:r>
            <a:r>
              <a:rPr lang="en-US" sz="1100" kern="1200" baseline="0" dirty="0">
                <a:solidFill>
                  <a:schemeClr val="tx1"/>
                </a:solidFill>
                <a:latin typeface="Arial" charset="0"/>
                <a:ea typeface="+mn-ea"/>
                <a:cs typeface="Times New Roman" pitchFamily="18" charset="0"/>
              </a:rPr>
              <a:t>do will state it in their Operating Guide Annex Z.   The C&amp;S Connect Interpretation Submittal Form identifies which standards do not issue interpretations</a:t>
            </a:r>
            <a:r>
              <a:rPr lang="en-US" baseline="0" dirty="0">
                <a:cs typeface="Times New Roman" pitchFamily="18" charset="0"/>
              </a:rPr>
              <a:t>.  </a:t>
            </a:r>
            <a:endParaRPr lang="en-US" dirty="0">
              <a:cs typeface="Times New Roman" pitchFamily="18" charset="0"/>
            </a:endParaRPr>
          </a:p>
          <a:p>
            <a:endParaRPr lang="en-US" dirty="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11</a:t>
            </a:fld>
            <a:endParaRPr lang="en-US"/>
          </a:p>
        </p:txBody>
      </p:sp>
    </p:spTree>
    <p:extLst>
      <p:ext uri="{BB962C8B-B14F-4D97-AF65-F5344CB8AC3E}">
        <p14:creationId xmlns:p14="http://schemas.microsoft.com/office/powerpoint/2010/main" val="307835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pPr marL="0" lvl="1" indent="0" defTabSz="956097">
              <a:buNone/>
              <a:defRPr/>
            </a:pPr>
            <a:r>
              <a:rPr lang="en-US" dirty="0">
                <a:cs typeface="Times New Roman" pitchFamily="18" charset="0"/>
              </a:rPr>
              <a:t>Interpretations are approved</a:t>
            </a:r>
            <a:r>
              <a:rPr lang="en-US" baseline="0" dirty="0">
                <a:cs typeface="Times New Roman" pitchFamily="18" charset="0"/>
              </a:rPr>
              <a:t> in accordance with ANSI </a:t>
            </a:r>
            <a:r>
              <a:rPr lang="en-US" sz="1100" kern="1200" baseline="0" dirty="0">
                <a:solidFill>
                  <a:schemeClr val="tx1"/>
                </a:solidFill>
                <a:latin typeface="Arial" charset="0"/>
                <a:ea typeface="+mn-ea"/>
                <a:cs typeface="Times New Roman" pitchFamily="18" charset="0"/>
              </a:rPr>
              <a:t>Accredited Procedures and committee Operating Guide Annex Z.  Depending on the committee, they could be approved by: </a:t>
            </a:r>
          </a:p>
          <a:p>
            <a:pPr marL="228579" lvl="1" indent="-114289"/>
            <a:r>
              <a:rPr lang="en-US" sz="1200" dirty="0">
                <a:cs typeface="Times New Roman" pitchFamily="18" charset="0"/>
              </a:rPr>
              <a:t>Consensus</a:t>
            </a:r>
            <a:r>
              <a:rPr lang="en-US" dirty="0"/>
              <a:t> Committee </a:t>
            </a:r>
          </a:p>
          <a:p>
            <a:pPr marL="228579" lvl="1" indent="-114289"/>
            <a:r>
              <a:rPr lang="en-US" dirty="0"/>
              <a:t>Cognizant Subcommittee</a:t>
            </a:r>
          </a:p>
          <a:p>
            <a:pPr marL="114289" lvl="1" indent="0">
              <a:buNone/>
            </a:pPr>
            <a:r>
              <a:rPr lang="en-US" baseline="0" dirty="0"/>
              <a:t>   </a:t>
            </a:r>
            <a:r>
              <a:rPr lang="en-US" dirty="0"/>
              <a:t>OR</a:t>
            </a:r>
          </a:p>
          <a:p>
            <a:pPr marL="228579" lvl="1" indent="-114289">
              <a:spcBef>
                <a:spcPct val="0"/>
              </a:spcBef>
            </a:pPr>
            <a:r>
              <a:rPr lang="en-US" dirty="0"/>
              <a:t>A Special Committee</a:t>
            </a:r>
          </a:p>
          <a:p>
            <a:endParaRPr lang="en-US" dirty="0"/>
          </a:p>
          <a:p>
            <a:pPr marL="0" marR="0" lvl="1" indent="0" algn="l" defTabSz="956097" rtl="0" eaLnBrk="0" fontAlgn="base" latinLnBrk="0" hangingPunct="0">
              <a:lnSpc>
                <a:spcPct val="100000"/>
              </a:lnSpc>
              <a:spcBef>
                <a:spcPct val="30000"/>
              </a:spcBef>
              <a:spcAft>
                <a:spcPct val="0"/>
              </a:spcAft>
              <a:buClrTx/>
              <a:buSzTx/>
              <a:buFontTx/>
              <a:buNone/>
              <a:tabLst/>
              <a:defRPr/>
            </a:pPr>
            <a:r>
              <a:rPr lang="en-US" sz="1200" dirty="0"/>
              <a:t>No member interest category shall have a majority on </a:t>
            </a:r>
            <a:r>
              <a:rPr lang="en-US" sz="1200" kern="1200" dirty="0">
                <a:solidFill>
                  <a:schemeClr val="tx1"/>
                </a:solidFill>
                <a:latin typeface="Arial" charset="0"/>
                <a:ea typeface="+mn-ea"/>
                <a:cs typeface="+mn-cs"/>
              </a:rPr>
              <a:t>any Consensus Committee, Cognizant </a:t>
            </a:r>
            <a:r>
              <a:rPr lang="en-US" sz="1200" dirty="0"/>
              <a:t>Subcommittee or Special Committee approving an Interpretation. </a:t>
            </a:r>
          </a:p>
          <a:p>
            <a:pPr marL="0" lvl="1" indent="0" defTabSz="956097">
              <a:buNone/>
              <a:defRPr/>
            </a:pPr>
            <a:endParaRPr lang="en-US" sz="1200" dirty="0"/>
          </a:p>
          <a:p>
            <a:pPr marL="0" lvl="1" indent="0" defTabSz="956097">
              <a:buNone/>
              <a:defRPr/>
            </a:pPr>
            <a:r>
              <a:rPr lang="en-US" sz="1200" dirty="0"/>
              <a:t>Board and ANSI approval is not needed for interpretations, except for changes to the standard that would be included as part of an intent interpretation.</a:t>
            </a:r>
          </a:p>
          <a:p>
            <a:endParaRPr lang="en-US" dirty="0"/>
          </a:p>
          <a:p>
            <a:endParaRPr lang="en-US" dirty="0">
              <a:cs typeface="Times New Roman" pitchFamily="18" charset="0"/>
            </a:endParaRPr>
          </a:p>
          <a:p>
            <a:endParaRPr lang="en-US" dirty="0">
              <a:cs typeface="Times New Roman" pitchFamily="18" charset="0"/>
            </a:endParaRP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12</a:t>
            </a:fld>
            <a:endParaRPr lang="en-US"/>
          </a:p>
        </p:txBody>
      </p:sp>
    </p:spTree>
    <p:extLst>
      <p:ext uri="{BB962C8B-B14F-4D97-AF65-F5344CB8AC3E}">
        <p14:creationId xmlns:p14="http://schemas.microsoft.com/office/powerpoint/2010/main" val="242238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571447" algn="l"/>
              </a:tabLst>
            </a:pPr>
            <a:r>
              <a:rPr lang="en-US" dirty="0">
                <a:cs typeface="Times New Roman" pitchFamily="18" charset="0"/>
              </a:rPr>
              <a:t> </a:t>
            </a:r>
          </a:p>
          <a:p>
            <a:pPr>
              <a:tabLst>
                <a:tab pos="571447" algn="l"/>
              </a:tabLst>
            </a:pPr>
            <a:r>
              <a:rPr lang="en-US" sz="1200" dirty="0">
                <a:cs typeface="Times New Roman" pitchFamily="18" charset="0"/>
              </a:rPr>
              <a:t>Voters are given three voting options: No Objection, Objection,  Not Voting. An objection m</a:t>
            </a:r>
            <a:r>
              <a:rPr lang="en-US" sz="1200" dirty="0"/>
              <a:t>ust provide written justification and alternative action that will resolve their objection.</a:t>
            </a:r>
            <a:endParaRPr lang="en-US" sz="1200" dirty="0">
              <a:cs typeface="Times New Roman" pitchFamily="18" charset="0"/>
            </a:endParaRPr>
          </a:p>
          <a:p>
            <a:pPr>
              <a:tabLst>
                <a:tab pos="571447" algn="l"/>
              </a:tabLst>
            </a:pPr>
            <a:endParaRPr lang="en-US" sz="1200" dirty="0">
              <a:cs typeface="Times New Roman" pitchFamily="18" charset="0"/>
            </a:endParaRPr>
          </a:p>
          <a:p>
            <a:pPr>
              <a:tabLst>
                <a:tab pos="571447" algn="l"/>
              </a:tabLst>
            </a:pPr>
            <a:r>
              <a:rPr lang="en-US" sz="1200" dirty="0">
                <a:cs typeface="Times New Roman" pitchFamily="18" charset="0"/>
              </a:rPr>
              <a:t>Vote taken at a meeting requires no objection by at least 2/3 of those present and eligible to vote for the interpretation to pass, if a quorum is present, </a:t>
            </a:r>
            <a:r>
              <a:rPr lang="en-US" sz="1200" dirty="0">
                <a:cs typeface="Times New Roman"/>
              </a:rPr>
              <a:t>provided greater than 50% of the total consensus body has voted no objection</a:t>
            </a:r>
            <a:r>
              <a:rPr lang="en-US" sz="1200" dirty="0">
                <a:cs typeface="Times New Roman" pitchFamily="18" charset="0"/>
              </a:rPr>
              <a:t>.</a:t>
            </a:r>
          </a:p>
          <a:p>
            <a:pPr>
              <a:tabLst>
                <a:tab pos="571447" algn="l"/>
              </a:tabLst>
            </a:pPr>
            <a:r>
              <a:rPr lang="en-US" sz="1200" dirty="0"/>
              <a:t> </a:t>
            </a:r>
          </a:p>
          <a:p>
            <a:pPr marL="0" marR="0" lvl="0" indent="0" algn="l" defTabSz="914400" rtl="0" eaLnBrk="0" fontAlgn="base" latinLnBrk="0" hangingPunct="0">
              <a:lnSpc>
                <a:spcPct val="100000"/>
              </a:lnSpc>
              <a:spcBef>
                <a:spcPct val="30000"/>
              </a:spcBef>
              <a:spcAft>
                <a:spcPct val="0"/>
              </a:spcAft>
              <a:buClrTx/>
              <a:buSzTx/>
              <a:buFontTx/>
              <a:buNone/>
              <a:tabLst>
                <a:tab pos="571447" algn="l"/>
              </a:tabLst>
              <a:defRPr/>
            </a:pPr>
            <a:r>
              <a:rPr lang="en-US" sz="1200" dirty="0"/>
              <a:t>For ballot vote, the proposal passes on </a:t>
            </a:r>
            <a:r>
              <a:rPr lang="en-US" sz="1200" kern="1200" dirty="0">
                <a:solidFill>
                  <a:schemeClr val="tx1"/>
                </a:solidFill>
                <a:latin typeface="Arial" charset="0"/>
                <a:ea typeface="+mn-ea"/>
                <a:cs typeface="+mn-cs"/>
              </a:rPr>
              <a:t>first consideration when there are no objections and no additional revisions, where no objection by at least two thirds of members voting is required to approve the interpretation provided greater than 50% of the total consensus body has voted no objection.</a:t>
            </a:r>
            <a:r>
              <a:rPr lang="en-US" sz="1200" dirty="0"/>
              <a:t>  </a:t>
            </a:r>
          </a:p>
          <a:p>
            <a:pPr>
              <a:tabLst>
                <a:tab pos="571447" algn="l"/>
              </a:tabLst>
            </a:pPr>
            <a:endParaRPr lang="en-US" sz="1200" dirty="0"/>
          </a:p>
          <a:p>
            <a:pPr>
              <a:tabLst>
                <a:tab pos="571447" algn="l"/>
              </a:tabLst>
            </a:pPr>
            <a:r>
              <a:rPr lang="en-US" sz="1200" dirty="0"/>
              <a:t>If not, a recirculation ballot will be issued,  where no objection by at least two thirds </a:t>
            </a:r>
            <a:r>
              <a:rPr lang="en-US" sz="1200" kern="1200" dirty="0">
                <a:solidFill>
                  <a:schemeClr val="tx1"/>
                </a:solidFill>
                <a:latin typeface="Arial" charset="0"/>
                <a:ea typeface="+mn-ea"/>
                <a:cs typeface="+mn-cs"/>
              </a:rPr>
              <a:t>of members voting is required to approve the interpretation provided greater than 50% of the total consensus body has voted no objection.</a:t>
            </a:r>
          </a:p>
          <a:p>
            <a:pPr>
              <a:tabLst>
                <a:tab pos="571447" algn="l"/>
              </a:tabLst>
            </a:pPr>
            <a:endParaRPr lang="en-US" dirty="0">
              <a:cs typeface="Times New Roman" pitchFamily="18" charset="0"/>
            </a:endParaRPr>
          </a:p>
          <a:p>
            <a:pPr>
              <a:tabLst>
                <a:tab pos="571447" algn="l"/>
              </a:tabLst>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13</a:t>
            </a:fld>
            <a:endParaRPr lang="en-US"/>
          </a:p>
        </p:txBody>
      </p:sp>
    </p:spTree>
    <p:extLst>
      <p:ext uri="{BB962C8B-B14F-4D97-AF65-F5344CB8AC3E}">
        <p14:creationId xmlns:p14="http://schemas.microsoft.com/office/powerpoint/2010/main" val="2623970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Another option for approving interpretations is by a Special Committee.</a:t>
            </a:r>
          </a:p>
          <a:p>
            <a:pPr>
              <a:spcBef>
                <a:spcPct val="0"/>
              </a:spcBef>
            </a:pPr>
            <a:endParaRPr lang="en-US" sz="1200" dirty="0"/>
          </a:p>
          <a:p>
            <a:pPr marL="179268" indent="-179268">
              <a:buFont typeface="Arial" panose="020B0604020202020204" pitchFamily="34" charset="0"/>
              <a:buChar char="•"/>
            </a:pPr>
            <a:r>
              <a:rPr lang="en-US" sz="1200" dirty="0"/>
              <a:t>Special Committees must have at least five members, one of which shall be the Staff Secretary responsible for the standard.</a:t>
            </a:r>
          </a:p>
          <a:p>
            <a:pPr marL="179268" indent="-179268">
              <a:buFont typeface="Arial" panose="020B0604020202020204" pitchFamily="34" charset="0"/>
              <a:buChar char="•"/>
            </a:pPr>
            <a:endParaRPr lang="en-US" sz="1200" kern="1200" dirty="0">
              <a:solidFill>
                <a:schemeClr val="tx1"/>
              </a:solidFill>
              <a:latin typeface="Arial"/>
              <a:ea typeface="+mn-ea"/>
              <a:cs typeface="Arial"/>
            </a:endParaRPr>
          </a:p>
          <a:p>
            <a:pPr marL="179070" indent="-179070">
              <a:buFont typeface="Arial" panose="020B0604020202020204" pitchFamily="34" charset="0"/>
              <a:buChar char="•"/>
            </a:pPr>
            <a:r>
              <a:rPr lang="en-US" sz="1200" kern="1200" dirty="0">
                <a:solidFill>
                  <a:schemeClr val="tx1"/>
                </a:solidFill>
                <a:latin typeface="Arial"/>
                <a:ea typeface="+mn-ea"/>
                <a:cs typeface="Arial"/>
              </a:rPr>
              <a:t>It’s membership must be from the consensus committee or a subordinate group, with no member interest category having a majority on the special committee.</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dirty="0">
                <a:cs typeface="Times New Roman" pitchFamily="18" charset="0"/>
              </a:rPr>
              <a:t>Special Committee members shall be appointed by the Chair of the Standards Committee or cognizant subcommittee.</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dirty="0">
                <a:cs typeface="Times New Roman" pitchFamily="18" charset="0"/>
              </a:rPr>
              <a:t>No member </a:t>
            </a:r>
            <a:r>
              <a:rPr lang="en-US" sz="1200" kern="1200" dirty="0">
                <a:solidFill>
                  <a:schemeClr val="tx1"/>
                </a:solidFill>
                <a:latin typeface="Arial" charset="0"/>
                <a:ea typeface="+mn-ea"/>
                <a:cs typeface="Times New Roman" pitchFamily="18" charset="0"/>
              </a:rPr>
              <a:t>interest category can have a majority on the Special Committee. </a:t>
            </a:r>
          </a:p>
          <a:p>
            <a:pPr marL="179268" indent="-179268">
              <a:buFont typeface="Arial" panose="020B0604020202020204" pitchFamily="34" charset="0"/>
              <a:buChar char="•"/>
            </a:pPr>
            <a:endParaRPr lang="en-US" sz="1200" kern="1200" dirty="0">
              <a:solidFill>
                <a:schemeClr val="tx1"/>
              </a:solidFill>
              <a:latin typeface="Arial" charset="0"/>
              <a:ea typeface="+mn-ea"/>
              <a:cs typeface="Times New Roman" pitchFamily="18" charset="0"/>
            </a:endParaRPr>
          </a:p>
          <a:p>
            <a:pPr marL="179268" indent="-179268">
              <a:buFont typeface="Arial" panose="020B0604020202020204" pitchFamily="34" charset="0"/>
              <a:buChar char="•"/>
            </a:pPr>
            <a:r>
              <a:rPr lang="en-US" sz="1200" kern="1200" dirty="0">
                <a:solidFill>
                  <a:schemeClr val="tx1"/>
                </a:solidFill>
                <a:latin typeface="Arial" charset="0"/>
                <a:ea typeface="+mn-ea"/>
                <a:cs typeface="Times New Roman" pitchFamily="18" charset="0"/>
              </a:rPr>
              <a:t>Voters are only provided 3 voting </a:t>
            </a:r>
            <a:r>
              <a:rPr lang="en-US" sz="1200" dirty="0">
                <a:cs typeface="Times New Roman" pitchFamily="18" charset="0"/>
              </a:rPr>
              <a:t>options: Objection, </a:t>
            </a:r>
            <a:r>
              <a:rPr lang="en-US" sz="1200" strike="sngStrike" dirty="0">
                <a:cs typeface="Times New Roman" pitchFamily="18" charset="0"/>
              </a:rPr>
              <a:t>and</a:t>
            </a:r>
            <a:r>
              <a:rPr lang="en-US" sz="1200" dirty="0">
                <a:cs typeface="Times New Roman" pitchFamily="18" charset="0"/>
              </a:rPr>
              <a:t> No </a:t>
            </a:r>
            <a:r>
              <a:rPr lang="en-US" sz="1200" kern="1200" dirty="0">
                <a:solidFill>
                  <a:schemeClr val="tx1"/>
                </a:solidFill>
                <a:latin typeface="Arial" charset="0"/>
                <a:ea typeface="+mn-ea"/>
                <a:cs typeface="Times New Roman" pitchFamily="18" charset="0"/>
              </a:rPr>
              <a:t>Objection, and Not Voting.</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u="sng" dirty="0">
                <a:cs typeface="Times New Roman" pitchFamily="18" charset="0"/>
              </a:rPr>
              <a:t>All</a:t>
            </a:r>
            <a:r>
              <a:rPr lang="en-US" sz="1200" dirty="0">
                <a:cs typeface="Times New Roman" pitchFamily="18" charset="0"/>
              </a:rPr>
              <a:t> members including Staff Secretary must vote no objection for interpretation to be approved</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dirty="0">
                <a:cs typeface="Times New Roman" pitchFamily="18" charset="0"/>
              </a:rPr>
              <a:t>Unresolvable objections should be referred to the Consensus Committee or Cognizant Subcommittee.</a:t>
            </a:r>
            <a:endParaRPr lang="en-US" sz="1200" dirty="0"/>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endParaRPr lang="en-US" sz="1200"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14</a:t>
            </a:fld>
            <a:endParaRPr lang="en-US"/>
          </a:p>
        </p:txBody>
      </p:sp>
    </p:spTree>
    <p:extLst>
      <p:ext uri="{BB962C8B-B14F-4D97-AF65-F5344CB8AC3E}">
        <p14:creationId xmlns:p14="http://schemas.microsoft.com/office/powerpoint/2010/main" val="563121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When the Interpretations are being considered by the committees, they should consider the following when developing the reply…</a:t>
            </a:r>
          </a:p>
          <a:p>
            <a:pPr lvl="1"/>
            <a:r>
              <a:rPr lang="en-US" sz="1200" dirty="0">
                <a:latin typeface="Arial" panose="020B0604020202020204" pitchFamily="34" charset="0"/>
                <a:cs typeface="Arial" panose="020B0604020202020204" pitchFamily="34" charset="0"/>
              </a:rPr>
              <a:t>Be written in such a way that a 'yes' or a 'no' reply is acceptable.  </a:t>
            </a:r>
          </a:p>
          <a:p>
            <a:pPr lvl="1"/>
            <a:r>
              <a:rPr lang="en-US" sz="1200" dirty="0">
                <a:latin typeface="Arial" panose="020B0604020202020204" pitchFamily="34" charset="0"/>
                <a:cs typeface="Arial" panose="020B0604020202020204" pitchFamily="34" charset="0"/>
              </a:rPr>
              <a:t>If the initial request is not written in this format the Secretary can go back to the inquirer and ask for them to revise their questions.</a:t>
            </a:r>
          </a:p>
          <a:p>
            <a:pPr lvl="1"/>
            <a:r>
              <a:rPr lang="en-US" sz="1200" dirty="0">
                <a:latin typeface="Arial" panose="020B0604020202020204" pitchFamily="34" charset="0"/>
                <a:cs typeface="Arial" panose="020B0604020202020204" pitchFamily="34" charset="0"/>
              </a:rPr>
              <a:t>The committee can rewrite the inquirer’s question if it helps to clarify the question and aids in the committees ability to provide a ‘yes’ or ‘no’ response.</a:t>
            </a: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15</a:t>
            </a:fld>
            <a:endParaRPr lang="en-US"/>
          </a:p>
        </p:txBody>
      </p:sp>
    </p:spTree>
    <p:extLst>
      <p:ext uri="{BB962C8B-B14F-4D97-AF65-F5344CB8AC3E}">
        <p14:creationId xmlns:p14="http://schemas.microsoft.com/office/powerpoint/2010/main" val="2234108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Times New Roman" pitchFamily="18" charset="0"/>
              </a:rPr>
              <a:t>Interpretations shall NOT…</a:t>
            </a:r>
          </a:p>
          <a:p>
            <a:pPr lvl="1"/>
            <a:r>
              <a:rPr lang="en-US" dirty="0">
                <a:cs typeface="Times New Roman" pitchFamily="18" charset="0"/>
              </a:rPr>
              <a:t>Include explanations describing why the standard is written the way it is, except they may include rationale if it was approved through the consensus process as part of the standards action. (Note that</a:t>
            </a:r>
            <a:r>
              <a:rPr lang="en-US" baseline="0" dirty="0">
                <a:cs typeface="Times New Roman" pitchFamily="18" charset="0"/>
              </a:rPr>
              <a:t> most standards committees do not approve rationale.) </a:t>
            </a:r>
            <a:endParaRPr lang="en-US" dirty="0">
              <a:cs typeface="Times New Roman" pitchFamily="18" charset="0"/>
            </a:endParaRPr>
          </a:p>
          <a:p>
            <a:pPr lvl="1"/>
            <a:r>
              <a:rPr lang="en-US" dirty="0">
                <a:cs typeface="Times New Roman" pitchFamily="18" charset="0"/>
              </a:rPr>
              <a:t>Approve, certify, rate or endorse any item, construction, proprietary device or activity</a:t>
            </a:r>
          </a:p>
          <a:p>
            <a:pPr lvl="1"/>
            <a:r>
              <a:rPr lang="en-US" dirty="0"/>
              <a:t>Restate requirements</a:t>
            </a:r>
            <a:r>
              <a:rPr lang="en-US" baseline="0" dirty="0"/>
              <a:t> </a:t>
            </a:r>
            <a:r>
              <a:rPr lang="en-US" dirty="0"/>
              <a:t>in such a way that opens the door to further confusion.</a:t>
            </a:r>
          </a:p>
          <a:p>
            <a:pPr lvl="1"/>
            <a:r>
              <a:rPr lang="en-US" dirty="0"/>
              <a:t>State or imply something that cannot be supported by the published standard requirement.  The exception</a:t>
            </a:r>
            <a:r>
              <a:rPr lang="en-US" baseline="0" dirty="0"/>
              <a:t> to this in the case of intent interpretations where the revision must be approved before the committee can publish the interpretation. </a:t>
            </a:r>
            <a:endParaRPr lang="en-US" dirty="0"/>
          </a:p>
          <a:p>
            <a:pPr lvl="1"/>
            <a:r>
              <a:rPr lang="en-US" dirty="0">
                <a:effectLst/>
              </a:rPr>
              <a:t>Consider consulting type questions such as the following:</a:t>
            </a:r>
            <a:br>
              <a:rPr lang="en-US" dirty="0">
                <a:effectLst/>
              </a:rPr>
            </a:br>
            <a:r>
              <a:rPr lang="en-US" dirty="0">
                <a:effectLst/>
              </a:rPr>
              <a:t>1) a review of calculations, design drawings, or descriptions of equipment or parts to determine compliance with the requirements in the Standard;</a:t>
            </a:r>
            <a:br>
              <a:rPr lang="en-US" dirty="0">
                <a:effectLst/>
              </a:rPr>
            </a:br>
            <a:r>
              <a:rPr lang="en-US" dirty="0">
                <a:effectLst/>
              </a:rPr>
              <a:t>2) a request for assistance in performing any Code-prescribed functions related to, but not limited to, material selection, designs, calculations, fabrication, inspection, testing, or installation;</a:t>
            </a:r>
            <a:br>
              <a:rPr lang="en-US" dirty="0">
                <a:effectLst/>
              </a:rPr>
            </a:br>
            <a:r>
              <a:rPr lang="en-US" dirty="0">
                <a:effectLst/>
              </a:rPr>
              <a:t>3) a request seeking the rationale for a requirement in the Standard since these are based upon consideration of technical data </a:t>
            </a:r>
            <a:r>
              <a:rPr lang="en-US" sz="1100" kern="1200" dirty="0">
                <a:solidFill>
                  <a:schemeClr val="tx1"/>
                </a:solidFill>
                <a:effectLst/>
                <a:latin typeface="Arial" charset="0"/>
                <a:ea typeface="+mn-ea"/>
                <a:cs typeface="+mn-cs"/>
              </a:rPr>
              <a:t>and the experience and expertise of the individual committee members. </a:t>
            </a:r>
          </a:p>
          <a:p>
            <a:pPr lvl="1"/>
            <a:r>
              <a:rPr lang="en-US" sz="1100" kern="1200" dirty="0">
                <a:solidFill>
                  <a:schemeClr val="tx1"/>
                </a:solidFill>
                <a:effectLst/>
                <a:latin typeface="Arial" charset="0"/>
                <a:ea typeface="+mn-ea"/>
                <a:cs typeface="+mn-cs"/>
              </a:rPr>
              <a:t>ASME shall not issue interpretations of translations, derivative works, or other products not created in their entirety by ASME.</a:t>
            </a: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16</a:t>
            </a:fld>
            <a:endParaRPr lang="en-US"/>
          </a:p>
        </p:txBody>
      </p:sp>
    </p:spTree>
    <p:extLst>
      <p:ext uri="{BB962C8B-B14F-4D97-AF65-F5344CB8AC3E}">
        <p14:creationId xmlns:p14="http://schemas.microsoft.com/office/powerpoint/2010/main" val="208926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9512" lvl="1" indent="0">
              <a:buNone/>
            </a:pPr>
            <a:r>
              <a:rPr lang="en-US" dirty="0">
                <a:cs typeface="Times New Roman" pitchFamily="18" charset="0"/>
              </a:rPr>
              <a:t>Committee issued interpretations</a:t>
            </a:r>
            <a:r>
              <a:rPr lang="en-US" baseline="0" dirty="0">
                <a:cs typeface="Times New Roman" pitchFamily="18" charset="0"/>
              </a:rPr>
              <a:t> are t</a:t>
            </a:r>
            <a:r>
              <a:rPr lang="en-US" dirty="0">
                <a:cs typeface="Times New Roman" pitchFamily="18" charset="0"/>
              </a:rPr>
              <a:t>ransmitted</a:t>
            </a:r>
            <a:r>
              <a:rPr lang="en-US" baseline="0" dirty="0">
                <a:cs typeface="Times New Roman" pitchFamily="18" charset="0"/>
              </a:rPr>
              <a:t> </a:t>
            </a:r>
            <a:r>
              <a:rPr lang="en-US" dirty="0"/>
              <a:t>on ASME letterhead and signed by ASME Staff. </a:t>
            </a:r>
          </a:p>
          <a:p>
            <a:pPr lvl="1"/>
            <a:r>
              <a:rPr lang="en-US" dirty="0">
                <a:cs typeface="Times New Roman" pitchFamily="18" charset="0"/>
              </a:rPr>
              <a:t>The letter will include</a:t>
            </a:r>
            <a:r>
              <a:rPr lang="en-US" baseline="0" dirty="0">
                <a:cs typeface="Times New Roman" pitchFamily="18" charset="0"/>
              </a:rPr>
              <a:t> </a:t>
            </a:r>
            <a:r>
              <a:rPr lang="en-US" dirty="0">
                <a:cs typeface="Times New Roman" pitchFamily="18" charset="0"/>
              </a:rPr>
              <a:t>the question, committee reply, and the code or standard edition applicability or</a:t>
            </a:r>
            <a:r>
              <a:rPr lang="en-US" baseline="0" dirty="0">
                <a:cs typeface="Times New Roman" pitchFamily="18" charset="0"/>
              </a:rPr>
              <a:t> the publication the question is in reference to</a:t>
            </a:r>
            <a:r>
              <a:rPr lang="en-US" dirty="0">
                <a:cs typeface="Times New Roman" pitchFamily="18" charset="0"/>
              </a:rPr>
              <a:t>. </a:t>
            </a:r>
          </a:p>
          <a:p>
            <a:pPr lvl="1"/>
            <a:r>
              <a:rPr lang="en-US" dirty="0">
                <a:cs typeface="Times New Roman" pitchFamily="18" charset="0"/>
              </a:rPr>
              <a:t>The letter will also inform the reader of their right to appeal if they are not satisfied with the committee’s response.</a:t>
            </a:r>
          </a:p>
          <a:p>
            <a:pPr lvl="1"/>
            <a:r>
              <a:rPr lang="en-US" dirty="0"/>
              <a:t>Once approved,</a:t>
            </a:r>
            <a:r>
              <a:rPr lang="en-US" baseline="0" dirty="0"/>
              <a:t> t</a:t>
            </a:r>
            <a:r>
              <a:rPr lang="en-US" dirty="0"/>
              <a:t>he question</a:t>
            </a:r>
            <a:r>
              <a:rPr lang="en-US" baseline="0" dirty="0"/>
              <a:t> and reply with applicability will be accessible via the database on C&amp;S Connect </a:t>
            </a:r>
          </a:p>
          <a:p>
            <a:pPr marL="239024" lvl="1" indent="-119512" defTabSz="956097">
              <a:defRPr/>
            </a:pPr>
            <a:r>
              <a:rPr lang="en-US" dirty="0">
                <a:cs typeface="Times New Roman" pitchFamily="18" charset="0"/>
              </a:rPr>
              <a:t>Existing interpretations may be revised if there is an identified need,</a:t>
            </a:r>
            <a:r>
              <a:rPr lang="en-US" baseline="0" dirty="0">
                <a:cs typeface="Times New Roman" pitchFamily="18" charset="0"/>
              </a:rPr>
              <a:t> such as a correction or clarification.</a:t>
            </a:r>
            <a:r>
              <a:rPr lang="en-US" dirty="0"/>
              <a:t> </a:t>
            </a:r>
            <a:endParaRPr lang="en-US" dirty="0">
              <a:cs typeface="Times New Roman" pitchFamily="18" charset="0"/>
            </a:endParaRPr>
          </a:p>
          <a:p>
            <a:pPr marL="239024" lvl="1" indent="-119512" defTabSz="956097">
              <a:defRPr/>
            </a:pPr>
            <a:r>
              <a:rPr lang="en-US" sz="1200" dirty="0"/>
              <a:t>In the future, interpretations will only be published online.</a:t>
            </a:r>
            <a:r>
              <a:rPr lang="en-US" sz="1200" dirty="0">
                <a:cs typeface="Times New Roman" pitchFamily="18" charset="0"/>
              </a:rPr>
              <a:t> Historical interpretations may be available through a committee’s web page.</a:t>
            </a:r>
            <a:endParaRPr lang="en-US" i="1" dirty="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17</a:t>
            </a:fld>
            <a:endParaRPr lang="en-US"/>
          </a:p>
        </p:txBody>
      </p:sp>
    </p:spTree>
    <p:extLst>
      <p:ext uri="{BB962C8B-B14F-4D97-AF65-F5344CB8AC3E}">
        <p14:creationId xmlns:p14="http://schemas.microsoft.com/office/powerpoint/2010/main" val="1295134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the Interpretations Search Form. This form can be accessed through the URL on the previous page.</a:t>
            </a:r>
          </a:p>
          <a:p>
            <a:endParaRPr lang="en-US" baseline="0" dirty="0"/>
          </a:p>
          <a:p>
            <a:r>
              <a:rPr lang="en-US" baseline="0" dirty="0"/>
              <a:t>To search for issued interpretations, you can use any of the fields to locate interpretations</a:t>
            </a:r>
          </a:p>
          <a:p>
            <a:pPr marL="179268" indent="-179268">
              <a:buFontTx/>
              <a:buChar char="-"/>
            </a:pPr>
            <a:r>
              <a:rPr lang="en-US" baseline="0" dirty="0"/>
              <a:t>Search by standards designation - start typing the standard designator, then highlight the standard </a:t>
            </a:r>
          </a:p>
          <a:p>
            <a:pPr marL="179268" indent="-179268">
              <a:buFontTx/>
              <a:buChar char="-"/>
            </a:pPr>
            <a:r>
              <a:rPr lang="en-US" baseline="0" dirty="0"/>
              <a:t>Record #</a:t>
            </a:r>
          </a:p>
          <a:p>
            <a:pPr marL="179268" indent="-179268">
              <a:buFontTx/>
              <a:buChar char="-"/>
            </a:pPr>
            <a:r>
              <a:rPr lang="en-US" baseline="0" dirty="0"/>
              <a:t>Historical or Interpretation number</a:t>
            </a:r>
          </a:p>
          <a:p>
            <a:pPr marL="179268" indent="-179268">
              <a:buFontTx/>
              <a:buChar char="-"/>
            </a:pPr>
            <a:r>
              <a:rPr lang="en-US" baseline="0" dirty="0"/>
              <a:t>Edition</a:t>
            </a:r>
          </a:p>
          <a:p>
            <a:pPr marL="179268" indent="-179268">
              <a:buFontTx/>
              <a:buChar char="-"/>
            </a:pPr>
            <a:r>
              <a:rPr lang="en-US" baseline="0" dirty="0"/>
              <a:t>Subject </a:t>
            </a:r>
          </a:p>
          <a:p>
            <a:pPr marL="179268" indent="-179268">
              <a:buFontTx/>
              <a:buChar char="-"/>
            </a:pPr>
            <a:r>
              <a:rPr lang="en-US" baseline="0" dirty="0"/>
              <a:t>Dates of issuance range or </a:t>
            </a:r>
          </a:p>
          <a:p>
            <a:pPr marL="179268" indent="-179268">
              <a:buFontTx/>
              <a:buChar char="-"/>
            </a:pPr>
            <a:r>
              <a:rPr lang="en-US" baseline="0" dirty="0"/>
              <a:t>Keyword. </a:t>
            </a:r>
          </a:p>
          <a:p>
            <a:pPr marL="179268" indent="-179268">
              <a:buFontTx/>
              <a:buChar char="-"/>
            </a:pPr>
            <a:endParaRPr lang="en-US" baseline="0" dirty="0"/>
          </a:p>
          <a:p>
            <a:r>
              <a:rPr lang="en-US" baseline="0" dirty="0"/>
              <a:t>The check the Status of your pending interpretation box on the right hand side allows inquirers who are outside the committee to have access to the status of their pending interpretation. The record number was sent to the inquirer when the interpretation was submitted.</a:t>
            </a: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18</a:t>
            </a:fld>
            <a:endParaRPr lang="en-US"/>
          </a:p>
        </p:txBody>
      </p:sp>
    </p:spTree>
    <p:extLst>
      <p:ext uri="{BB962C8B-B14F-4D97-AF65-F5344CB8AC3E}">
        <p14:creationId xmlns:p14="http://schemas.microsoft.com/office/powerpoint/2010/main" val="2170427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resulting matches that are found will be displayed as shown above. You can click on the Subject to</a:t>
            </a:r>
            <a:r>
              <a:rPr lang="en-US" baseline="0" dirty="0"/>
              <a:t> view the interpretation. If you wish to view multiple interpretations, click the boxes under the “Select Interpretation to be Displayed” column and click on the “display selected interpretation” button at the bottom of the page. </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19</a:t>
            </a:fld>
            <a:endParaRPr lang="en-US"/>
          </a:p>
        </p:txBody>
      </p:sp>
    </p:spTree>
    <p:extLst>
      <p:ext uri="{BB962C8B-B14F-4D97-AF65-F5344CB8AC3E}">
        <p14:creationId xmlns:p14="http://schemas.microsoft.com/office/powerpoint/2010/main" val="2329681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AA93AEA9-D8A3-4B40-B269-C4D239445AE5}" type="slidenum">
              <a:rPr lang="en-US" sz="1300">
                <a:latin typeface="Arial" charset="0"/>
              </a:rPr>
              <a:pPr/>
              <a:t>1</a:t>
            </a:fld>
            <a:endParaRPr lang="en-US" sz="1300">
              <a:latin typeface="Arial" charset="0"/>
            </a:endParaRPr>
          </a:p>
        </p:txBody>
      </p:sp>
      <p:sp>
        <p:nvSpPr>
          <p:cNvPr id="47107" name="Rectangle 2"/>
          <p:cNvSpPr>
            <a:spLocks noGrp="1" noRot="1" noChangeAspect="1" noChangeArrowheads="1" noTextEdit="1"/>
          </p:cNvSpPr>
          <p:nvPr>
            <p:ph type="sldImg"/>
          </p:nvPr>
        </p:nvSpPr>
        <p:spPr>
          <a:xfrm>
            <a:off x="1347788" y="477838"/>
            <a:ext cx="4595812" cy="3446462"/>
          </a:xfrm>
          <a:ln/>
        </p:spPr>
      </p:sp>
      <p:sp>
        <p:nvSpPr>
          <p:cNvPr id="47108" name="Rectangle 3"/>
          <p:cNvSpPr>
            <a:spLocks noGrp="1" noChangeArrowheads="1"/>
          </p:cNvSpPr>
          <p:nvPr>
            <p:ph type="body" idx="1"/>
          </p:nvPr>
        </p:nvSpPr>
        <p:spPr>
          <a:xfrm>
            <a:off x="539753" y="4270377"/>
            <a:ext cx="6227763" cy="4991100"/>
          </a:xfrm>
          <a:noFill/>
        </p:spPr>
        <p:txBody>
          <a:bodyPr lIns="96295" tIns="48149" rIns="96295" bIns="48149"/>
          <a:lstStyle/>
          <a:p>
            <a:pPr eaLnBrk="1" hangingPunct="1"/>
            <a:endParaRPr lang="en-US" dirty="0"/>
          </a:p>
        </p:txBody>
      </p:sp>
    </p:spTree>
    <p:extLst>
      <p:ext uri="{BB962C8B-B14F-4D97-AF65-F5344CB8AC3E}">
        <p14:creationId xmlns:p14="http://schemas.microsoft.com/office/powerpoint/2010/main" val="15508059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interpretation details will then be displayed as shown above. To</a:t>
            </a:r>
            <a:r>
              <a:rPr lang="en-US" baseline="0" dirty="0"/>
              <a:t> download the interpretations into a PDF file, click on the “Print to PDF” at the top of the sheet.  </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20</a:t>
            </a:fld>
            <a:endParaRPr lang="en-US"/>
          </a:p>
        </p:txBody>
      </p:sp>
    </p:spTree>
    <p:extLst>
      <p:ext uri="{BB962C8B-B14F-4D97-AF65-F5344CB8AC3E}">
        <p14:creationId xmlns:p14="http://schemas.microsoft.com/office/powerpoint/2010/main" val="1734392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Cases</a:t>
            </a:r>
            <a:r>
              <a:rPr lang="en-US" b="0" baseline="0" dirty="0"/>
              <a:t> </a:t>
            </a:r>
            <a:r>
              <a:rPr lang="en-US" sz="1800" dirty="0">
                <a:effectLst/>
                <a:latin typeface="Segoe UI" panose="020B0502040204020203" pitchFamily="34" charset="0"/>
              </a:rPr>
              <a:t>to permit early implementation of a revision based on an urgent need.</a:t>
            </a:r>
          </a:p>
          <a:p>
            <a:endParaRPr lang="en-US" baseline="0" dirty="0">
              <a:cs typeface="Times New Roman" pitchFamily="18" charset="0"/>
            </a:endParaRPr>
          </a:p>
          <a:p>
            <a:r>
              <a:rPr lang="en-US" dirty="0"/>
              <a:t>Cases can also </a:t>
            </a:r>
            <a:r>
              <a:rPr lang="en-US" sz="1800" dirty="0">
                <a:effectLst/>
                <a:latin typeface="Segoe UI" panose="020B0502040204020203" pitchFamily="34" charset="0"/>
              </a:rPr>
              <a:t>provide alternative requirements.</a:t>
            </a:r>
          </a:p>
          <a:p>
            <a:endParaRPr lang="en-US" sz="1800" dirty="0">
              <a:effectLst/>
              <a:latin typeface="Segoe UI" panose="020B0502040204020203" pitchFamily="34" charset="0"/>
            </a:endParaRPr>
          </a:p>
          <a:p>
            <a:r>
              <a:rPr lang="en-US" sz="1800" dirty="0">
                <a:effectLst/>
                <a:latin typeface="Segoe UI" panose="020B0502040204020203" pitchFamily="34" charset="0"/>
              </a:rPr>
              <a:t>Cases to gain experience with alternative or potential additional requirements prior to incorporation directly into the standard.</a:t>
            </a:r>
          </a:p>
          <a:p>
            <a:endParaRPr lang="en-US" sz="1800" dirty="0">
              <a:effectLst/>
              <a:latin typeface="Segoe UI" panose="020B0502040204020203" pitchFamily="34" charset="0"/>
            </a:endParaRPr>
          </a:p>
          <a:p>
            <a:r>
              <a:rPr lang="en-US" sz="1800" dirty="0">
                <a:effectLst/>
                <a:latin typeface="Segoe UI" panose="020B0502040204020203" pitchFamily="34" charset="0"/>
              </a:rPr>
              <a:t>Cases to permit the use of a new material or process.</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dirty="0"/>
              <a:t>Cases are intended to be incorporated into the standard at a later date.</a:t>
            </a:r>
          </a:p>
          <a:p>
            <a:r>
              <a:rPr lang="en-US" dirty="0"/>
              <a:t>C</a:t>
            </a:r>
            <a:r>
              <a:rPr lang="en-US" dirty="0">
                <a:cs typeface="Times New Roman" pitchFamily="18" charset="0"/>
              </a:rPr>
              <a:t>ases can be requested directly by an inquirer or initiated by a committee. </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21</a:t>
            </a:fld>
            <a:endParaRPr lang="en-US"/>
          </a:p>
        </p:txBody>
      </p:sp>
    </p:spTree>
    <p:extLst>
      <p:ext uri="{BB962C8B-B14F-4D97-AF65-F5344CB8AC3E}">
        <p14:creationId xmlns:p14="http://schemas.microsoft.com/office/powerpoint/2010/main" val="23361434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Characteristics:</a:t>
            </a:r>
          </a:p>
          <a:p>
            <a:pPr marL="228579" lvl="1" indent="-114289"/>
            <a:r>
              <a:rPr lang="en-US" dirty="0"/>
              <a:t>Cases are presented in an “inquiry and reply” format.</a:t>
            </a:r>
          </a:p>
          <a:p>
            <a:pPr marL="228579" lvl="1" indent="-114289"/>
            <a:r>
              <a:rPr lang="en-US" dirty="0"/>
              <a:t>Cases clearly state the conditions under which the case may be used.</a:t>
            </a:r>
          </a:p>
          <a:p>
            <a:pPr marL="228579" lvl="1" indent="-114289"/>
            <a:r>
              <a:rPr lang="en-US" dirty="0">
                <a:cs typeface="Times New Roman" pitchFamily="18" charset="0"/>
              </a:rPr>
              <a:t>Cases require Consensus Committee approval, Supervisory Board approval, but do not require </a:t>
            </a:r>
            <a:r>
              <a:rPr lang="en-US" baseline="0" dirty="0">
                <a:cs typeface="Times New Roman" pitchFamily="18" charset="0"/>
              </a:rPr>
              <a:t>ANSI Approval.</a:t>
            </a:r>
            <a:r>
              <a:rPr lang="en-US" dirty="0">
                <a:cs typeface="Times New Roman" pitchFamily="18" charset="0"/>
              </a:rPr>
              <a:t>  </a:t>
            </a:r>
          </a:p>
          <a:p>
            <a:pPr marL="228579" lvl="1" indent="-114289"/>
            <a:r>
              <a:rPr lang="en-US" dirty="0">
                <a:cs typeface="Times New Roman" pitchFamily="18" charset="0"/>
              </a:rPr>
              <a:t>Cases may be used as soon as </a:t>
            </a:r>
            <a:r>
              <a:rPr lang="en-US" u="none" dirty="0"/>
              <a:t>when the public review process has been completed and </a:t>
            </a:r>
            <a:r>
              <a:rPr lang="en-US" dirty="0">
                <a:cs typeface="Times New Roman" pitchFamily="18" charset="0"/>
              </a:rPr>
              <a:t>they receive Supervisory Board approval.</a:t>
            </a:r>
          </a:p>
          <a:p>
            <a:pPr marL="228579" lvl="1" indent="-114289"/>
            <a:r>
              <a:rPr lang="en-US" dirty="0">
                <a:cs typeface="Times New Roman" pitchFamily="18" charset="0"/>
              </a:rPr>
              <a:t>Cases are not automatically included as part of the requirements. </a:t>
            </a:r>
          </a:p>
          <a:p>
            <a:pPr marL="228579" lvl="1" indent="-114289"/>
            <a:r>
              <a:rPr lang="en-US" dirty="0"/>
              <a:t>Committees which develop requirements associated with accreditation or certification programs are responsible for notifying the Conformity Assessment Department when proposed revisions or Cases may affect those activities. This will be discussed more fully in Module B9 – ASME Conformity Assessment Programs. </a:t>
            </a: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22</a:t>
            </a:fld>
            <a:endParaRPr lang="en-US"/>
          </a:p>
        </p:txBody>
      </p:sp>
    </p:spTree>
    <p:extLst>
      <p:ext uri="{BB962C8B-B14F-4D97-AF65-F5344CB8AC3E}">
        <p14:creationId xmlns:p14="http://schemas.microsoft.com/office/powerpoint/2010/main" val="1119942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dirty="0"/>
              <a:t>Caution: </a:t>
            </a:r>
          </a:p>
          <a:p>
            <a:pPr>
              <a:spcBef>
                <a:spcPct val="0"/>
              </a:spcBef>
            </a:pPr>
            <a:endParaRPr lang="en-US" dirty="0"/>
          </a:p>
          <a:p>
            <a:pPr>
              <a:spcBef>
                <a:spcPct val="0"/>
              </a:spcBef>
            </a:pPr>
            <a:r>
              <a:rPr lang="en-US" dirty="0"/>
              <a:t>Users of a standard are cautioned against making use of Cases without having the assurance that they have been accepted by the purchaser and/or the proper authorities in the jurisdiction where the component is to be installed.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23</a:t>
            </a:fld>
            <a:endParaRPr lang="en-US"/>
          </a:p>
        </p:txBody>
      </p:sp>
    </p:spTree>
    <p:extLst>
      <p:ext uri="{BB962C8B-B14F-4D97-AF65-F5344CB8AC3E}">
        <p14:creationId xmlns:p14="http://schemas.microsoft.com/office/powerpoint/2010/main" val="10331206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4D20641E-7B79-4621-8BD0-DE76802C1793}" type="slidenum">
              <a:rPr lang="en-US" sz="1300">
                <a:latin typeface="Arial" charset="0"/>
              </a:rPr>
              <a:pPr/>
              <a:t>24</a:t>
            </a:fld>
            <a:endParaRPr lang="en-US" sz="1300">
              <a:latin typeface="Arial" charset="0"/>
            </a:endParaRPr>
          </a:p>
        </p:txBody>
      </p:sp>
      <p:sp>
        <p:nvSpPr>
          <p:cNvPr id="86019" name="Rectangle 2"/>
          <p:cNvSpPr>
            <a:spLocks noGrp="1" noRot="1" noChangeAspect="1" noChangeArrowheads="1" noTextEdit="1"/>
          </p:cNvSpPr>
          <p:nvPr>
            <p:ph type="sldImg"/>
          </p:nvPr>
        </p:nvSpPr>
        <p:spPr>
          <a:xfrm>
            <a:off x="1374775" y="476250"/>
            <a:ext cx="4560888" cy="3421063"/>
          </a:xfrm>
          <a:ln/>
        </p:spPr>
      </p:sp>
      <p:sp>
        <p:nvSpPr>
          <p:cNvPr id="86020" name="Rectangle 3"/>
          <p:cNvSpPr>
            <a:spLocks noGrp="1" noChangeArrowheads="1"/>
          </p:cNvSpPr>
          <p:nvPr>
            <p:ph type="body" idx="1"/>
          </p:nvPr>
        </p:nvSpPr>
        <p:spPr>
          <a:xfrm>
            <a:off x="487366" y="4244975"/>
            <a:ext cx="6338887" cy="4959350"/>
          </a:xfrm>
          <a:noFill/>
        </p:spPr>
        <p:txBody>
          <a:bodyPr/>
          <a:lstStyle/>
          <a:p>
            <a:pPr eaLnBrk="1" hangingPunct="1"/>
            <a:r>
              <a:rPr lang="en-US" sz="1200" dirty="0">
                <a:latin typeface="Arial" panose="020B0604020202020204" pitchFamily="34" charset="0"/>
                <a:cs typeface="Arial" panose="020B0604020202020204" pitchFamily="34" charset="0"/>
              </a:rPr>
              <a:t>In  summary:</a:t>
            </a:r>
          </a:p>
          <a:p>
            <a:pPr eaLnBrk="1" hangingPunct="1"/>
            <a:endParaRPr lang="en-US" sz="1200" dirty="0">
              <a:latin typeface="Arial" panose="020B0604020202020204" pitchFamily="34" charset="0"/>
              <a:cs typeface="Arial" panose="020B0604020202020204" pitchFamily="34" charset="0"/>
            </a:endParaRPr>
          </a:p>
          <a:p>
            <a:pPr marL="171434" indent="-171434" defTabSz="914316" eaLnBrk="1" hangingPunct="1">
              <a:buFont typeface="Arial" panose="020B0604020202020204" pitchFamily="34" charset="0"/>
              <a:buChar char="•"/>
            </a:pPr>
            <a:r>
              <a:rPr lang="en-US" dirty="0">
                <a:latin typeface="Arial" panose="020B0604020202020204" pitchFamily="34" charset="0"/>
                <a:cs typeface="Arial" panose="020B0604020202020204" pitchFamily="34" charset="0"/>
              </a:rPr>
              <a:t>The highly preferred method of submitting an inquiry is online at… </a:t>
            </a:r>
          </a:p>
          <a:p>
            <a:pPr defTabSz="914316" eaLnBrk="1" hangingPunct="1"/>
            <a:r>
              <a:rPr lang="en-US" sz="1200" dirty="0">
                <a:latin typeface="Arial" panose="020B0604020202020204" pitchFamily="34" charset="0"/>
                <a:cs typeface="Arial" panose="020B0604020202020204" pitchFamily="34" charset="0"/>
              </a:rPr>
              <a:t>	</a:t>
            </a:r>
          </a:p>
          <a:p>
            <a:pPr defTabSz="914316" eaLnBrk="1" hangingPunct="1"/>
            <a:r>
              <a:rPr lang="en-US" sz="1200" dirty="0">
                <a:latin typeface="Arial" panose="020B0604020202020204" pitchFamily="34" charset="0"/>
                <a:cs typeface="Arial" panose="020B0604020202020204" pitchFamily="34" charset="0"/>
              </a:rPr>
              <a:t>	http://cstools.asme.org/Interpretation/InterpretationForm.cfm </a:t>
            </a:r>
          </a:p>
          <a:p>
            <a:pPr marL="171434" indent="-171434" defTabSz="914316" eaLnBrk="1" hangingPunct="1">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171434" indent="-171434" eaLnBrk="1" hangingPunct="1">
              <a:buFont typeface="Arial" panose="020B0604020202020204" pitchFamily="34" charset="0"/>
              <a:buChar char="•"/>
            </a:pPr>
            <a:r>
              <a:rPr lang="en-US" sz="1200" dirty="0">
                <a:latin typeface="Arial" panose="020B0604020202020204" pitchFamily="34" charset="0"/>
                <a:cs typeface="Arial" panose="020B0604020202020204" pitchFamily="34" charset="0"/>
              </a:rPr>
              <a:t>Interpretations clarify or correct ambiguous wording in the standard.</a:t>
            </a:r>
          </a:p>
          <a:p>
            <a:pPr eaLnBrk="1" hangingPunct="1"/>
            <a:endParaRPr lang="en-US" sz="1200" dirty="0">
              <a:latin typeface="Arial" panose="020B0604020202020204" pitchFamily="34" charset="0"/>
              <a:cs typeface="Arial" panose="020B0604020202020204" pitchFamily="34" charset="0"/>
            </a:endParaRPr>
          </a:p>
          <a:p>
            <a:pPr marL="170815" indent="-170815" eaLnBrk="1" hangingPunct="1">
              <a:buFont typeface="Arial" panose="020B0604020202020204" pitchFamily="34" charset="0"/>
              <a:buChar char="•"/>
            </a:pPr>
            <a:r>
              <a:rPr lang="en-US" sz="1200" dirty="0">
                <a:latin typeface="Arial"/>
                <a:cs typeface="Arial"/>
              </a:rPr>
              <a:t>Intent Interpretations clarify or correct </a:t>
            </a:r>
            <a:r>
              <a:rPr lang="en-US" sz="1200" u="none" dirty="0">
                <a:latin typeface="Arial"/>
                <a:cs typeface="Arial"/>
              </a:rPr>
              <a:t>conflicting and incorrect </a:t>
            </a:r>
            <a:r>
              <a:rPr lang="en-US" sz="1200" dirty="0">
                <a:latin typeface="Arial"/>
                <a:cs typeface="Arial"/>
              </a:rPr>
              <a:t>wording in the standard but results in a revision to standard.</a:t>
            </a:r>
          </a:p>
          <a:p>
            <a:pPr eaLnBrk="1" hangingPunct="1"/>
            <a:r>
              <a:rPr lang="en-US" sz="1200" dirty="0">
                <a:latin typeface="Arial" panose="020B0604020202020204" pitchFamily="34" charset="0"/>
                <a:cs typeface="Arial" panose="020B0604020202020204" pitchFamily="34" charset="0"/>
              </a:rPr>
              <a:t> </a:t>
            </a:r>
          </a:p>
          <a:p>
            <a:pPr eaLnBrk="1" hangingPunct="1"/>
            <a:endParaRPr lang="en-US" sz="1200" dirty="0"/>
          </a:p>
          <a:p>
            <a:pPr eaLnBrk="1" hangingPunct="1"/>
            <a:endParaRPr lang="en-US" sz="1200" dirty="0"/>
          </a:p>
        </p:txBody>
      </p:sp>
    </p:spTree>
    <p:extLst>
      <p:ext uri="{BB962C8B-B14F-4D97-AF65-F5344CB8AC3E}">
        <p14:creationId xmlns:p14="http://schemas.microsoft.com/office/powerpoint/2010/main" val="1012803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4D20641E-7B79-4621-8BD0-DE76802C1793}" type="slidenum">
              <a:rPr lang="en-US" sz="1300">
                <a:latin typeface="Arial" charset="0"/>
              </a:rPr>
              <a:pPr/>
              <a:t>25</a:t>
            </a:fld>
            <a:endParaRPr lang="en-US" sz="1300">
              <a:latin typeface="Arial" charset="0"/>
            </a:endParaRPr>
          </a:p>
        </p:txBody>
      </p:sp>
      <p:sp>
        <p:nvSpPr>
          <p:cNvPr id="86019" name="Rectangle 2"/>
          <p:cNvSpPr>
            <a:spLocks noGrp="1" noRot="1" noChangeAspect="1" noChangeArrowheads="1" noTextEdit="1"/>
          </p:cNvSpPr>
          <p:nvPr>
            <p:ph type="sldImg"/>
          </p:nvPr>
        </p:nvSpPr>
        <p:spPr>
          <a:xfrm>
            <a:off x="1374775" y="476250"/>
            <a:ext cx="4560888" cy="3421063"/>
          </a:xfrm>
          <a:ln/>
        </p:spPr>
      </p:sp>
      <p:sp>
        <p:nvSpPr>
          <p:cNvPr id="86020" name="Rectangle 3"/>
          <p:cNvSpPr>
            <a:spLocks noGrp="1" noChangeArrowheads="1"/>
          </p:cNvSpPr>
          <p:nvPr>
            <p:ph type="body" idx="1"/>
          </p:nvPr>
        </p:nvSpPr>
        <p:spPr>
          <a:xfrm>
            <a:off x="487366" y="4244975"/>
            <a:ext cx="6338887" cy="4959350"/>
          </a:xfrm>
          <a:noFill/>
        </p:spPr>
        <p:txBody>
          <a:bodyPr/>
          <a:lstStyle/>
          <a:p>
            <a:pPr eaLnBrk="1" hangingPunct="1"/>
            <a:endParaRPr lang="en-US" sz="1200" dirty="0">
              <a:cs typeface="Times New Roman" pitchFamily="18" charset="0"/>
            </a:endParaRPr>
          </a:p>
          <a:p>
            <a:pPr marL="171434" indent="-171434" eaLnBrk="1" hangingPunct="1">
              <a:buFont typeface="Arial" panose="020B0604020202020204" pitchFamily="34" charset="0"/>
              <a:buChar char="•"/>
            </a:pPr>
            <a:r>
              <a:rPr lang="en-US" sz="1200" dirty="0">
                <a:latin typeface="Arial" panose="020B0604020202020204" pitchFamily="34" charset="0"/>
                <a:cs typeface="Arial" panose="020B0604020202020204" pitchFamily="34" charset="0"/>
              </a:rPr>
              <a:t>Interpretations are approved by The Consensus Committee, Cognizant Subcommittee or Special Committee.</a:t>
            </a:r>
          </a:p>
          <a:p>
            <a:endParaRPr lang="en-US" sz="1200" dirty="0">
              <a:latin typeface="Arial" panose="020B0604020202020204" pitchFamily="34" charset="0"/>
              <a:cs typeface="Arial" panose="020B0604020202020204" pitchFamily="34" charset="0"/>
            </a:endParaRPr>
          </a:p>
          <a:p>
            <a:pPr marL="171434" indent="-171434" eaLnBrk="1" hangingPunct="1">
              <a:buFont typeface="Arial" pitchFamily="34" charset="0"/>
              <a:buChar char="•"/>
            </a:pPr>
            <a:r>
              <a:rPr lang="en-US" sz="1200" dirty="0">
                <a:latin typeface="Arial" panose="020B0604020202020204" pitchFamily="34" charset="0"/>
                <a:cs typeface="Arial" panose="020B0604020202020204" pitchFamily="34" charset="0"/>
              </a:rPr>
              <a:t>Code cases are used to provide alternatives to existing requirements, or to allow early and urgent implementation of a revised requirement.</a:t>
            </a:r>
          </a:p>
          <a:p>
            <a:pPr eaLnBrk="1" hangingPunct="1"/>
            <a:endParaRPr lang="en-US" sz="1200" dirty="0">
              <a:latin typeface="Arial" panose="020B0604020202020204" pitchFamily="34" charset="0"/>
              <a:cs typeface="Arial" panose="020B0604020202020204" pitchFamily="34" charset="0"/>
            </a:endParaRPr>
          </a:p>
          <a:p>
            <a:pPr marL="171434" lvl="1" indent="-171434" defTabSz="914316" eaLnBrk="1" hangingPunct="1">
              <a:buFont typeface="Arial" pitchFamily="34" charset="0"/>
              <a:buChar char="•"/>
            </a:pPr>
            <a:r>
              <a:rPr lang="en-US" sz="1200" dirty="0">
                <a:latin typeface="Arial" panose="020B0604020202020204" pitchFamily="34" charset="0"/>
                <a:cs typeface="Arial" panose="020B0604020202020204" pitchFamily="34" charset="0"/>
              </a:rPr>
              <a:t>Cases require Consensus Committee and Supervisory Board approval, but do not require ANSI approval.  </a:t>
            </a:r>
          </a:p>
          <a:p>
            <a:pPr marL="171434" indent="-171434" eaLnBrk="1" hangingPunct="1">
              <a:buFont typeface="Arial" pitchFamily="34" charset="0"/>
              <a:buChar char="•"/>
            </a:pPr>
            <a:endParaRPr lang="en-US" sz="1200" dirty="0"/>
          </a:p>
          <a:p>
            <a:pPr eaLnBrk="1" hangingPunct="1"/>
            <a:endParaRPr lang="en-US" sz="1200" dirty="0"/>
          </a:p>
        </p:txBody>
      </p:sp>
    </p:spTree>
    <p:extLst>
      <p:ext uri="{BB962C8B-B14F-4D97-AF65-F5344CB8AC3E}">
        <p14:creationId xmlns:p14="http://schemas.microsoft.com/office/powerpoint/2010/main" val="3851991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1F642F01-2D23-4997-9E9C-A4FD51FE43F8}" type="slidenum">
              <a:rPr lang="en-US" sz="1300">
                <a:latin typeface="Arial" charset="0"/>
              </a:rPr>
              <a:pPr/>
              <a:t>26</a:t>
            </a:fld>
            <a:endParaRPr lang="en-US" sz="1300">
              <a:latin typeface="Arial" charset="0"/>
            </a:endParaRPr>
          </a:p>
        </p:txBody>
      </p:sp>
      <p:sp>
        <p:nvSpPr>
          <p:cNvPr id="87043" name="Rectangle 2"/>
          <p:cNvSpPr>
            <a:spLocks noGrp="1" noRot="1" noChangeAspect="1" noChangeArrowheads="1" noTextEdit="1"/>
          </p:cNvSpPr>
          <p:nvPr>
            <p:ph type="sldImg"/>
          </p:nvPr>
        </p:nvSpPr>
        <p:spPr>
          <a:xfrm>
            <a:off x="1374775" y="476250"/>
            <a:ext cx="4560888" cy="3421063"/>
          </a:xfrm>
          <a:ln/>
        </p:spPr>
      </p:sp>
      <p:sp>
        <p:nvSpPr>
          <p:cNvPr id="87044" name="Rectangle 3"/>
          <p:cNvSpPr>
            <a:spLocks noGrp="1" noChangeArrowheads="1"/>
          </p:cNvSpPr>
          <p:nvPr>
            <p:ph type="body" idx="1"/>
          </p:nvPr>
        </p:nvSpPr>
        <p:spPr>
          <a:xfrm>
            <a:off x="487366" y="4244975"/>
            <a:ext cx="6338887" cy="4959350"/>
          </a:xfrm>
          <a:noFill/>
        </p:spPr>
        <p:txBody>
          <a:bodyPr/>
          <a:lstStyle/>
          <a:p>
            <a:pPr eaLnBrk="1" hangingPunct="1"/>
            <a:endParaRPr lang="en-US" b="1" dirty="0"/>
          </a:p>
        </p:txBody>
      </p:sp>
    </p:spTree>
    <p:extLst>
      <p:ext uri="{BB962C8B-B14F-4D97-AF65-F5344CB8AC3E}">
        <p14:creationId xmlns:p14="http://schemas.microsoft.com/office/powerpoint/2010/main" val="1593265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Module B contains eleven modules. We will cover B11 – </a:t>
            </a:r>
            <a:r>
              <a:rPr lang="en-US" baseline="0" dirty="0"/>
              <a:t>Standards Inquiries, Interpretations and Cases</a:t>
            </a:r>
            <a:r>
              <a:rPr lang="en-US" dirty="0"/>
              <a:t>.</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289" lvl="1" indent="0">
              <a:spcBef>
                <a:spcPts val="600"/>
              </a:spcBef>
              <a:buNone/>
            </a:pPr>
            <a:r>
              <a:rPr lang="en-US" sz="1200" dirty="0"/>
              <a:t>At the end of this module you will know… </a:t>
            </a:r>
          </a:p>
          <a:p>
            <a:pPr marL="400013" lvl="1" indent="-171434" defTabSz="956097" eaLnBrk="1" hangingPunct="1">
              <a:buFont typeface="Arial" panose="020B0604020202020204" pitchFamily="34" charset="0"/>
              <a:buChar char="•"/>
              <a:defRPr/>
            </a:pPr>
            <a:r>
              <a:rPr lang="en-US" sz="1200" dirty="0"/>
              <a:t>What is an Interpretation</a:t>
            </a:r>
          </a:p>
          <a:p>
            <a:pPr marL="400013" lvl="1" indent="-171434" eaLnBrk="1" hangingPunct="1">
              <a:buFont typeface="Arial" panose="020B0604020202020204" pitchFamily="34" charset="0"/>
              <a:buChar char="•"/>
            </a:pPr>
            <a:r>
              <a:rPr lang="en-US" sz="1200" dirty="0"/>
              <a:t>How to submit an inquiry or a Request for Interpretation</a:t>
            </a:r>
          </a:p>
          <a:p>
            <a:pPr marL="400013" lvl="1" indent="-171434" eaLnBrk="1" hangingPunct="1">
              <a:buFont typeface="Arial" panose="020B0604020202020204" pitchFamily="34" charset="0"/>
              <a:buChar char="•"/>
            </a:pPr>
            <a:r>
              <a:rPr lang="en-US" sz="1200" dirty="0"/>
              <a:t>The approval process for an Interpretation</a:t>
            </a:r>
          </a:p>
          <a:p>
            <a:pPr marL="400013" lvl="1" indent="-171434" defTabSz="956097" eaLnBrk="1" hangingPunct="1">
              <a:buFont typeface="Arial" panose="020B0604020202020204" pitchFamily="34" charset="0"/>
              <a:buChar char="•"/>
              <a:defRPr/>
            </a:pPr>
            <a:r>
              <a:rPr lang="en-US"/>
              <a:t>How to search for approved Interpretations online</a:t>
            </a:r>
          </a:p>
          <a:p>
            <a:pPr marL="400013" lvl="1" indent="-171434" eaLnBrk="1" hangingPunct="1">
              <a:buFont typeface="Arial" panose="020B0604020202020204" pitchFamily="34" charset="0"/>
              <a:buChar char="•"/>
            </a:pPr>
            <a:r>
              <a:rPr lang="en-US" sz="1200"/>
              <a:t>What </a:t>
            </a:r>
            <a:r>
              <a:rPr lang="en-US" sz="1200" dirty="0"/>
              <a:t>is a Case </a:t>
            </a:r>
          </a:p>
          <a:p>
            <a:pPr marL="400013" lvl="1" indent="-171434" eaLnBrk="1" hangingPunct="1">
              <a:buFont typeface="Arial" panose="020B0604020202020204" pitchFamily="34" charset="0"/>
              <a:buChar char="•"/>
            </a:pPr>
            <a:r>
              <a:rPr lang="en-US" sz="1200" dirty="0"/>
              <a:t>The approval process for a Case </a:t>
            </a:r>
          </a:p>
        </p:txBody>
      </p:sp>
      <p:sp>
        <p:nvSpPr>
          <p:cNvPr id="4" name="Slide Number Placeholder 3"/>
          <p:cNvSpPr>
            <a:spLocks noGrp="1"/>
          </p:cNvSpPr>
          <p:nvPr>
            <p:ph type="sldNum" sz="quarter" idx="10"/>
          </p:nvPr>
        </p:nvSpPr>
        <p:spPr/>
        <p:txBody>
          <a:bodyPr/>
          <a:lstStyle/>
          <a:p>
            <a:fld id="{8B3D1344-5297-4757-A6B8-A2DB3CA25368}"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06658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268" indent="-179268" defTabSz="914316" eaLnBrk="1" hangingPunct="1">
              <a:buFont typeface="Arial" pitchFamily="34" charset="0"/>
              <a:buChar char="•"/>
              <a:defRPr/>
            </a:pPr>
            <a:r>
              <a:rPr lang="en-US" dirty="0">
                <a:solidFill>
                  <a:schemeClr val="tx1"/>
                </a:solidFill>
              </a:rPr>
              <a:t>Inquiries can be submitted by anyone. This could include members of the public, users of the standards, purchasers of ASME stamped products, other ASME S&amp;C committees, certificate</a:t>
            </a:r>
            <a:r>
              <a:rPr lang="en-US" baseline="0" dirty="0">
                <a:solidFill>
                  <a:schemeClr val="tx1"/>
                </a:solidFill>
              </a:rPr>
              <a:t> holders, etc.</a:t>
            </a:r>
            <a:endParaRPr lang="en-US" dirty="0">
              <a:solidFill>
                <a:schemeClr val="tx1"/>
              </a:solidFill>
            </a:endParaRPr>
          </a:p>
          <a:p>
            <a:pPr marL="179268" indent="-179268" defTabSz="914316" eaLnBrk="1" hangingPunct="1">
              <a:buFont typeface="Arial" pitchFamily="34" charset="0"/>
              <a:buChar char="•"/>
              <a:defRPr/>
            </a:pPr>
            <a:endParaRPr lang="en-US" dirty="0">
              <a:solidFill>
                <a:schemeClr val="tx1"/>
              </a:solidFill>
            </a:endParaRPr>
          </a:p>
          <a:p>
            <a:pPr marL="179268" indent="-179268" defTabSz="914316" eaLnBrk="1" hangingPunct="1">
              <a:buFont typeface="Arial" pitchFamily="34" charset="0"/>
              <a:buChar char="•"/>
              <a:defRPr/>
            </a:pPr>
            <a:r>
              <a:rPr lang="en-US" dirty="0">
                <a:solidFill>
                  <a:schemeClr val="tx1"/>
                </a:solidFill>
              </a:rPr>
              <a:t>Due to the impact ASME Codes and Standards have on various industries, there are a few avenues in which</a:t>
            </a:r>
            <a:r>
              <a:rPr lang="en-US" baseline="0" dirty="0">
                <a:solidFill>
                  <a:schemeClr val="tx1"/>
                </a:solidFill>
              </a:rPr>
              <a:t> a Committee may address an inquiry:</a:t>
            </a:r>
            <a:endParaRPr lang="en-US" dirty="0">
              <a:solidFill>
                <a:schemeClr val="tx1"/>
              </a:solidFill>
            </a:endParaRPr>
          </a:p>
          <a:p>
            <a:pPr marL="418292" lvl="1" indent="-179268" defTabSz="914316" eaLnBrk="1" hangingPunct="1">
              <a:buFont typeface="Arial" pitchFamily="34" charset="0"/>
              <a:buChar char="−"/>
              <a:defRPr/>
            </a:pPr>
            <a:r>
              <a:rPr lang="en-US" dirty="0">
                <a:solidFill>
                  <a:schemeClr val="tx1"/>
                </a:solidFill>
              </a:rPr>
              <a:t>Informal responses can be given by </a:t>
            </a:r>
            <a:r>
              <a:rPr lang="en-US" dirty="0">
                <a:solidFill>
                  <a:schemeClr val="tx1"/>
                </a:solidFill>
                <a:cs typeface="Times New Roman" pitchFamily="18" charset="0"/>
              </a:rPr>
              <a:t>Staff Secretaries or volunteers. Informal</a:t>
            </a:r>
            <a:r>
              <a:rPr lang="en-US" baseline="0" dirty="0">
                <a:solidFill>
                  <a:schemeClr val="tx1"/>
                </a:solidFill>
                <a:cs typeface="Times New Roman" pitchFamily="18" charset="0"/>
              </a:rPr>
              <a:t> responses could include referencing the inquirer to previous interpretations or other sections of the standard. </a:t>
            </a:r>
            <a:r>
              <a:rPr lang="en-US" dirty="0">
                <a:solidFill>
                  <a:schemeClr val="tx1"/>
                </a:solidFill>
                <a:cs typeface="Times New Roman" pitchFamily="18" charset="0"/>
              </a:rPr>
              <a:t>The responses may be either verbal or in writing</a:t>
            </a:r>
            <a:r>
              <a:rPr lang="en-US" baseline="0" dirty="0">
                <a:solidFill>
                  <a:schemeClr val="tx1"/>
                </a:solidFill>
                <a:cs typeface="Times New Roman" pitchFamily="18" charset="0"/>
              </a:rPr>
              <a:t> and </a:t>
            </a:r>
            <a:r>
              <a:rPr lang="en-US" dirty="0">
                <a:solidFill>
                  <a:schemeClr val="tx1"/>
                </a:solidFill>
                <a:cs typeface="Times New Roman" pitchFamily="18" charset="0"/>
              </a:rPr>
              <a:t>should include a clear statement by the staff person or volunteer that he or she is expressing his or her </a:t>
            </a:r>
            <a:r>
              <a:rPr lang="en-US" i="1" dirty="0">
                <a:solidFill>
                  <a:schemeClr val="tx1"/>
                </a:solidFill>
                <a:cs typeface="Times New Roman" pitchFamily="18" charset="0"/>
              </a:rPr>
              <a:t>opinion</a:t>
            </a:r>
            <a:r>
              <a:rPr lang="en-US" dirty="0">
                <a:solidFill>
                  <a:schemeClr val="tx1"/>
                </a:solidFill>
                <a:cs typeface="Times New Roman" pitchFamily="18" charset="0"/>
              </a:rPr>
              <a:t> and</a:t>
            </a:r>
            <a:r>
              <a:rPr lang="en-US" baseline="0" dirty="0">
                <a:solidFill>
                  <a:schemeClr val="tx1"/>
                </a:solidFill>
                <a:cs typeface="Times New Roman" pitchFamily="18" charset="0"/>
              </a:rPr>
              <a:t> </a:t>
            </a:r>
            <a:r>
              <a:rPr lang="en-US" dirty="0">
                <a:solidFill>
                  <a:schemeClr val="tx1"/>
                </a:solidFill>
                <a:cs typeface="Times New Roman" pitchFamily="18" charset="0"/>
              </a:rPr>
              <a:t>not an interpretation.  Informal responses are not given on ASME</a:t>
            </a:r>
            <a:r>
              <a:rPr lang="en-US" baseline="0" dirty="0">
                <a:solidFill>
                  <a:schemeClr val="tx1"/>
                </a:solidFill>
                <a:cs typeface="Times New Roman" pitchFamily="18" charset="0"/>
              </a:rPr>
              <a:t> Interpretation letterhead.</a:t>
            </a:r>
          </a:p>
          <a:p>
            <a:pPr marL="418292" lvl="1" indent="-179268" defTabSz="914316" eaLnBrk="1" hangingPunct="1">
              <a:buFont typeface="Arial" pitchFamily="34" charset="0"/>
              <a:buChar char="−"/>
              <a:defRPr/>
            </a:pPr>
            <a:r>
              <a:rPr lang="en-US" dirty="0">
                <a:solidFill>
                  <a:schemeClr val="tx1"/>
                </a:solidFill>
              </a:rPr>
              <a:t>Requests for revision to a standard, such as proposed technical changes, editorial changes or errata, are forwarded to the appropriate committee for consideration. These are addressed directly to the staff</a:t>
            </a:r>
            <a:r>
              <a:rPr lang="en-US" baseline="0" dirty="0">
                <a:solidFill>
                  <a:schemeClr val="tx1"/>
                </a:solidFill>
              </a:rPr>
              <a:t>.</a:t>
            </a:r>
            <a:endParaRPr lang="en-US" dirty="0">
              <a:solidFill>
                <a:schemeClr val="tx1"/>
              </a:solidFill>
              <a:cs typeface="Times New Roman" pitchFamily="18" charset="0"/>
            </a:endParaRPr>
          </a:p>
          <a:p>
            <a:pPr marL="418292" lvl="2" indent="-179268" defTabSz="914316" eaLnBrk="1" hangingPunct="1">
              <a:defRPr/>
            </a:pPr>
            <a:r>
              <a:rPr lang="en-US" dirty="0">
                <a:solidFill>
                  <a:schemeClr val="tx1"/>
                </a:solidFill>
                <a:cs typeface="Times New Roman" pitchFamily="18" charset="0"/>
              </a:rPr>
              <a:t>Interpretations</a:t>
            </a:r>
            <a:r>
              <a:rPr lang="en-US" baseline="0" dirty="0">
                <a:solidFill>
                  <a:schemeClr val="tx1"/>
                </a:solidFill>
                <a:cs typeface="Times New Roman" pitchFamily="18" charset="0"/>
              </a:rPr>
              <a:t> are a f</a:t>
            </a:r>
            <a:r>
              <a:rPr lang="en-US" dirty="0">
                <a:solidFill>
                  <a:schemeClr val="tx1"/>
                </a:solidFill>
                <a:cs typeface="Times New Roman" pitchFamily="18" charset="0"/>
              </a:rPr>
              <a:t>ormal response to a written inquiry and the response</a:t>
            </a:r>
            <a:r>
              <a:rPr lang="en-US" baseline="0" dirty="0">
                <a:solidFill>
                  <a:schemeClr val="tx1"/>
                </a:solidFill>
                <a:cs typeface="Times New Roman" pitchFamily="18" charset="0"/>
              </a:rPr>
              <a:t> is p</a:t>
            </a:r>
            <a:r>
              <a:rPr lang="en-US" dirty="0">
                <a:solidFill>
                  <a:schemeClr val="tx1"/>
                </a:solidFill>
                <a:cs typeface="Times New Roman" pitchFamily="18" charset="0"/>
              </a:rPr>
              <a:t>repared on official ASME interpretation letterhead.</a:t>
            </a:r>
          </a:p>
          <a:p>
            <a:pPr marL="418292" lvl="2" indent="-179268" defTabSz="914316" eaLnBrk="1" hangingPunct="1">
              <a:defRPr/>
            </a:pPr>
            <a:r>
              <a:rPr lang="en-US" dirty="0">
                <a:solidFill>
                  <a:schemeClr val="tx1"/>
                </a:solidFill>
              </a:rPr>
              <a:t>Cases are used to provide alternatives to existing requirements, or to allow early and urgent implementation of a revised requirement. </a:t>
            </a:r>
          </a:p>
          <a:p>
            <a:pPr marL="179268" lvl="1" indent="-179268" defTabSz="914316" eaLnBrk="1" hangingPunct="1">
              <a:defRPr/>
            </a:pPr>
            <a:endParaRPr lang="en-US" baseline="0" dirty="0">
              <a:solidFill>
                <a:schemeClr val="tx1"/>
              </a:solidFill>
            </a:endParaRPr>
          </a:p>
          <a:p>
            <a:pPr marL="0" lvl="1" indent="0" defTabSz="914316" eaLnBrk="1" hangingPunct="1">
              <a:buNone/>
              <a:defRPr/>
            </a:pPr>
            <a:r>
              <a:rPr lang="en-US" baseline="0" dirty="0">
                <a:solidFill>
                  <a:schemeClr val="tx1"/>
                </a:solidFill>
              </a:rPr>
              <a:t>For the re</a:t>
            </a:r>
            <a:r>
              <a:rPr lang="en-US" dirty="0">
                <a:solidFill>
                  <a:schemeClr val="tx1"/>
                </a:solidFill>
              </a:rPr>
              <a:t>st of this</a:t>
            </a:r>
            <a:r>
              <a:rPr lang="en-US" baseline="0" dirty="0">
                <a:solidFill>
                  <a:schemeClr val="tx1"/>
                </a:solidFill>
              </a:rPr>
              <a:t> module we will focus on Interpretations and Cases.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4</a:t>
            </a:fld>
            <a:endParaRPr lang="en-US"/>
          </a:p>
        </p:txBody>
      </p:sp>
    </p:spTree>
    <p:extLst>
      <p:ext uri="{BB962C8B-B14F-4D97-AF65-F5344CB8AC3E}">
        <p14:creationId xmlns:p14="http://schemas.microsoft.com/office/powerpoint/2010/main" val="41317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pPr marL="0" lvl="1" indent="0" defTabSz="956097">
              <a:buNone/>
              <a:defRPr/>
            </a:pPr>
            <a:r>
              <a:rPr lang="en-US" dirty="0">
                <a:latin typeface="Arial"/>
                <a:cs typeface="Arial"/>
              </a:rPr>
              <a:t>Interpretations should</a:t>
            </a:r>
            <a:r>
              <a:rPr lang="en-US" baseline="0" dirty="0">
                <a:latin typeface="Arial"/>
                <a:cs typeface="Arial"/>
              </a:rPr>
              <a:t> be submitted using the </a:t>
            </a:r>
            <a:r>
              <a:rPr lang="en-US" strike="sngStrike" baseline="0" dirty="0">
                <a:latin typeface="Arial"/>
                <a:cs typeface="Arial"/>
              </a:rPr>
              <a:t>Interpretation </a:t>
            </a:r>
            <a:r>
              <a:rPr lang="en-US" u="sng" err="1">
                <a:latin typeface="Arial"/>
                <a:cs typeface="Arial"/>
              </a:rPr>
              <a:t>Inqiury</a:t>
            </a:r>
            <a:r>
              <a:rPr lang="en-US" u="sng" dirty="0">
                <a:latin typeface="Arial"/>
                <a:cs typeface="Arial"/>
              </a:rPr>
              <a:t> </a:t>
            </a:r>
            <a:r>
              <a:rPr lang="en-US" dirty="0">
                <a:latin typeface="Arial"/>
                <a:cs typeface="Arial"/>
              </a:rPr>
              <a:t>Submittal</a:t>
            </a:r>
            <a:r>
              <a:rPr lang="en-US" baseline="0" dirty="0">
                <a:latin typeface="Arial"/>
                <a:cs typeface="Arial"/>
              </a:rPr>
              <a:t> Form online.</a:t>
            </a:r>
          </a:p>
          <a:p>
            <a:r>
              <a:rPr lang="en-US" dirty="0"/>
              <a:t>The submittal</a:t>
            </a:r>
            <a:r>
              <a:rPr lang="en-US" baseline="0" dirty="0"/>
              <a:t> form can be accessed online at: </a:t>
            </a:r>
            <a:r>
              <a:rPr lang="en-US" dirty="0"/>
              <a:t>www.ASME.org &gt; About</a:t>
            </a:r>
            <a:r>
              <a:rPr lang="en-US" baseline="0" dirty="0"/>
              <a:t> ASME &gt; Get Involved &gt;Standards &amp; Certification Development Committees &gt; Contact Committees or through the link shown here.</a:t>
            </a:r>
            <a:endParaRPr lang="en-US" dirty="0"/>
          </a:p>
          <a:p>
            <a:endParaRPr lang="en-US" dirty="0">
              <a:cs typeface="Times New Roman" pitchFamily="18" charset="0"/>
            </a:endParaRPr>
          </a:p>
          <a:p>
            <a:pPr marL="0" lvl="1" indent="0" defTabSz="956097">
              <a:buNone/>
              <a:defRPr/>
            </a:pPr>
            <a:r>
              <a:rPr lang="en-US" dirty="0">
                <a:cs typeface="Times New Roman" pitchFamily="18" charset="0"/>
              </a:rPr>
              <a:t>Note:</a:t>
            </a:r>
            <a:r>
              <a:rPr lang="en-US" baseline="0" dirty="0">
                <a:cs typeface="Times New Roman" pitchFamily="18" charset="0"/>
              </a:rPr>
              <a:t> </a:t>
            </a:r>
            <a:r>
              <a:rPr lang="en-US" dirty="0">
                <a:cs typeface="Times New Roman" pitchFamily="18" charset="0"/>
              </a:rPr>
              <a:t>ASME</a:t>
            </a:r>
            <a:r>
              <a:rPr lang="en-US" baseline="0" dirty="0">
                <a:cs typeface="Times New Roman" pitchFamily="18" charset="0"/>
              </a:rPr>
              <a:t> does not </a:t>
            </a:r>
            <a:r>
              <a:rPr lang="en-US" sz="1200" dirty="0">
                <a:cs typeface="Times New Roman" pitchFamily="18" charset="0"/>
              </a:rPr>
              <a:t>approve, certify, rate or endorse any item, construction, proprietary device or activity nor does staff provide </a:t>
            </a:r>
            <a:r>
              <a:rPr lang="en-US" sz="1200" dirty="0">
                <a:cs typeface="Arial" panose="020B0604020202020204" pitchFamily="34" charset="0"/>
              </a:rPr>
              <a:t>consulting advice.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5</a:t>
            </a:fld>
            <a:endParaRPr lang="en-US"/>
          </a:p>
        </p:txBody>
      </p:sp>
    </p:spTree>
    <p:extLst>
      <p:ext uri="{BB962C8B-B14F-4D97-AF65-F5344CB8AC3E}">
        <p14:creationId xmlns:p14="http://schemas.microsoft.com/office/powerpoint/2010/main" val="1897290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the Interpretations Submittal Form. </a:t>
            </a:r>
          </a:p>
          <a:p>
            <a:endParaRPr lang="en-US" baseline="0" dirty="0"/>
          </a:p>
          <a:p>
            <a:r>
              <a:rPr lang="en-US" baseline="0" dirty="0"/>
              <a:t>As noted here, the inquirer’s name and address are required. </a:t>
            </a:r>
          </a:p>
          <a:p>
            <a:endParaRPr lang="en-US" baseline="0" dirty="0"/>
          </a:p>
          <a:p>
            <a:r>
              <a:rPr lang="en-US" baseline="0" dirty="0"/>
              <a:t>Standards designations must be selected by highlighting the standard designation so that the inquiry is directed to the correct staff secretary . </a:t>
            </a:r>
          </a:p>
          <a:p>
            <a:endParaRPr lang="en-US" baseline="0" dirty="0"/>
          </a:p>
          <a:p>
            <a:r>
              <a:rPr lang="en-US" baseline="0" dirty="0"/>
              <a:t>Note: if your question(s) applies (y) to more that one standard, select the most appropriate standard and reference any others in your inquiry.</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6</a:t>
            </a:fld>
            <a:endParaRPr lang="en-US"/>
          </a:p>
        </p:txBody>
      </p:sp>
    </p:spTree>
    <p:extLst>
      <p:ext uri="{BB962C8B-B14F-4D97-AF65-F5344CB8AC3E}">
        <p14:creationId xmlns:p14="http://schemas.microsoft.com/office/powerpoint/2010/main" val="555066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a:t>
            </a:r>
            <a:r>
              <a:rPr lang="en-US" baseline="0" dirty="0"/>
              <a:t> part of the Interpretation Submittal Form is where the inquiry, proposed reply, background and applicable editions are provided.  The submitter should be as specific as possible.  </a:t>
            </a:r>
          </a:p>
          <a:p>
            <a:endParaRPr lang="en-US" baseline="0" dirty="0"/>
          </a:p>
          <a:p>
            <a:r>
              <a:rPr lang="en-US" baseline="0" dirty="0"/>
              <a:t>For the inquiry, the interpretation submittal form gives guidance on how to submit your inquiry.  The question should be submitted in such a way that a 'yes' or a 'no' reply is acceptable. The specific standard number, publication year, addenda (if applicable) and paragraph number must be submitted with your questions(s).</a:t>
            </a:r>
          </a:p>
          <a:p>
            <a:endParaRPr lang="en-US" baseline="0" dirty="0"/>
          </a:p>
          <a:p>
            <a:r>
              <a:rPr lang="en-US" baseline="0" dirty="0"/>
              <a:t>The proposed reply </a:t>
            </a:r>
            <a:r>
              <a:rPr lang="en-US" sz="1200" dirty="0"/>
              <a:t>should be in the form of a Yes or No answer with explanation as needed. If entering replies to more than one question, please be sure to number your questions and replies.</a:t>
            </a:r>
          </a:p>
          <a:p>
            <a:endParaRPr lang="en-US" sz="1200" dirty="0"/>
          </a:p>
          <a:p>
            <a:r>
              <a:rPr lang="en-US" sz="1200" dirty="0"/>
              <a:t>Background information can be added that will assist the committee in understanding the inquiry and an attachment can be added. </a:t>
            </a:r>
          </a:p>
          <a:p>
            <a:r>
              <a:rPr lang="en-US" baseline="0" dirty="0"/>
              <a:t> </a:t>
            </a: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7</a:t>
            </a:fld>
            <a:endParaRPr lang="en-US"/>
          </a:p>
        </p:txBody>
      </p:sp>
    </p:spTree>
    <p:extLst>
      <p:ext uri="{BB962C8B-B14F-4D97-AF65-F5344CB8AC3E}">
        <p14:creationId xmlns:p14="http://schemas.microsoft.com/office/powerpoint/2010/main" val="609162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a:t>
            </a:r>
            <a:r>
              <a:rPr lang="en-US" baseline="0" dirty="0"/>
              <a:t> part of the Interpretation Submittal Form is where guidance is given to the inquirer. </a:t>
            </a:r>
          </a:p>
          <a:p>
            <a:endParaRPr lang="en-US" baseline="0" dirty="0"/>
          </a:p>
          <a:p>
            <a:r>
              <a:rPr lang="en-US" sz="1200" dirty="0"/>
              <a:t>This section notifies the inquirer that requests for interpretation must be limited to an interpretation of a particular requirement in the Standard or Code Case.</a:t>
            </a:r>
          </a:p>
          <a:p>
            <a:r>
              <a:rPr lang="en-US" sz="1200" dirty="0"/>
              <a:t>ASME does not "approve," "certify," "rate," or "endorse" any item, construction, proprietary device, or activity.</a:t>
            </a:r>
          </a:p>
          <a:p>
            <a:r>
              <a:rPr lang="en-US" sz="1200" dirty="0"/>
              <a:t>The committees will not consider consulting type questions such as the following:</a:t>
            </a:r>
          </a:p>
          <a:p>
            <a:r>
              <a:rPr lang="en-US" sz="1200" dirty="0"/>
              <a:t>1) a review of calculations, design drawings, or descriptions of equipment or parts to determine compliance with the</a:t>
            </a:r>
          </a:p>
          <a:p>
            <a:r>
              <a:rPr lang="en-US" sz="1200" dirty="0"/>
              <a:t>requirements in the Standard;</a:t>
            </a:r>
          </a:p>
          <a:p>
            <a:r>
              <a:rPr lang="en-US" sz="1200" dirty="0"/>
              <a:t>2) a request for assistance in performing any Code-prescribed functions related to, but not limited to, material</a:t>
            </a:r>
          </a:p>
          <a:p>
            <a:r>
              <a:rPr lang="en-US" sz="1200" dirty="0"/>
              <a:t>selection, designs, calculations, fabrication, inspection, testing, or installation;</a:t>
            </a:r>
          </a:p>
          <a:p>
            <a:r>
              <a:rPr lang="en-US" sz="1200" dirty="0"/>
              <a:t>3) a request seeking the rationale for a requirement in the Standard since these are based upon consideration of</a:t>
            </a:r>
          </a:p>
          <a:p>
            <a:r>
              <a:rPr lang="en-US" sz="1200" dirty="0"/>
              <a:t>technical data and the experience and expertise of the individual committee members.</a:t>
            </a:r>
          </a:p>
          <a:p>
            <a:endParaRPr lang="en-US" sz="1200" dirty="0"/>
          </a:p>
          <a:p>
            <a:r>
              <a:rPr lang="en-US" sz="1200" dirty="0"/>
              <a:t>If the inquiry does not meet the requirements for submittal, it may not be accepted by the committee for review.</a:t>
            </a:r>
          </a:p>
          <a:p>
            <a:r>
              <a:rPr lang="en-US" baseline="0" dirty="0"/>
              <a:t> </a:t>
            </a:r>
          </a:p>
          <a:p>
            <a:pPr defTabSz="956097">
              <a:defRPr/>
            </a:pPr>
            <a:r>
              <a:rPr lang="en-US" dirty="0">
                <a:cs typeface="Times New Roman" pitchFamily="18" charset="0"/>
              </a:rPr>
              <a:t>Once</a:t>
            </a:r>
            <a:r>
              <a:rPr lang="en-US" baseline="0" dirty="0">
                <a:cs typeface="Times New Roman" pitchFamily="18" charset="0"/>
              </a:rPr>
              <a:t> the i</a:t>
            </a:r>
            <a:r>
              <a:rPr lang="en-US" dirty="0">
                <a:cs typeface="Times New Roman" pitchFamily="18" charset="0"/>
              </a:rPr>
              <a:t>nquirer submits the Interpretation Submittal Form, an auto-notification will provide the tracking number to the inquirer for future reference. </a:t>
            </a:r>
            <a:r>
              <a:rPr lang="en-US" baseline="0" dirty="0">
                <a:cs typeface="Times New Roman" pitchFamily="18" charset="0"/>
              </a:rPr>
              <a:t>An additional auto-notification also informs the Staff Secretary of the submittal.</a:t>
            </a:r>
            <a:endParaRPr lang="en-US" dirty="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9</a:t>
            </a:fld>
            <a:endParaRPr lang="en-US"/>
          </a:p>
        </p:txBody>
      </p:sp>
    </p:spTree>
    <p:extLst>
      <p:ext uri="{BB962C8B-B14F-4D97-AF65-F5344CB8AC3E}">
        <p14:creationId xmlns:p14="http://schemas.microsoft.com/office/powerpoint/2010/main" val="4115997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9F48F7A2-DF98-4C7E-BF0E-D5A6410ADBED}" type="slidenum">
              <a:rPr lang="en-US" smtClean="0"/>
              <a:pPr>
                <a:defRPr/>
              </a:pPr>
              <a:t>‹#›</a:t>
            </a:fld>
            <a:endParaRPr lang="en-US" dirty="0"/>
          </a:p>
        </p:txBody>
      </p:sp>
    </p:spTree>
    <p:extLst>
      <p:ext uri="{BB962C8B-B14F-4D97-AF65-F5344CB8AC3E}">
        <p14:creationId xmlns:p14="http://schemas.microsoft.com/office/powerpoint/2010/main" val="423709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a:lvl1pPr>
          </a:lstStyle>
          <a:p>
            <a:pPr algn="ctr">
              <a:defRPr/>
            </a:pPr>
            <a:r>
              <a:rPr lang="en-US" dirty="0"/>
              <a:t>ASME S&amp;C Training – Module B11. Standards Inquiries, Interpretations and Cases </a:t>
            </a:r>
          </a:p>
        </p:txBody>
      </p:sp>
      <p:sp>
        <p:nvSpPr>
          <p:cNvPr id="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smtClean="0"/>
              <a:pPr>
                <a:defRPr/>
              </a:pPr>
              <a:t>‹#›</a:t>
            </a:fld>
            <a:endParaRPr lang="en-US" dirty="0"/>
          </a:p>
        </p:txBody>
      </p:sp>
    </p:spTree>
    <p:extLst>
      <p:ext uri="{BB962C8B-B14F-4D97-AF65-F5344CB8AC3E}">
        <p14:creationId xmlns:p14="http://schemas.microsoft.com/office/powerpoint/2010/main" val="195430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lgn="ctr">
              <a:defRPr/>
            </a:pPr>
            <a:r>
              <a:rPr lang="en-US"/>
              <a:t>ASME S&amp;C Training – Module B11. Standards Inquiries, Interpretations and Cases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E173F332-5C43-4277-845F-2C94EB7524E1}" type="slidenum">
              <a:rPr lang="en-US" smtClean="0"/>
              <a:pPr>
                <a:defRPr/>
              </a:pPr>
              <a:t>‹#›</a:t>
            </a:fld>
            <a:endParaRPr lang="en-US" dirty="0"/>
          </a:p>
        </p:txBody>
      </p:sp>
    </p:spTree>
    <p:extLst>
      <p:ext uri="{BB962C8B-B14F-4D97-AF65-F5344CB8AC3E}">
        <p14:creationId xmlns:p14="http://schemas.microsoft.com/office/powerpoint/2010/main" val="2442508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lgn="ctr">
              <a:defRPr/>
            </a:pPr>
            <a:r>
              <a:rPr lang="en-US"/>
              <a:t>ASME S&amp;C Training – Module B11. Standards Inquiries, Interpretations and Cases </a:t>
            </a:r>
            <a:endParaRPr lang="en-US" dirty="0"/>
          </a:p>
        </p:txBody>
      </p:sp>
      <p:sp>
        <p:nvSpPr>
          <p:cNvPr id="8" name="Slide Number Placeholder 7"/>
          <p:cNvSpPr>
            <a:spLocks noGrp="1"/>
          </p:cNvSpPr>
          <p:nvPr>
            <p:ph type="sldNum" sz="quarter" idx="11"/>
          </p:nvPr>
        </p:nvSpPr>
        <p:spPr/>
        <p:txBody>
          <a:bodyPr/>
          <a:lstStyle>
            <a:lvl1pPr>
              <a:defRPr/>
            </a:lvl1pPr>
          </a:lstStyle>
          <a:p>
            <a:pPr>
              <a:defRPr/>
            </a:pPr>
            <a:fld id="{D2B5EEBB-FD56-4932-9B46-228C134CAA3C}" type="slidenum">
              <a:rPr lang="en-US" smtClean="0"/>
              <a:pPr>
                <a:defRPr/>
              </a:pPr>
              <a:t>‹#›</a:t>
            </a:fld>
            <a:endParaRPr lang="en-US" dirty="0"/>
          </a:p>
        </p:txBody>
      </p:sp>
    </p:spTree>
    <p:extLst>
      <p:ext uri="{BB962C8B-B14F-4D97-AF65-F5344CB8AC3E}">
        <p14:creationId xmlns:p14="http://schemas.microsoft.com/office/powerpoint/2010/main" val="129709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lgn="ctr">
              <a:defRPr/>
            </a:pPr>
            <a:r>
              <a:rPr lang="en-US"/>
              <a:t>ASME S&amp;C Training – Module B11. Standards Inquiries, Interpretations and Cases </a:t>
            </a:r>
            <a:endParaRPr lang="en-US" dirty="0"/>
          </a:p>
        </p:txBody>
      </p:sp>
      <p:sp>
        <p:nvSpPr>
          <p:cNvPr id="4" name="Slide Number Placeholder 3"/>
          <p:cNvSpPr>
            <a:spLocks noGrp="1"/>
          </p:cNvSpPr>
          <p:nvPr>
            <p:ph type="sldNum" sz="quarter" idx="11"/>
          </p:nvPr>
        </p:nvSpPr>
        <p:spPr/>
        <p:txBody>
          <a:bodyPr/>
          <a:lstStyle>
            <a:lvl1pPr>
              <a:defRPr/>
            </a:lvl1pPr>
          </a:lstStyle>
          <a:p>
            <a:pPr>
              <a:defRPr/>
            </a:pPr>
            <a:fld id="{C88588D5-31AE-4518-9A8B-12DC38171C79}" type="slidenum">
              <a:rPr lang="en-US" smtClean="0"/>
              <a:pPr>
                <a:defRPr/>
              </a:pPr>
              <a:t>‹#›</a:t>
            </a:fld>
            <a:endParaRPr lang="en-US" dirty="0"/>
          </a:p>
        </p:txBody>
      </p:sp>
    </p:spTree>
    <p:extLst>
      <p:ext uri="{BB962C8B-B14F-4D97-AF65-F5344CB8AC3E}">
        <p14:creationId xmlns:p14="http://schemas.microsoft.com/office/powerpoint/2010/main" val="223680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lgn="ctr" eaLnBrk="1" hangingPunct="1">
              <a:defRPr/>
            </a:pPr>
            <a:r>
              <a:rPr lang="en-US"/>
              <a:t>ASME S&amp;C Training – Module B11. Standards Inquiries, Interpretations and Cases </a:t>
            </a:r>
            <a:endParaRPr lang="en-US" dirty="0"/>
          </a:p>
        </p:txBody>
      </p:sp>
      <p:sp>
        <p:nvSpPr>
          <p:cNvPr id="4" name="Slide Number Placeholder 3"/>
          <p:cNvSpPr>
            <a:spLocks noGrp="1"/>
          </p:cNvSpPr>
          <p:nvPr>
            <p:ph type="sldNum" sz="quarter" idx="11"/>
          </p:nvPr>
        </p:nvSpPr>
        <p:spPr/>
        <p:txBody>
          <a:bodyPr/>
          <a:lstStyle/>
          <a:p>
            <a:pPr>
              <a:defRPr/>
            </a:pPr>
            <a:fld id="{F6B720D5-432B-47BF-B3F6-B4FF2759DFCA}" type="slidenum">
              <a:rPr lang="en-US" smtClean="0"/>
              <a:pPr>
                <a:defRPr/>
              </a:pPr>
              <a:t>‹#›</a:t>
            </a:fld>
            <a:endParaRPr lang="en-US" dirty="0"/>
          </a:p>
        </p:txBody>
      </p:sp>
    </p:spTree>
    <p:extLst>
      <p:ext uri="{BB962C8B-B14F-4D97-AF65-F5344CB8AC3E}">
        <p14:creationId xmlns:p14="http://schemas.microsoft.com/office/powerpoint/2010/main" val="2272754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lgn="ctr">
              <a:defRPr/>
            </a:pPr>
            <a:r>
              <a:rPr lang="en-US"/>
              <a:t>ASME S&amp;C Training – Module B11. Standards Inquiries, Interpretations and Cases </a:t>
            </a:r>
            <a:endParaRPr lang="en-US" dirty="0"/>
          </a:p>
        </p:txBody>
      </p:sp>
      <p:sp>
        <p:nvSpPr>
          <p:cNvPr id="3" name="Slide Number Placeholder 2"/>
          <p:cNvSpPr>
            <a:spLocks noGrp="1"/>
          </p:cNvSpPr>
          <p:nvPr>
            <p:ph type="sldNum" sz="quarter" idx="11"/>
          </p:nvPr>
        </p:nvSpPr>
        <p:spPr/>
        <p:txBody>
          <a:bodyPr/>
          <a:lstStyle>
            <a:lvl1pPr>
              <a:defRPr/>
            </a:lvl1pPr>
          </a:lstStyle>
          <a:p>
            <a:pPr>
              <a:defRPr/>
            </a:pPr>
            <a:fld id="{603588E5-5084-41C5-9E6F-A980AA849C9C}" type="slidenum">
              <a:rPr lang="en-US" smtClean="0"/>
              <a:pPr>
                <a:defRPr/>
              </a:pPr>
              <a:t>‹#›</a:t>
            </a:fld>
            <a:endParaRPr lang="en-US" dirty="0"/>
          </a:p>
        </p:txBody>
      </p:sp>
    </p:spTree>
    <p:extLst>
      <p:ext uri="{BB962C8B-B14F-4D97-AF65-F5344CB8AC3E}">
        <p14:creationId xmlns:p14="http://schemas.microsoft.com/office/powerpoint/2010/main" val="2353356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lgn="ctr">
              <a:defRPr/>
            </a:pPr>
            <a:r>
              <a:rPr lang="en-US"/>
              <a:t>ASME S&amp;C Training – Module B11. Standards Inquiries, Interpretations and Cases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083721D9-C137-41A2-B529-59AE8664458C}" type="slidenum">
              <a:rPr lang="en-US" smtClean="0"/>
              <a:pPr>
                <a:defRPr/>
              </a:pPr>
              <a:t>‹#›</a:t>
            </a:fld>
            <a:endParaRPr lang="en-US" dirty="0"/>
          </a:p>
        </p:txBody>
      </p:sp>
    </p:spTree>
    <p:extLst>
      <p:ext uri="{BB962C8B-B14F-4D97-AF65-F5344CB8AC3E}">
        <p14:creationId xmlns:p14="http://schemas.microsoft.com/office/powerpoint/2010/main" val="349305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lgn="ctr" eaLnBrk="1" hangingPunct="1">
              <a:defRPr/>
            </a:pPr>
            <a:r>
              <a:rPr lang="en-US"/>
              <a:t>ASME S&amp;C Training – Module B11. Standards Inquiries, Interpretations and Cases </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smtClean="0"/>
              <a:pPr>
                <a:defRPr/>
              </a:pPr>
              <a:t>‹#›</a:t>
            </a:fld>
            <a:endParaRPr lang="en-US" dirty="0"/>
          </a:p>
        </p:txBody>
      </p:sp>
      <p:pic>
        <p:nvPicPr>
          <p:cNvPr id="1100807" name="Picture 7" descr="Picture2"/>
          <p:cNvPicPr>
            <a:picLocks noChangeAspect="1" noChangeArrowheads="1"/>
          </p:cNvPicPr>
          <p:nvPr>
            <p:custDataLst>
              <p:tags r:id="rId10"/>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dirty="0">
                <a:solidFill>
                  <a:srgbClr val="003399"/>
                </a:solidFill>
                <a:latin typeface="Tahoma" pitchFamily="34" charset="0"/>
              </a:rPr>
              <a:t>Page</a:t>
            </a:r>
          </a:p>
        </p:txBody>
      </p:sp>
      <p:pic>
        <p:nvPicPr>
          <p:cNvPr id="10" name="Picture 7" descr="Picture2"/>
          <p:cNvPicPr>
            <a:picLocks noChangeAspect="1" noChangeArrowheads="1"/>
          </p:cNvPicPr>
          <p:nvPr userDrawn="1">
            <p:custDataLst>
              <p:tags r:id="rId11"/>
            </p:custDataLst>
          </p:nvPr>
        </p:nvPicPr>
        <p:blipFill>
          <a:blip r:embed="rId13"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Line 8"/>
          <p:cNvSpPr>
            <a:spLocks noChangeShapeType="1"/>
          </p:cNvSpPr>
          <p:nvPr userDrawn="1"/>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2" name="TextBox 11"/>
          <p:cNvSpPr txBox="1">
            <a:spLocks noChangeArrowheads="1"/>
          </p:cNvSpPr>
          <p:nvPr userDrawn="1"/>
        </p:nvSpPr>
        <p:spPr bwMode="auto">
          <a:xfrm>
            <a:off x="357187" y="6450013"/>
            <a:ext cx="104547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a:solidFill>
                  <a:srgbClr val="003399"/>
                </a:solidFill>
                <a:latin typeface="+mn-lt"/>
              </a:rPr>
              <a:t> </a:t>
            </a:r>
            <a:r>
              <a:rPr lang="en-US" sz="1100" dirty="0">
                <a:solidFill>
                  <a:srgbClr val="003399"/>
                </a:solidFill>
                <a:latin typeface="+mn-lt"/>
                <a:sym typeface="Symbol" pitchFamily="18" charset="2"/>
              </a:rPr>
              <a:t></a:t>
            </a:r>
            <a:r>
              <a:rPr lang="en-US" sz="1100" dirty="0">
                <a:solidFill>
                  <a:srgbClr val="003399"/>
                </a:solidFill>
                <a:latin typeface="+mn-lt"/>
              </a:rPr>
              <a:t>ASME </a:t>
            </a:r>
            <a:r>
              <a:rPr lang="en-US" sz="1100" dirty="0">
                <a:solidFill>
                  <a:srgbClr val="003399"/>
                </a:solidFill>
                <a:latin typeface="+mn-lt"/>
                <a:sym typeface="Symbol" pitchFamily="18" charset="2"/>
              </a:rPr>
              <a:t>2024</a:t>
            </a:r>
            <a:endParaRPr lang="en-US" sz="1100" dirty="0">
              <a:solidFill>
                <a:srgbClr val="003399"/>
              </a:solidFill>
              <a:latin typeface="+mn-lt"/>
            </a:endParaRPr>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9" r:id="rId6"/>
    <p:sldLayoutId id="2147483787" r:id="rId7"/>
    <p:sldLayoutId id="2147483788" r:id="rId8"/>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cstools.asme.org/Interpretation/SearchInterpretation.cf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cstools.asme.org/Interpretation/InterpretationForm.cf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cstools.asme.org/csconnect/pdf/CommitteeFiles/23216.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cstools.asme.org/csconnect/CommitteePages.cfm?Committee=A01000000&amp;Action=7609"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stools.asme.org/Interpretation/InterpretationForm.cf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Certification </a:t>
            </a:r>
            <a:r>
              <a:rPr lang="en-US" b="1" dirty="0">
                <a:solidFill>
                  <a:schemeClr val="accent2"/>
                </a:solidFill>
              </a:rPr>
              <a:t>Training</a:t>
            </a:r>
            <a:br>
              <a:rPr lang="en-US" sz="2800" b="1" dirty="0"/>
            </a:br>
            <a:endParaRPr lang="en-US" sz="2800" b="1" dirty="0"/>
          </a:p>
        </p:txBody>
      </p:sp>
      <p:sp>
        <p:nvSpPr>
          <p:cNvPr id="7" name="Subtitle 6"/>
          <p:cNvSpPr>
            <a:spLocks noGrp="1"/>
          </p:cNvSpPr>
          <p:nvPr>
            <p:ph type="subTitle" idx="1"/>
          </p:nvPr>
        </p:nvSpPr>
        <p:spPr>
          <a:xfrm>
            <a:off x="787400" y="4229100"/>
            <a:ext cx="7442200" cy="1409700"/>
          </a:xfrm>
        </p:spPr>
        <p:txBody>
          <a:bodyPr/>
          <a:lstStyle/>
          <a:p>
            <a:r>
              <a:rPr lang="en-US" sz="3200" dirty="0"/>
              <a:t>Module B – Process</a:t>
            </a:r>
          </a:p>
          <a:p>
            <a:r>
              <a:rPr lang="en-US" sz="3200" dirty="0"/>
              <a:t>B11.	 Standards Inquiries, Interpretations and Cases </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99171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INTERPRETATION SUBMITTAL FORM 3/3</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9</a:t>
            </a:fld>
            <a:endParaRPr lang="en-US" dirty="0"/>
          </a:p>
        </p:txBody>
      </p:sp>
      <p:pic>
        <p:nvPicPr>
          <p:cNvPr id="6" name="Picture 5">
            <a:extLst>
              <a:ext uri="{FF2B5EF4-FFF2-40B4-BE49-F238E27FC236}">
                <a16:creationId xmlns:a16="http://schemas.microsoft.com/office/drawing/2014/main" id="{48F93473-0FDD-F49D-D5A8-A4524717A90C}"/>
              </a:ext>
            </a:extLst>
          </p:cNvPr>
          <p:cNvPicPr>
            <a:picLocks noChangeAspect="1"/>
          </p:cNvPicPr>
          <p:nvPr/>
        </p:nvPicPr>
        <p:blipFill>
          <a:blip r:embed="rId3"/>
          <a:stretch>
            <a:fillRect/>
          </a:stretch>
        </p:blipFill>
        <p:spPr>
          <a:xfrm>
            <a:off x="1523999" y="1143000"/>
            <a:ext cx="6096001" cy="4970302"/>
          </a:xfrm>
          <a:prstGeom prst="rect">
            <a:avLst/>
          </a:prstGeom>
        </p:spPr>
      </p:pic>
    </p:spTree>
    <p:extLst>
      <p:ext uri="{BB962C8B-B14F-4D97-AF65-F5344CB8AC3E}">
        <p14:creationId xmlns:p14="http://schemas.microsoft.com/office/powerpoint/2010/main" val="2202373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INTERPRETATIONS SUBMITTED TO ASME DEVELOPMENT COMMITTEES</a:t>
            </a:r>
          </a:p>
        </p:txBody>
      </p:sp>
      <p:sp>
        <p:nvSpPr>
          <p:cNvPr id="3" name="Content Placeholder 2"/>
          <p:cNvSpPr>
            <a:spLocks noGrp="1"/>
          </p:cNvSpPr>
          <p:nvPr>
            <p:ph idx="1"/>
          </p:nvPr>
        </p:nvSpPr>
        <p:spPr>
          <a:xfrm>
            <a:off x="647700" y="1585119"/>
            <a:ext cx="7848600" cy="4492625"/>
          </a:xfrm>
        </p:spPr>
        <p:txBody>
          <a:bodyPr/>
          <a:lstStyle/>
          <a:p>
            <a:pPr marL="331788" indent="-331788"/>
            <a:r>
              <a:rPr lang="en-US" dirty="0">
                <a:cs typeface="Times New Roman" pitchFamily="18" charset="0"/>
              </a:rPr>
              <a:t>Staff Secretary reviews the inquiry request. </a:t>
            </a:r>
          </a:p>
          <a:p>
            <a:pPr marL="331788" indent="-331788"/>
            <a:r>
              <a:rPr lang="en-US" dirty="0">
                <a:cs typeface="Times New Roman" pitchFamily="18" charset="0"/>
              </a:rPr>
              <a:t>Staff Secretary may contact inquirer if additional information is needed or the question needs to be reformatted.</a:t>
            </a:r>
          </a:p>
          <a:p>
            <a:pPr marL="331788" indent="-331788"/>
            <a:r>
              <a:rPr lang="en-US" dirty="0">
                <a:cs typeface="Times New Roman" pitchFamily="18" charset="0"/>
              </a:rPr>
              <a:t>Staff Secretary notifies the standards committee officers of the inquiry, if it requires further standards committee action.  </a:t>
            </a:r>
          </a:p>
          <a:p>
            <a:pPr marL="331788" indent="-331788"/>
            <a:r>
              <a:rPr lang="en-US" dirty="0">
                <a:cs typeface="Times New Roman" pitchFamily="18" charset="0"/>
              </a:rPr>
              <a:t>The Chair assigns the inquiry to a group or the whole committee for further review. </a:t>
            </a:r>
            <a:r>
              <a:rPr lang="en-US" sz="2400" dirty="0">
                <a:cs typeface="Times New Roman" pitchFamily="18" charset="0"/>
              </a:rPr>
              <a:t> </a:t>
            </a:r>
            <a:br>
              <a:rPr lang="en-US" sz="2400" dirty="0">
                <a:cs typeface="Times New Roman" pitchFamily="18" charset="0"/>
              </a:rPr>
            </a:br>
            <a:endParaRPr lang="en-US" dirty="0">
              <a:solidFill>
                <a:srgbClr val="FF0000"/>
              </a:solidFill>
            </a:endParaRPr>
          </a:p>
          <a:p>
            <a:endParaRPr lang="en-US" dirty="0">
              <a:solidFill>
                <a:srgbClr val="FF0000"/>
              </a:solidFill>
            </a:endParaRPr>
          </a:p>
        </p:txBody>
      </p:sp>
      <p:sp>
        <p:nvSpPr>
          <p:cNvPr id="4" name="Footer Placeholder 3"/>
          <p:cNvSpPr>
            <a:spLocks noGrp="1"/>
          </p:cNvSpPr>
          <p:nvPr>
            <p:ph type="ftr" sz="quarter" idx="10"/>
          </p:nvPr>
        </p:nvSpPr>
        <p:spPr/>
        <p:txBody>
          <a:bodyPr/>
          <a:lstStyle/>
          <a:p>
            <a:pPr algn="ctr">
              <a:defRPr/>
            </a:pPr>
            <a:r>
              <a:rPr lang="en-US" dirty="0"/>
              <a:t>ASME S&amp;C Training – Module B11. Standards Inquiries, Interpretations and Cases </a:t>
            </a:r>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10</a:t>
            </a:fld>
            <a:endParaRPr lang="en-US" dirty="0"/>
          </a:p>
        </p:txBody>
      </p:sp>
    </p:spTree>
    <p:extLst>
      <p:ext uri="{BB962C8B-B14F-4D97-AF65-F5344CB8AC3E}">
        <p14:creationId xmlns:p14="http://schemas.microsoft.com/office/powerpoint/2010/main" val="953737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Times New Roman" pitchFamily="18" charset="0"/>
              </a:rPr>
              <a:t>TYPES OF INTERPRETATIONS</a:t>
            </a:r>
            <a:r>
              <a:rPr lang="en-US" dirty="0"/>
              <a:t> </a:t>
            </a:r>
          </a:p>
        </p:txBody>
      </p:sp>
      <p:sp>
        <p:nvSpPr>
          <p:cNvPr id="3" name="Content Placeholder 2"/>
          <p:cNvSpPr>
            <a:spLocks noGrp="1"/>
          </p:cNvSpPr>
          <p:nvPr>
            <p:ph idx="1"/>
          </p:nvPr>
        </p:nvSpPr>
        <p:spPr>
          <a:xfrm>
            <a:off x="457200" y="1828800"/>
            <a:ext cx="8229600" cy="4525963"/>
          </a:xfrm>
        </p:spPr>
        <p:txBody>
          <a:bodyPr/>
          <a:lstStyle/>
          <a:p>
            <a:pPr marL="381000" indent="-381000">
              <a:buFontTx/>
              <a:buNone/>
            </a:pPr>
            <a:r>
              <a:rPr lang="en-US" dirty="0">
                <a:cs typeface="Times New Roman" pitchFamily="18" charset="0"/>
              </a:rPr>
              <a:t>1)	 Interpretation </a:t>
            </a:r>
          </a:p>
          <a:p>
            <a:pPr marL="736600" lvl="1" indent="-279400"/>
            <a:r>
              <a:rPr lang="en-US" sz="2000" dirty="0">
                <a:cs typeface="Times New Roman" pitchFamily="18" charset="0"/>
              </a:rPr>
              <a:t>Clarifies existing requirements where there is ambiguous wording in the standard.</a:t>
            </a:r>
          </a:p>
          <a:p>
            <a:pPr marL="857250" lvl="2" indent="0">
              <a:buNone/>
            </a:pPr>
            <a:endParaRPr lang="en-US" dirty="0">
              <a:cs typeface="Times New Roman" pitchFamily="18" charset="0"/>
            </a:endParaRPr>
          </a:p>
          <a:p>
            <a:pPr marL="381000" indent="-381000">
              <a:buNone/>
            </a:pPr>
            <a:r>
              <a:rPr lang="en-US" dirty="0">
                <a:cs typeface="Times New Roman"/>
              </a:rPr>
              <a:t>2)  Intent Interpretation </a:t>
            </a:r>
            <a:endParaRPr lang="en-US" dirty="0">
              <a:ea typeface="Tahoma"/>
              <a:cs typeface="Times New Roman" pitchFamily="18" charset="0"/>
            </a:endParaRPr>
          </a:p>
          <a:p>
            <a:pPr lvl="1"/>
            <a:r>
              <a:rPr lang="en-US" sz="2000" dirty="0">
                <a:cs typeface="Times New Roman"/>
              </a:rPr>
              <a:t>To resolve conflicting or incorrect wording in the standard.</a:t>
            </a:r>
          </a:p>
          <a:p>
            <a:pPr lvl="1"/>
            <a:r>
              <a:rPr lang="en-US" sz="2000" dirty="0">
                <a:cs typeface="Times New Roman"/>
              </a:rPr>
              <a:t>Revision to the standard supporting the interpretation approved before the interpretation may be issued.</a:t>
            </a:r>
          </a:p>
          <a:p>
            <a:pPr lvl="1"/>
            <a:r>
              <a:rPr lang="en-US" sz="2000" dirty="0">
                <a:cs typeface="Times New Roman"/>
              </a:rPr>
              <a:t>Shall not revise existing requirements or establish new requirements</a:t>
            </a:r>
          </a:p>
          <a:p>
            <a:pPr marL="381000" indent="-381000">
              <a:buNone/>
            </a:pPr>
            <a:endParaRPr lang="en-US" dirty="0">
              <a:ea typeface="Tahoma"/>
              <a:cs typeface="Times New Roman" pitchFamily="18" charset="0"/>
            </a:endParaRPr>
          </a:p>
          <a:p>
            <a:pPr marL="0" indent="0">
              <a:buNone/>
            </a:pPr>
            <a:endParaRPr lang="en-US" dirty="0">
              <a:ea typeface="Tahoma"/>
              <a:cs typeface="Tahoma"/>
            </a:endParaRP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11</a:t>
            </a:fld>
            <a:endParaRPr lang="en-US" dirty="0"/>
          </a:p>
        </p:txBody>
      </p:sp>
    </p:spTree>
    <p:extLst>
      <p:ext uri="{BB962C8B-B14F-4D97-AF65-F5344CB8AC3E}">
        <p14:creationId xmlns:p14="http://schemas.microsoft.com/office/powerpoint/2010/main" val="3977025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 APPROVAL </a:t>
            </a:r>
            <a:endParaRPr lang="en-US" sz="2800" dirty="0"/>
          </a:p>
        </p:txBody>
      </p:sp>
      <p:sp>
        <p:nvSpPr>
          <p:cNvPr id="3" name="Content Placeholder 2"/>
          <p:cNvSpPr>
            <a:spLocks noGrp="1"/>
          </p:cNvSpPr>
          <p:nvPr>
            <p:ph idx="1"/>
          </p:nvPr>
        </p:nvSpPr>
        <p:spPr>
          <a:xfrm>
            <a:off x="990600" y="1905000"/>
            <a:ext cx="7696200" cy="4221163"/>
          </a:xfrm>
        </p:spPr>
        <p:txBody>
          <a:bodyPr/>
          <a:lstStyle/>
          <a:p>
            <a:pPr>
              <a:lnSpc>
                <a:spcPct val="90000"/>
              </a:lnSpc>
            </a:pPr>
            <a:r>
              <a:rPr lang="en-US" dirty="0">
                <a:cs typeface="Times New Roman" pitchFamily="18" charset="0"/>
              </a:rPr>
              <a:t>Approval Options:</a:t>
            </a:r>
          </a:p>
          <a:p>
            <a:pPr lvl="1">
              <a:lnSpc>
                <a:spcPct val="90000"/>
              </a:lnSpc>
            </a:pPr>
            <a:r>
              <a:rPr lang="en-US" dirty="0">
                <a:cs typeface="Times New Roman" pitchFamily="18" charset="0"/>
              </a:rPr>
              <a:t>Consensus Committee</a:t>
            </a:r>
          </a:p>
          <a:p>
            <a:pPr lvl="1">
              <a:lnSpc>
                <a:spcPct val="90000"/>
              </a:lnSpc>
            </a:pPr>
            <a:r>
              <a:rPr lang="en-US" dirty="0">
                <a:cs typeface="Times New Roman" pitchFamily="18" charset="0"/>
              </a:rPr>
              <a:t>Cognizant Subcommittee</a:t>
            </a:r>
          </a:p>
          <a:p>
            <a:pPr lvl="1">
              <a:lnSpc>
                <a:spcPct val="90000"/>
              </a:lnSpc>
            </a:pPr>
            <a:r>
              <a:rPr lang="en-US" dirty="0">
                <a:cs typeface="Times New Roman" pitchFamily="18" charset="0"/>
              </a:rPr>
              <a:t>A Special Committee</a:t>
            </a:r>
          </a:p>
          <a:p>
            <a:pPr marL="0" indent="0">
              <a:lnSpc>
                <a:spcPct val="90000"/>
              </a:lnSpc>
              <a:buNone/>
            </a:pPr>
            <a:endParaRPr lang="en-US" sz="2800" dirty="0">
              <a:cs typeface="Times New Roman" pitchFamily="18" charset="0"/>
            </a:endParaRPr>
          </a:p>
          <a:p>
            <a:pPr>
              <a:lnSpc>
                <a:spcPct val="90000"/>
              </a:lnSpc>
            </a:pPr>
            <a:r>
              <a:rPr lang="en-US" dirty="0">
                <a:cs typeface="Times New Roman" pitchFamily="18" charset="0"/>
              </a:rPr>
              <a:t>Balance Requirement</a:t>
            </a:r>
            <a:endParaRPr lang="en-US" dirty="0"/>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12</a:t>
            </a:fld>
            <a:endParaRPr lang="en-US" dirty="0"/>
          </a:p>
        </p:txBody>
      </p:sp>
    </p:spTree>
    <p:extLst>
      <p:ext uri="{BB962C8B-B14F-4D97-AF65-F5344CB8AC3E}">
        <p14:creationId xmlns:p14="http://schemas.microsoft.com/office/powerpoint/2010/main" val="2984809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INTERPRETATION APPROVAL PROCESS</a:t>
            </a:r>
            <a:br>
              <a:rPr lang="en-US" dirty="0"/>
            </a:br>
            <a:r>
              <a:rPr lang="en-US" dirty="0"/>
              <a:t>CONSENSUS COMMITTEE </a:t>
            </a:r>
            <a:br>
              <a:rPr lang="en-US" dirty="0"/>
            </a:br>
            <a:r>
              <a:rPr lang="en-US" dirty="0"/>
              <a:t>or SUBCOMMITTEE</a:t>
            </a:r>
          </a:p>
        </p:txBody>
      </p:sp>
      <p:sp>
        <p:nvSpPr>
          <p:cNvPr id="3" name="Content Placeholder 2"/>
          <p:cNvSpPr>
            <a:spLocks noGrp="1"/>
          </p:cNvSpPr>
          <p:nvPr>
            <p:ph idx="1"/>
          </p:nvPr>
        </p:nvSpPr>
        <p:spPr>
          <a:xfrm>
            <a:off x="562708" y="2057400"/>
            <a:ext cx="8124092" cy="3997875"/>
          </a:xfrm>
        </p:spPr>
        <p:txBody>
          <a:bodyPr/>
          <a:lstStyle/>
          <a:p>
            <a:pPr marL="342900" lvl="1" indent="-342900">
              <a:lnSpc>
                <a:spcPct val="90000"/>
              </a:lnSpc>
              <a:spcBef>
                <a:spcPts val="600"/>
              </a:spcBef>
              <a:buFontTx/>
              <a:buChar char="•"/>
            </a:pPr>
            <a:r>
              <a:rPr lang="en-US" dirty="0"/>
              <a:t>Vote Options: </a:t>
            </a:r>
          </a:p>
          <a:p>
            <a:pPr marL="742950" lvl="2" indent="-342900">
              <a:lnSpc>
                <a:spcPct val="90000"/>
              </a:lnSpc>
              <a:spcBef>
                <a:spcPts val="600"/>
              </a:spcBef>
              <a:buFont typeface="Tahoma" panose="020B0604030504040204" pitchFamily="34" charset="0"/>
              <a:buChar char="−"/>
            </a:pPr>
            <a:r>
              <a:rPr lang="en-US" sz="1800" dirty="0"/>
              <a:t>Objection, No Objection, Not Voting</a:t>
            </a:r>
          </a:p>
          <a:p>
            <a:pPr>
              <a:lnSpc>
                <a:spcPct val="90000"/>
              </a:lnSpc>
              <a:spcBef>
                <a:spcPts val="600"/>
              </a:spcBef>
            </a:pPr>
            <a:r>
              <a:rPr lang="en-US" sz="2400" dirty="0"/>
              <a:t>Meeting Vote</a:t>
            </a:r>
            <a:endParaRPr lang="en-US" sz="1600" dirty="0">
              <a:cs typeface="Times New Roman" pitchFamily="18" charset="0"/>
            </a:endParaRPr>
          </a:p>
          <a:p>
            <a:pPr lvl="1">
              <a:lnSpc>
                <a:spcPct val="90000"/>
              </a:lnSpc>
              <a:spcBef>
                <a:spcPts val="600"/>
              </a:spcBef>
            </a:pPr>
            <a:r>
              <a:rPr lang="en-US" sz="1800" dirty="0">
                <a:cs typeface="Times New Roman"/>
              </a:rPr>
              <a:t>No objection by two thirds of those present needed for approval, if quorum is present provided greater than 50% of the total consensus body has voted no objection.</a:t>
            </a:r>
          </a:p>
          <a:p>
            <a:pPr>
              <a:lnSpc>
                <a:spcPct val="90000"/>
              </a:lnSpc>
              <a:spcBef>
                <a:spcPts val="600"/>
              </a:spcBef>
            </a:pPr>
            <a:r>
              <a:rPr lang="en-US" sz="2400" dirty="0"/>
              <a:t>Ballot Vote </a:t>
            </a:r>
          </a:p>
          <a:p>
            <a:pPr lvl="1">
              <a:lnSpc>
                <a:spcPct val="90000"/>
              </a:lnSpc>
              <a:spcBef>
                <a:spcPts val="600"/>
              </a:spcBef>
            </a:pPr>
            <a:r>
              <a:rPr lang="en-US" sz="1800" dirty="0"/>
              <a:t>First Consideration Ballot - no objections, no additional revisions. No objection by 2/3 of the voting members, provided greater than 50% of the total consensus body has voted no objection </a:t>
            </a:r>
          </a:p>
          <a:p>
            <a:pPr lvl="1">
              <a:lnSpc>
                <a:spcPct val="90000"/>
              </a:lnSpc>
              <a:spcBef>
                <a:spcPts val="600"/>
              </a:spcBef>
            </a:pPr>
            <a:r>
              <a:rPr lang="en-US" sz="1800" dirty="0"/>
              <a:t>Recirculation Ballot – no objection by 2/3 of the voting members, provided greater than 50% of the total consensus body has voted no objection.  </a:t>
            </a:r>
          </a:p>
        </p:txBody>
      </p:sp>
      <p:sp>
        <p:nvSpPr>
          <p:cNvPr id="4" name="Footer Placeholder 3"/>
          <p:cNvSpPr>
            <a:spLocks noGrp="1"/>
          </p:cNvSpPr>
          <p:nvPr>
            <p:ph type="ftr" sz="quarter" idx="10"/>
          </p:nvPr>
        </p:nvSpPr>
        <p:spPr/>
        <p:txBody>
          <a:bodyPr/>
          <a:lstStyle/>
          <a:p>
            <a:pPr algn="ctr">
              <a:defRPr/>
            </a:pPr>
            <a:r>
              <a:rPr lang="en-US" dirty="0"/>
              <a:t>ASME S&amp;C Training – Module B11. Standards Inquiries, Interpretations and Cases </a:t>
            </a:r>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13</a:t>
            </a:fld>
            <a:endParaRPr lang="en-US" dirty="0"/>
          </a:p>
        </p:txBody>
      </p:sp>
    </p:spTree>
    <p:extLst>
      <p:ext uri="{BB962C8B-B14F-4D97-AF65-F5344CB8AC3E}">
        <p14:creationId xmlns:p14="http://schemas.microsoft.com/office/powerpoint/2010/main" val="4137864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sz="3200" dirty="0">
                <a:cs typeface="Times New Roman" pitchFamily="18" charset="0"/>
              </a:rPr>
            </a:br>
            <a:r>
              <a:rPr lang="en-US" dirty="0">
                <a:cs typeface="Times New Roman" pitchFamily="18" charset="0"/>
              </a:rPr>
              <a:t>INTERPRETATION APPROVAL PROCESS</a:t>
            </a:r>
            <a:br>
              <a:rPr lang="en-US" dirty="0">
                <a:cs typeface="Times New Roman" pitchFamily="18" charset="0"/>
              </a:rPr>
            </a:br>
            <a:r>
              <a:rPr lang="en-US" dirty="0">
                <a:cs typeface="Times New Roman" pitchFamily="18" charset="0"/>
              </a:rPr>
              <a:t>SPECIAL COMMITTEE</a:t>
            </a:r>
            <a:br>
              <a:rPr lang="en-US" dirty="0">
                <a:cs typeface="Times New Roman" pitchFamily="18" charset="0"/>
              </a:rPr>
            </a:br>
            <a:endParaRPr lang="en-US" dirty="0"/>
          </a:p>
        </p:txBody>
      </p:sp>
      <p:sp>
        <p:nvSpPr>
          <p:cNvPr id="3" name="Content Placeholder 2"/>
          <p:cNvSpPr>
            <a:spLocks noGrp="1"/>
          </p:cNvSpPr>
          <p:nvPr>
            <p:ph idx="1"/>
          </p:nvPr>
        </p:nvSpPr>
        <p:spPr>
          <a:xfrm>
            <a:off x="457200" y="1676400"/>
            <a:ext cx="8229600" cy="4806951"/>
          </a:xfrm>
        </p:spPr>
        <p:txBody>
          <a:bodyPr/>
          <a:lstStyle/>
          <a:p>
            <a:pPr marL="331470" indent="-331470"/>
            <a:r>
              <a:rPr lang="en-US" sz="2400" dirty="0">
                <a:cs typeface="Times New Roman"/>
              </a:rPr>
              <a:t>Minimum 5 members, including Staff Secretary</a:t>
            </a:r>
            <a:endParaRPr lang="en-US" sz="2400" dirty="0">
              <a:ea typeface="Tahoma"/>
              <a:cs typeface="Times New Roman"/>
            </a:endParaRPr>
          </a:p>
          <a:p>
            <a:pPr marL="331470" indent="-331470"/>
            <a:r>
              <a:rPr lang="en-US" sz="2400" dirty="0">
                <a:cs typeface="Times New Roman"/>
              </a:rPr>
              <a:t>Must be members of the </a:t>
            </a:r>
            <a:r>
              <a:rPr lang="en-US" sz="2400" dirty="0">
                <a:cs typeface="Times New Roman" pitchFamily="18" charset="0"/>
              </a:rPr>
              <a:t>Consensus Committee and/or a subordinate group, with no member interest category having a majority.</a:t>
            </a:r>
          </a:p>
          <a:p>
            <a:pPr marL="331470" indent="-331470"/>
            <a:r>
              <a:rPr lang="en-US" sz="2400" dirty="0">
                <a:cs typeface="Times New Roman" pitchFamily="18" charset="0"/>
              </a:rPr>
              <a:t>Appointed by Chair of Standards Committee or Cognizant Subcommittee</a:t>
            </a:r>
          </a:p>
          <a:p>
            <a:pPr marL="331470" indent="-331470"/>
            <a:r>
              <a:rPr lang="en-US" sz="2400" dirty="0">
                <a:cs typeface="Times New Roman" pitchFamily="18" charset="0"/>
              </a:rPr>
              <a:t>Voting Options: Objection, No Objection, and Not Voting.</a:t>
            </a:r>
          </a:p>
          <a:p>
            <a:pPr marL="331470" indent="-331470"/>
            <a:r>
              <a:rPr lang="en-US" sz="2400" dirty="0">
                <a:cs typeface="Times New Roman" pitchFamily="18" charset="0"/>
              </a:rPr>
              <a:t>All members including Staff Secretary must vote no objection for interpretation to be approved.</a:t>
            </a:r>
          </a:p>
          <a:p>
            <a:pPr marL="331470" indent="-331470"/>
            <a:r>
              <a:rPr lang="en-US" sz="2400" dirty="0">
                <a:cs typeface="Times New Roman" pitchFamily="18" charset="0"/>
              </a:rPr>
              <a:t>Unresolvable objections should be referred to the consensus committee or Cognizant Subcommittee.</a:t>
            </a:r>
            <a:endParaRPr lang="en-US" sz="2400" dirty="0">
              <a:ea typeface="Tahoma"/>
              <a:cs typeface="Tahoma"/>
            </a:endParaRPr>
          </a:p>
          <a:p>
            <a:endParaRPr lang="en-US" dirty="0"/>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14</a:t>
            </a:fld>
            <a:endParaRPr lang="en-US" dirty="0"/>
          </a:p>
        </p:txBody>
      </p:sp>
    </p:spTree>
    <p:extLst>
      <p:ext uri="{BB962C8B-B14F-4D97-AF65-F5344CB8AC3E}">
        <p14:creationId xmlns:p14="http://schemas.microsoft.com/office/powerpoint/2010/main" val="2514892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 GUIDANCE</a:t>
            </a:r>
          </a:p>
        </p:txBody>
      </p:sp>
      <p:sp>
        <p:nvSpPr>
          <p:cNvPr id="3" name="Content Placeholder 2"/>
          <p:cNvSpPr>
            <a:spLocks noGrp="1"/>
          </p:cNvSpPr>
          <p:nvPr>
            <p:ph idx="1"/>
          </p:nvPr>
        </p:nvSpPr>
        <p:spPr>
          <a:xfrm>
            <a:off x="457200" y="1485900"/>
            <a:ext cx="8229600" cy="4640263"/>
          </a:xfrm>
        </p:spPr>
        <p:txBody>
          <a:bodyPr/>
          <a:lstStyle/>
          <a:p>
            <a:pPr marL="0" indent="0">
              <a:buNone/>
            </a:pPr>
            <a:r>
              <a:rPr lang="en-US" dirty="0">
                <a:cs typeface="Times New Roman"/>
              </a:rPr>
              <a:t>Interpretations should…</a:t>
            </a:r>
            <a:endParaRPr lang="en-US" dirty="0">
              <a:ea typeface="Tahoma"/>
              <a:cs typeface="Times New Roman"/>
            </a:endParaRPr>
          </a:p>
          <a:p>
            <a:pPr lvl="1"/>
            <a:r>
              <a:rPr lang="en-US" dirty="0">
                <a:cs typeface="Times New Roman" pitchFamily="18" charset="0"/>
              </a:rPr>
              <a:t>Be written in such a way that a 'yes' or a 'no' reply is acceptable.  </a:t>
            </a:r>
          </a:p>
          <a:p>
            <a:pPr lvl="1"/>
            <a:r>
              <a:rPr lang="en-US" dirty="0">
                <a:cs typeface="Times New Roman" pitchFamily="18" charset="0"/>
              </a:rPr>
              <a:t>If the initial request is not written in this format, the Staff Secretary can go back to the inquirer and ask for them to revise their questions.</a:t>
            </a:r>
          </a:p>
          <a:p>
            <a:pPr lvl="1"/>
            <a:r>
              <a:rPr lang="en-US" dirty="0">
                <a:cs typeface="Times New Roman"/>
              </a:rPr>
              <a:t>The committee can rewrite the inquirer’s question if it helps to clarify the question and aids in the committee's ability to provide a ‘yes’ or ‘no’ response.</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15</a:t>
            </a:fld>
            <a:endParaRPr lang="en-US" dirty="0"/>
          </a:p>
        </p:txBody>
      </p:sp>
    </p:spTree>
    <p:extLst>
      <p:ext uri="{BB962C8B-B14F-4D97-AF65-F5344CB8AC3E}">
        <p14:creationId xmlns:p14="http://schemas.microsoft.com/office/powerpoint/2010/main" val="13024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 GUIDANCE</a:t>
            </a:r>
          </a:p>
        </p:txBody>
      </p:sp>
      <p:sp>
        <p:nvSpPr>
          <p:cNvPr id="3" name="Content Placeholder 2"/>
          <p:cNvSpPr>
            <a:spLocks noGrp="1"/>
          </p:cNvSpPr>
          <p:nvPr>
            <p:ph idx="1"/>
          </p:nvPr>
        </p:nvSpPr>
        <p:spPr>
          <a:xfrm>
            <a:off x="457200" y="1485900"/>
            <a:ext cx="8229600" cy="4640263"/>
          </a:xfrm>
        </p:spPr>
        <p:txBody>
          <a:bodyPr/>
          <a:lstStyle/>
          <a:p>
            <a:pPr marL="0" indent="0">
              <a:buNone/>
            </a:pPr>
            <a:r>
              <a:rPr lang="en-US" sz="2400" dirty="0">
                <a:cs typeface="Times New Roman"/>
              </a:rPr>
              <a:t>Interpretations shall NOT…</a:t>
            </a:r>
            <a:endParaRPr lang="en-US" sz="2400" dirty="0">
              <a:ea typeface="Tahoma"/>
              <a:cs typeface="Times New Roman"/>
            </a:endParaRPr>
          </a:p>
          <a:p>
            <a:pPr lvl="1"/>
            <a:r>
              <a:rPr lang="en-US" sz="1800" dirty="0">
                <a:cs typeface="Times New Roman" pitchFamily="18" charset="0"/>
              </a:rPr>
              <a:t>Include explanations describing why the standard is written the way it is, except they may include rationale, if it was approved through the consensus process as part of the standards action.</a:t>
            </a:r>
          </a:p>
          <a:p>
            <a:pPr lvl="1"/>
            <a:r>
              <a:rPr lang="en-US" sz="1800" dirty="0">
                <a:cs typeface="Times New Roman" pitchFamily="18" charset="0"/>
              </a:rPr>
              <a:t>Approve, certify, rate or endorse any item, construction, proprietary device or activity.</a:t>
            </a:r>
          </a:p>
          <a:p>
            <a:pPr lvl="1"/>
            <a:r>
              <a:rPr lang="en-US" sz="1800" kern="1200" dirty="0">
                <a:cs typeface="Arial" panose="020B0604020202020204" pitchFamily="34" charset="0"/>
              </a:rPr>
              <a:t>Restate requirements in such a way that opens the door to further confusion.</a:t>
            </a:r>
          </a:p>
          <a:p>
            <a:pPr lvl="1"/>
            <a:r>
              <a:rPr lang="en-US" sz="1800" kern="1200" dirty="0">
                <a:cs typeface="Arial" panose="020B0604020202020204" pitchFamily="34" charset="0"/>
              </a:rPr>
              <a:t>State or imply something that cannot be supported by the published standard requirements. Exception: intent interpretations with an approved revision.</a:t>
            </a:r>
            <a:endParaRPr lang="en-US" sz="1800" dirty="0">
              <a:cs typeface="Arial" panose="020B0604020202020204" pitchFamily="34" charset="0"/>
            </a:endParaRPr>
          </a:p>
          <a:p>
            <a:pPr lvl="1"/>
            <a:r>
              <a:rPr lang="en-US" sz="1800" dirty="0">
                <a:cs typeface="Arial" panose="020B0604020202020204" pitchFamily="34" charset="0"/>
              </a:rPr>
              <a:t>Provide consulting advice. </a:t>
            </a:r>
          </a:p>
          <a:p>
            <a:pPr lvl="1"/>
            <a:r>
              <a:rPr lang="en-US" sz="1800" dirty="0">
                <a:cs typeface="Arial" panose="020B0604020202020204" pitchFamily="34" charset="0"/>
              </a:rPr>
              <a:t>ASME shall not issue interpretations of translations, derivative works, or other products not created in their entirety by ASME.</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16</a:t>
            </a:fld>
            <a:endParaRPr lang="en-US" dirty="0"/>
          </a:p>
        </p:txBody>
      </p:sp>
    </p:spTree>
    <p:extLst>
      <p:ext uri="{BB962C8B-B14F-4D97-AF65-F5344CB8AC3E}">
        <p14:creationId xmlns:p14="http://schemas.microsoft.com/office/powerpoint/2010/main" val="53935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Times New Roman" pitchFamily="18" charset="0"/>
              </a:rPr>
              <a:t>ISSUED INTERPRETATIONS</a:t>
            </a:r>
            <a:endParaRPr lang="en-US" dirty="0"/>
          </a:p>
        </p:txBody>
      </p:sp>
      <p:sp>
        <p:nvSpPr>
          <p:cNvPr id="3" name="Content Placeholder 2"/>
          <p:cNvSpPr>
            <a:spLocks noGrp="1"/>
          </p:cNvSpPr>
          <p:nvPr>
            <p:ph idx="1"/>
          </p:nvPr>
        </p:nvSpPr>
        <p:spPr/>
        <p:txBody>
          <a:bodyPr/>
          <a:lstStyle/>
          <a:p>
            <a:r>
              <a:rPr lang="en-US" sz="2400" dirty="0">
                <a:cs typeface="Times New Roman" pitchFamily="18" charset="0"/>
              </a:rPr>
              <a:t>Interpretations are i</a:t>
            </a:r>
            <a:r>
              <a:rPr lang="en-US" sz="2400" dirty="0"/>
              <a:t>ssued on ASME letterhead and signed by ASME Staff. </a:t>
            </a:r>
            <a:r>
              <a:rPr lang="en-US" sz="2400" dirty="0">
                <a:cs typeface="Times New Roman" pitchFamily="18" charset="0"/>
              </a:rPr>
              <a:t>The interpretation letter:</a:t>
            </a:r>
          </a:p>
          <a:p>
            <a:pPr lvl="1"/>
            <a:r>
              <a:rPr lang="en-US" sz="2000" dirty="0">
                <a:cs typeface="Times New Roman" pitchFamily="18" charset="0"/>
              </a:rPr>
              <a:t>Provides the question, committee reply, and the Code/Standard  applicability. </a:t>
            </a:r>
          </a:p>
          <a:p>
            <a:pPr lvl="1"/>
            <a:r>
              <a:rPr lang="en-US" sz="2000" dirty="0">
                <a:cs typeface="Times New Roman" pitchFamily="18" charset="0"/>
              </a:rPr>
              <a:t>Informs the reader of their right to appeal if they are not satisfied with the committee’s response.</a:t>
            </a:r>
          </a:p>
          <a:p>
            <a:r>
              <a:rPr lang="en-US" sz="2400" dirty="0"/>
              <a:t>Issued interpretations are accessible via database on C&amp;S Connect at:</a:t>
            </a:r>
          </a:p>
          <a:p>
            <a:pPr lvl="1"/>
            <a:r>
              <a:rPr lang="en-US" sz="2000" dirty="0">
                <a:hlinkClick r:id="rId3"/>
              </a:rPr>
              <a:t>http://cstools.asme.org/Interpretation/SearchInterpretation.cfm</a:t>
            </a:r>
            <a:r>
              <a:rPr lang="en-US" sz="2000" dirty="0"/>
              <a:t> </a:t>
            </a:r>
          </a:p>
          <a:p>
            <a:r>
              <a:rPr lang="en-US" sz="2400" dirty="0">
                <a:cs typeface="Times New Roman" pitchFamily="18" charset="0"/>
              </a:rPr>
              <a:t>Existing interpretations may be revised if there is an identified need, such as correction or clarification.</a:t>
            </a:r>
          </a:p>
          <a:p>
            <a:r>
              <a:rPr lang="en-US" sz="2400" dirty="0">
                <a:cs typeface="Times New Roman" pitchFamily="18" charset="0"/>
              </a:rPr>
              <a:t>All future interpretations will only be published online. </a:t>
            </a:r>
          </a:p>
          <a:p>
            <a:endParaRPr lang="en-US" sz="2400" dirty="0">
              <a:cs typeface="Times New Roman" pitchFamily="18" charset="0"/>
            </a:endParaRP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74728"/>
            <a:ext cx="431800" cy="476250"/>
          </a:xfrm>
        </p:spPr>
        <p:txBody>
          <a:bodyPr/>
          <a:lstStyle/>
          <a:p>
            <a:pPr>
              <a:defRPr/>
            </a:pPr>
            <a:fld id="{E72449C7-5D5E-49C9-B243-608D90849B01}" type="slidenum">
              <a:rPr lang="en-US" smtClean="0"/>
              <a:pPr>
                <a:defRPr/>
              </a:pPr>
              <a:t>17</a:t>
            </a:fld>
            <a:endParaRPr lang="en-US" dirty="0"/>
          </a:p>
        </p:txBody>
      </p:sp>
    </p:spTree>
    <p:extLst>
      <p:ext uri="{BB962C8B-B14F-4D97-AF65-F5344CB8AC3E}">
        <p14:creationId xmlns:p14="http://schemas.microsoft.com/office/powerpoint/2010/main" val="2288179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a:t>INTERPRETATION SEARCH FORM 1/3</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18</a:t>
            </a:fld>
            <a:endParaRPr lang="en-US" dirty="0"/>
          </a:p>
        </p:txBody>
      </p:sp>
      <p:pic>
        <p:nvPicPr>
          <p:cNvPr id="9" name="Picture 8">
            <a:extLst>
              <a:ext uri="{FF2B5EF4-FFF2-40B4-BE49-F238E27FC236}">
                <a16:creationId xmlns:a16="http://schemas.microsoft.com/office/drawing/2014/main" id="{2677FAC9-C196-CF8E-FF92-BFA762F45924}"/>
              </a:ext>
            </a:extLst>
          </p:cNvPr>
          <p:cNvPicPr>
            <a:picLocks noChangeAspect="1"/>
          </p:cNvPicPr>
          <p:nvPr/>
        </p:nvPicPr>
        <p:blipFill>
          <a:blip r:embed="rId3"/>
          <a:stretch>
            <a:fillRect/>
          </a:stretch>
        </p:blipFill>
        <p:spPr>
          <a:xfrm>
            <a:off x="2156864" y="1371600"/>
            <a:ext cx="4576272" cy="4576272"/>
          </a:xfrm>
          <a:prstGeom prst="rect">
            <a:avLst/>
          </a:prstGeom>
        </p:spPr>
      </p:pic>
    </p:spTree>
    <p:extLst>
      <p:ext uri="{BB962C8B-B14F-4D97-AF65-F5344CB8AC3E}">
        <p14:creationId xmlns:p14="http://schemas.microsoft.com/office/powerpoint/2010/main" val="150187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533400" y="457200"/>
            <a:ext cx="8229600" cy="800101"/>
          </a:xfrm>
        </p:spPr>
        <p:txBody>
          <a:bodyPr/>
          <a:lstStyle/>
          <a:p>
            <a:pPr eaLnBrk="1" hangingPunct="1"/>
            <a:r>
              <a:rPr lang="en-US" dirty="0"/>
              <a:t>Updates</a:t>
            </a:r>
          </a:p>
        </p:txBody>
      </p:sp>
      <p:sp>
        <p:nvSpPr>
          <p:cNvPr id="12" name="Footer Placeholder 1"/>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13" name="Slide Number Placeholder 2"/>
          <p:cNvSpPr>
            <a:spLocks noGrp="1"/>
          </p:cNvSpPr>
          <p:nvPr>
            <p:ph type="sldNum" sz="quarter" idx="11"/>
          </p:nvPr>
        </p:nvSpPr>
        <p:spPr/>
        <p:txBody>
          <a:bodyPr/>
          <a:lstStyle/>
          <a:p>
            <a:pPr>
              <a:defRPr/>
            </a:pPr>
            <a:fld id="{81491268-51A5-4BC5-B2F7-818F7B9A0C2B}" type="slidenum">
              <a:rPr lang="en-US"/>
              <a:pPr>
                <a:defRPr/>
              </a:pPr>
              <a:t>1</a:t>
            </a:fld>
            <a:endParaRPr lang="en-US" dirty="0"/>
          </a:p>
        </p:txBody>
      </p:sp>
      <p:sp>
        <p:nvSpPr>
          <p:cNvPr id="4105" name="Line 8"/>
          <p:cNvSpPr>
            <a:spLocks noChangeShapeType="1"/>
          </p:cNvSpPr>
          <p:nvPr/>
        </p:nvSpPr>
        <p:spPr bwMode="auto">
          <a:xfrm>
            <a:off x="1676400" y="1143001"/>
            <a:ext cx="0" cy="480060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 name="Rectangle 10"/>
          <p:cNvSpPr>
            <a:spLocks noChangeArrowheads="1"/>
          </p:cNvSpPr>
          <p:nvPr/>
        </p:nvSpPr>
        <p:spPr bwMode="auto">
          <a:xfrm>
            <a:off x="762000" y="1752600"/>
            <a:ext cx="7848600" cy="466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914400" indent="-914400"/>
            <a:r>
              <a:rPr lang="en-US" sz="1200" b="1" dirty="0">
                <a:solidFill>
                  <a:srgbClr val="003399"/>
                </a:solidFill>
                <a:latin typeface="Arial" charset="0"/>
              </a:rPr>
              <a:t>9/13/2024     Updated to align to Rev. 19 of Operating Procedures for ASME Codes and Standards Development Committees</a:t>
            </a:r>
          </a:p>
          <a:p>
            <a:pPr marL="914400" indent="-914400"/>
            <a:endParaRPr lang="en-US" sz="1200" b="1" dirty="0">
              <a:solidFill>
                <a:srgbClr val="003399"/>
              </a:solidFill>
              <a:latin typeface="Arial" charset="0"/>
            </a:endParaRPr>
          </a:p>
          <a:p>
            <a:pPr marL="914400" indent="-914400"/>
            <a:endParaRPr lang="en-US" sz="1200" b="1" dirty="0">
              <a:solidFill>
                <a:srgbClr val="003399"/>
              </a:solidFill>
              <a:latin typeface="Arial" charset="0"/>
            </a:endParaRPr>
          </a:p>
          <a:p>
            <a:pPr marL="914400" indent="-914400"/>
            <a:r>
              <a:rPr lang="en-US" sz="1200" b="1" dirty="0">
                <a:solidFill>
                  <a:srgbClr val="003399"/>
                </a:solidFill>
                <a:latin typeface="Arial" charset="0"/>
              </a:rPr>
              <a:t>12/7/2015	Revised slides 3-7, 9 and 16. Added Slides 8, 14 and 17-19</a:t>
            </a:r>
          </a:p>
          <a:p>
            <a:pPr marL="914400" indent="-914400"/>
            <a:endParaRPr lang="en-US" sz="1200" b="1" dirty="0">
              <a:solidFill>
                <a:srgbClr val="003399"/>
              </a:solidFill>
              <a:latin typeface="Arial" charset="0"/>
            </a:endParaRPr>
          </a:p>
          <a:p>
            <a:pPr marL="914400" indent="-914400"/>
            <a:endParaRPr lang="en-US" sz="1200" b="1" dirty="0">
              <a:solidFill>
                <a:srgbClr val="003399"/>
              </a:solidFill>
              <a:latin typeface="Arial" charset="0"/>
            </a:endParaRPr>
          </a:p>
          <a:p>
            <a:pPr marL="914400" indent="-914400"/>
            <a:r>
              <a:rPr lang="en-US" sz="1200" b="1" dirty="0">
                <a:solidFill>
                  <a:srgbClr val="003399"/>
                </a:solidFill>
                <a:latin typeface="Arial" charset="0"/>
              </a:rPr>
              <a:t>3/14/2014	First Edition</a:t>
            </a:r>
            <a:endParaRPr lang="en-US" sz="1200" b="1" dirty="0">
              <a:solidFill>
                <a:srgbClr val="003399"/>
              </a:solidFill>
              <a:latin typeface="Arial" charset="0"/>
              <a:cs typeface="Microsoft Sans Serif" pitchFamily="34" charset="0"/>
            </a:endParaRPr>
          </a:p>
        </p:txBody>
      </p:sp>
      <p:sp>
        <p:nvSpPr>
          <p:cNvPr id="4109" name="Line 13"/>
          <p:cNvSpPr>
            <a:spLocks noChangeShapeType="1"/>
          </p:cNvSpPr>
          <p:nvPr/>
        </p:nvSpPr>
        <p:spPr bwMode="auto">
          <a:xfrm>
            <a:off x="304800" y="1447800"/>
            <a:ext cx="8458200"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a:t>INTERPRETATION SEARCH FORM 2/3</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19</a:t>
            </a:fld>
            <a:endParaRPr lang="en-US" dirty="0"/>
          </a:p>
        </p:txBody>
      </p:sp>
      <p:pic>
        <p:nvPicPr>
          <p:cNvPr id="6" name="Picture 5">
            <a:extLst>
              <a:ext uri="{FF2B5EF4-FFF2-40B4-BE49-F238E27FC236}">
                <a16:creationId xmlns:a16="http://schemas.microsoft.com/office/drawing/2014/main" id="{2DE24136-E26F-1626-6C9A-13F1ACBB27D8}"/>
              </a:ext>
            </a:extLst>
          </p:cNvPr>
          <p:cNvPicPr>
            <a:picLocks noChangeAspect="1"/>
          </p:cNvPicPr>
          <p:nvPr/>
        </p:nvPicPr>
        <p:blipFill>
          <a:blip r:embed="rId3"/>
          <a:stretch>
            <a:fillRect/>
          </a:stretch>
        </p:blipFill>
        <p:spPr>
          <a:xfrm>
            <a:off x="304800" y="1371600"/>
            <a:ext cx="8534400" cy="4505499"/>
          </a:xfrm>
          <a:prstGeom prst="rect">
            <a:avLst/>
          </a:prstGeom>
        </p:spPr>
      </p:pic>
    </p:spTree>
    <p:extLst>
      <p:ext uri="{BB962C8B-B14F-4D97-AF65-F5344CB8AC3E}">
        <p14:creationId xmlns:p14="http://schemas.microsoft.com/office/powerpoint/2010/main" val="2656144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a:t>INTERPRETATION SEARCH FORM 3/3</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20</a:t>
            </a:fld>
            <a:endParaRPr lang="en-US" dirty="0"/>
          </a:p>
        </p:txBody>
      </p:sp>
      <p:pic>
        <p:nvPicPr>
          <p:cNvPr id="8" name="Picture 7">
            <a:extLst>
              <a:ext uri="{FF2B5EF4-FFF2-40B4-BE49-F238E27FC236}">
                <a16:creationId xmlns:a16="http://schemas.microsoft.com/office/drawing/2014/main" id="{8899B1D1-C092-7DC6-67D5-7559ABB1782E}"/>
              </a:ext>
            </a:extLst>
          </p:cNvPr>
          <p:cNvPicPr>
            <a:picLocks noChangeAspect="1"/>
          </p:cNvPicPr>
          <p:nvPr/>
        </p:nvPicPr>
        <p:blipFill>
          <a:blip r:embed="rId3"/>
          <a:stretch>
            <a:fillRect/>
          </a:stretch>
        </p:blipFill>
        <p:spPr>
          <a:xfrm>
            <a:off x="968206" y="1319544"/>
            <a:ext cx="7207588" cy="4746461"/>
          </a:xfrm>
          <a:prstGeom prst="rect">
            <a:avLst/>
          </a:prstGeom>
        </p:spPr>
      </p:pic>
    </p:spTree>
    <p:extLst>
      <p:ext uri="{BB962C8B-B14F-4D97-AF65-F5344CB8AC3E}">
        <p14:creationId xmlns:p14="http://schemas.microsoft.com/office/powerpoint/2010/main" val="1640772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a:t>
            </a:r>
          </a:p>
        </p:txBody>
      </p:sp>
      <p:sp>
        <p:nvSpPr>
          <p:cNvPr id="3" name="Content Placeholder 2"/>
          <p:cNvSpPr>
            <a:spLocks noGrp="1"/>
          </p:cNvSpPr>
          <p:nvPr>
            <p:ph idx="1"/>
          </p:nvPr>
        </p:nvSpPr>
        <p:spPr>
          <a:xfrm>
            <a:off x="457200" y="1143000"/>
            <a:ext cx="7772400" cy="4983163"/>
          </a:xfrm>
        </p:spPr>
        <p:txBody>
          <a:bodyPr/>
          <a:lstStyle/>
          <a:p>
            <a:r>
              <a:rPr lang="en-US" sz="2400" dirty="0"/>
              <a:t>To permit early implementation of a revision based on an urgent need. </a:t>
            </a:r>
          </a:p>
          <a:p>
            <a:r>
              <a:rPr lang="en-US" sz="2400" dirty="0"/>
              <a:t>Providing alternative requirements.</a:t>
            </a:r>
          </a:p>
          <a:p>
            <a:r>
              <a:rPr lang="en-US" sz="2400" dirty="0"/>
              <a:t>To gain experience with alternative or potential additional requirements prior to incorporation directly into the standard.</a:t>
            </a:r>
          </a:p>
          <a:p>
            <a:r>
              <a:rPr lang="en-US" sz="2400" dirty="0"/>
              <a:t>To permit the use of a new material or process.</a:t>
            </a:r>
          </a:p>
          <a:p>
            <a:r>
              <a:rPr lang="en-US" sz="2400" dirty="0"/>
              <a:t>Are intended to be incorporated into the standard at a later date.</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21</a:t>
            </a:fld>
            <a:endParaRPr lang="en-US" dirty="0"/>
          </a:p>
        </p:txBody>
      </p:sp>
    </p:spTree>
    <p:extLst>
      <p:ext uri="{BB962C8B-B14F-4D97-AF65-F5344CB8AC3E}">
        <p14:creationId xmlns:p14="http://schemas.microsoft.com/office/powerpoint/2010/main" val="4095981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a:t>
            </a:r>
          </a:p>
        </p:txBody>
      </p:sp>
      <p:sp>
        <p:nvSpPr>
          <p:cNvPr id="3" name="Content Placeholder 2"/>
          <p:cNvSpPr>
            <a:spLocks noGrp="1"/>
          </p:cNvSpPr>
          <p:nvPr>
            <p:ph idx="1"/>
          </p:nvPr>
        </p:nvSpPr>
        <p:spPr>
          <a:xfrm>
            <a:off x="457200" y="1417638"/>
            <a:ext cx="8229600" cy="4708525"/>
          </a:xfrm>
        </p:spPr>
        <p:txBody>
          <a:bodyPr/>
          <a:lstStyle/>
          <a:p>
            <a:pPr marL="0" indent="0">
              <a:buNone/>
            </a:pPr>
            <a:r>
              <a:rPr lang="en-US" dirty="0"/>
              <a:t>Characteristics</a:t>
            </a:r>
          </a:p>
          <a:p>
            <a:pPr lvl="1"/>
            <a:r>
              <a:rPr lang="en-US" dirty="0"/>
              <a:t>“Inquiry and reply” format</a:t>
            </a:r>
          </a:p>
          <a:p>
            <a:pPr lvl="1"/>
            <a:r>
              <a:rPr lang="en-US" dirty="0"/>
              <a:t>Conditions of use clearly stated</a:t>
            </a:r>
          </a:p>
          <a:p>
            <a:pPr lvl="1"/>
            <a:r>
              <a:rPr lang="en-US" dirty="0"/>
              <a:t>Approval by </a:t>
            </a:r>
          </a:p>
          <a:p>
            <a:pPr lvl="2"/>
            <a:r>
              <a:rPr lang="en-US" dirty="0"/>
              <a:t>Consensus Committee</a:t>
            </a:r>
          </a:p>
          <a:p>
            <a:pPr lvl="2">
              <a:spcBef>
                <a:spcPct val="0"/>
              </a:spcBef>
            </a:pPr>
            <a:r>
              <a:rPr lang="en-US" dirty="0"/>
              <a:t>Supervisory Board </a:t>
            </a:r>
          </a:p>
          <a:p>
            <a:pPr lvl="2">
              <a:spcBef>
                <a:spcPct val="0"/>
              </a:spcBef>
            </a:pPr>
            <a:r>
              <a:rPr lang="en-US" u="sng" dirty="0"/>
              <a:t>Not</a:t>
            </a:r>
            <a:r>
              <a:rPr lang="en-US" dirty="0"/>
              <a:t> ANSI Approved</a:t>
            </a:r>
          </a:p>
          <a:p>
            <a:pPr lvl="1"/>
            <a:r>
              <a:rPr lang="en-US" dirty="0"/>
              <a:t>Effective after Supervisory Board approval and completion of ASME public review</a:t>
            </a:r>
          </a:p>
          <a:p>
            <a:pPr lvl="1"/>
            <a:r>
              <a:rPr lang="en-US" dirty="0"/>
              <a:t>Not automatically included in standards requirements</a:t>
            </a:r>
          </a:p>
          <a:p>
            <a:pPr lvl="1"/>
            <a:r>
              <a:rPr lang="en-US" dirty="0"/>
              <a:t>Conformity Assessment Department must be notified</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22</a:t>
            </a:fld>
            <a:endParaRPr lang="en-US" dirty="0"/>
          </a:p>
        </p:txBody>
      </p:sp>
    </p:spTree>
    <p:extLst>
      <p:ext uri="{BB962C8B-B14F-4D97-AF65-F5344CB8AC3E}">
        <p14:creationId xmlns:p14="http://schemas.microsoft.com/office/powerpoint/2010/main" val="15118007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a:t>
            </a:r>
          </a:p>
        </p:txBody>
      </p:sp>
      <p:sp>
        <p:nvSpPr>
          <p:cNvPr id="3" name="Content Placeholder 2"/>
          <p:cNvSpPr>
            <a:spLocks noGrp="1"/>
          </p:cNvSpPr>
          <p:nvPr>
            <p:ph idx="1"/>
          </p:nvPr>
        </p:nvSpPr>
        <p:spPr>
          <a:xfrm>
            <a:off x="685800" y="1600200"/>
            <a:ext cx="7543800" cy="4525963"/>
          </a:xfrm>
        </p:spPr>
        <p:txBody>
          <a:bodyPr/>
          <a:lstStyle/>
          <a:p>
            <a:pPr>
              <a:buFontTx/>
              <a:buNone/>
            </a:pPr>
            <a:r>
              <a:rPr lang="en-US" dirty="0"/>
              <a:t>Caution</a:t>
            </a:r>
          </a:p>
          <a:p>
            <a:pPr marL="457200" lvl="1" indent="0">
              <a:buFontTx/>
              <a:buNone/>
            </a:pPr>
            <a:r>
              <a:rPr lang="en-US" dirty="0"/>
              <a:t>Should not be used by standard users unless accepted by purchasers and/or authorities in jurisdiction where component will be installed.</a:t>
            </a:r>
          </a:p>
          <a:p>
            <a:endParaRPr lang="en-US" dirty="0"/>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23</a:t>
            </a:fld>
            <a:endParaRPr lang="en-US" dirty="0"/>
          </a:p>
        </p:txBody>
      </p:sp>
    </p:spTree>
    <p:extLst>
      <p:ext uri="{BB962C8B-B14F-4D97-AF65-F5344CB8AC3E}">
        <p14:creationId xmlns:p14="http://schemas.microsoft.com/office/powerpoint/2010/main" val="2723152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457200" y="304800"/>
            <a:ext cx="8229600" cy="914400"/>
          </a:xfrm>
        </p:spPr>
        <p:txBody>
          <a:bodyPr/>
          <a:lstStyle/>
          <a:p>
            <a:pPr eaLnBrk="1" hangingPunct="1"/>
            <a:r>
              <a:rPr lang="en-US" dirty="0"/>
              <a:t>MODULE SUMMARY</a:t>
            </a:r>
          </a:p>
        </p:txBody>
      </p:sp>
      <p:sp>
        <p:nvSpPr>
          <p:cNvPr id="43013" name="Rectangle 3"/>
          <p:cNvSpPr>
            <a:spLocks noGrp="1" noChangeArrowheads="1"/>
          </p:cNvSpPr>
          <p:nvPr>
            <p:ph idx="1"/>
          </p:nvPr>
        </p:nvSpPr>
        <p:spPr>
          <a:xfrm>
            <a:off x="457200" y="1524001"/>
            <a:ext cx="8229600" cy="4732948"/>
          </a:xfrm>
        </p:spPr>
        <p:txBody>
          <a:bodyPr/>
          <a:lstStyle/>
          <a:p>
            <a:pPr marL="171450" indent="-171450">
              <a:spcBef>
                <a:spcPct val="30000"/>
              </a:spcBef>
              <a:buFont typeface="Arial" panose="020B0604020202020204" pitchFamily="34" charset="0"/>
              <a:buChar char="•"/>
              <a:defRPr/>
            </a:pPr>
            <a:r>
              <a:rPr lang="en-US" dirty="0">
                <a:cs typeface="Times New Roman" pitchFamily="18" charset="0"/>
              </a:rPr>
              <a:t>The method of submitting an inquiry is online at… </a:t>
            </a:r>
            <a:r>
              <a:rPr lang="en-US" sz="2000" dirty="0">
                <a:cs typeface="Times New Roman" pitchFamily="18" charset="0"/>
                <a:hlinkClick r:id="rId3"/>
              </a:rPr>
              <a:t>http://cstools.asme.org/Interpretation/InterpretationForm.cfm</a:t>
            </a:r>
            <a:endParaRPr lang="en-US" sz="2000" dirty="0">
              <a:cs typeface="Times New Roman" pitchFamily="18" charset="0"/>
            </a:endParaRPr>
          </a:p>
          <a:p>
            <a:pPr marL="171450" indent="-171450">
              <a:spcBef>
                <a:spcPct val="30000"/>
              </a:spcBef>
              <a:buFont typeface="Arial" panose="020B0604020202020204" pitchFamily="34" charset="0"/>
              <a:buChar char="•"/>
              <a:defRPr/>
            </a:pPr>
            <a:endParaRPr lang="en-US" sz="800" dirty="0">
              <a:cs typeface="Times New Roman" pitchFamily="18" charset="0"/>
            </a:endParaRPr>
          </a:p>
          <a:p>
            <a:pPr marL="171450" indent="-171450" eaLnBrk="1" hangingPunct="1">
              <a:spcBef>
                <a:spcPct val="30000"/>
              </a:spcBef>
              <a:buFont typeface="Arial" panose="020B0604020202020204" pitchFamily="34" charset="0"/>
              <a:buChar char="•"/>
              <a:defRPr/>
            </a:pPr>
            <a:r>
              <a:rPr lang="en-US" dirty="0">
                <a:cs typeface="Times New Roman" pitchFamily="18" charset="0"/>
              </a:rPr>
              <a:t>Interpretations clarify or correct ambiguous wording in the standard.</a:t>
            </a:r>
          </a:p>
          <a:p>
            <a:pPr marL="171450" indent="-171450" eaLnBrk="1" hangingPunct="1">
              <a:spcBef>
                <a:spcPct val="30000"/>
              </a:spcBef>
              <a:buFont typeface="Arial" panose="020B0604020202020204" pitchFamily="34" charset="0"/>
              <a:buChar char="•"/>
              <a:defRPr/>
            </a:pPr>
            <a:endParaRPr lang="en-US" sz="800" dirty="0">
              <a:cs typeface="Times New Roman" pitchFamily="18" charset="0"/>
            </a:endParaRPr>
          </a:p>
          <a:p>
            <a:pPr marL="171450" indent="-171450">
              <a:buFont typeface="Arial" panose="020B0604020202020204" pitchFamily="34" charset="0"/>
              <a:buChar char="•"/>
            </a:pPr>
            <a:r>
              <a:rPr lang="en-US" dirty="0">
                <a:cs typeface="Times New Roman"/>
              </a:rPr>
              <a:t>Intent Interpretations clarify or correct  conflicting and incorrect wording in the standard but results in a revision to the standard.  </a:t>
            </a:r>
            <a:endParaRPr lang="en-US" dirty="0">
              <a:ea typeface="Tahoma"/>
              <a:cs typeface="Times New Roman" pitchFamily="18" charset="0"/>
            </a:endParaRP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45225"/>
            <a:ext cx="431800" cy="476250"/>
          </a:xfrm>
        </p:spPr>
        <p:txBody>
          <a:bodyPr/>
          <a:lstStyle/>
          <a:p>
            <a:pPr>
              <a:defRPr/>
            </a:pPr>
            <a:fld id="{1D3AF0EC-7FEA-4BBC-8396-FB130D0253F2}" type="slidenum">
              <a:rPr lang="en-US"/>
              <a:pPr>
                <a:defRPr/>
              </a:pPr>
              <a:t>24</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457200" y="304800"/>
            <a:ext cx="8229600" cy="914400"/>
          </a:xfrm>
        </p:spPr>
        <p:txBody>
          <a:bodyPr/>
          <a:lstStyle/>
          <a:p>
            <a:r>
              <a:rPr lang="en-US" dirty="0"/>
              <a:t>MODULE SUMMARY</a:t>
            </a:r>
          </a:p>
        </p:txBody>
      </p:sp>
      <p:sp>
        <p:nvSpPr>
          <p:cNvPr id="43013" name="Rectangle 3"/>
          <p:cNvSpPr>
            <a:spLocks noGrp="1" noChangeArrowheads="1"/>
          </p:cNvSpPr>
          <p:nvPr>
            <p:ph idx="1"/>
          </p:nvPr>
        </p:nvSpPr>
        <p:spPr>
          <a:xfrm>
            <a:off x="457200" y="1371599"/>
            <a:ext cx="8229600" cy="4885349"/>
          </a:xfrm>
        </p:spPr>
        <p:txBody>
          <a:bodyPr/>
          <a:lstStyle/>
          <a:p>
            <a:pPr marL="171450" indent="-171450" eaLnBrk="1" hangingPunct="1">
              <a:buFont typeface="Arial" panose="020B0604020202020204" pitchFamily="34" charset="0"/>
              <a:buChar char="•"/>
            </a:pPr>
            <a:r>
              <a:rPr lang="en-US" dirty="0">
                <a:cs typeface="Times New Roman" pitchFamily="18" charset="0"/>
              </a:rPr>
              <a:t>Int</a:t>
            </a:r>
            <a:r>
              <a:rPr lang="en-US" dirty="0"/>
              <a:t>erpretations are approved by the Consensus  Committee, Cognizant Subcommittee or Special Committee.  </a:t>
            </a:r>
          </a:p>
          <a:p>
            <a:pPr marL="171450" indent="-171450" eaLnBrk="1" hangingPunct="1">
              <a:buFont typeface="Arial" panose="020B0604020202020204" pitchFamily="34" charset="0"/>
              <a:buChar char="•"/>
            </a:pPr>
            <a:r>
              <a:rPr lang="en-US" dirty="0"/>
              <a:t>Cases are used to provide alternatives to existing requirements, or to allow early and urgent implementation of a revised requirement.</a:t>
            </a:r>
          </a:p>
          <a:p>
            <a:pPr marL="171450" indent="-171450" eaLnBrk="1" hangingPunct="1">
              <a:buFont typeface="Arial" panose="020B0604020202020204" pitchFamily="34" charset="0"/>
              <a:buChar char="•"/>
            </a:pPr>
            <a:r>
              <a:rPr lang="en-US" dirty="0">
                <a:cs typeface="Times New Roman" pitchFamily="18" charset="0"/>
              </a:rPr>
              <a:t>Cases require Consensus Committee and Supervisory Board approval, but do not require ANSI approval.  </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27612" y="6245225"/>
            <a:ext cx="431800" cy="476250"/>
          </a:xfrm>
        </p:spPr>
        <p:txBody>
          <a:bodyPr/>
          <a:lstStyle/>
          <a:p>
            <a:pPr>
              <a:defRPr/>
            </a:pPr>
            <a:r>
              <a:rPr lang="en-US" dirty="0"/>
              <a:t> </a:t>
            </a:r>
            <a:fld id="{1D3AF0EC-7FEA-4BBC-8396-FB130D0253F2}" type="slidenum">
              <a:rPr lang="en-US" smtClean="0"/>
              <a:pPr>
                <a:defRPr/>
              </a:pPr>
              <a:t>25</a:t>
            </a:fld>
            <a:endParaRPr lang="en-US" dirty="0"/>
          </a:p>
        </p:txBody>
      </p:sp>
    </p:spTree>
    <p:extLst>
      <p:ext uri="{BB962C8B-B14F-4D97-AF65-F5344CB8AC3E}">
        <p14:creationId xmlns:p14="http://schemas.microsoft.com/office/powerpoint/2010/main" val="3966012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p:txBody>
          <a:bodyPr/>
          <a:lstStyle/>
          <a:p>
            <a:pPr eaLnBrk="1" hangingPunct="1"/>
            <a:r>
              <a:rPr lang="en-US" dirty="0"/>
              <a:t>REFERENCES</a:t>
            </a:r>
          </a:p>
        </p:txBody>
      </p:sp>
      <p:sp>
        <p:nvSpPr>
          <p:cNvPr id="44037" name="Rectangle 3"/>
          <p:cNvSpPr>
            <a:spLocks noGrp="1" noChangeArrowheads="1"/>
          </p:cNvSpPr>
          <p:nvPr>
            <p:ph idx="1"/>
          </p:nvPr>
        </p:nvSpPr>
        <p:spPr>
          <a:xfrm>
            <a:off x="457200" y="1417638"/>
            <a:ext cx="8229600" cy="4708525"/>
          </a:xfrm>
          <a:ln>
            <a:solidFill>
              <a:schemeClr val="accent1">
                <a:lumMod val="50000"/>
              </a:schemeClr>
            </a:solidFill>
          </a:ln>
        </p:spPr>
        <p:txBody>
          <a:bodyPr/>
          <a:lstStyle/>
          <a:p>
            <a:pPr marL="457200" lvl="1" indent="-342900" eaLnBrk="1" hangingPunct="1">
              <a:buClr>
                <a:srgbClr val="003399"/>
              </a:buClr>
              <a:buFont typeface="Arial" pitchFamily="34" charset="0"/>
              <a:buChar char="•"/>
            </a:pPr>
            <a:r>
              <a:rPr lang="en-US" sz="2800" dirty="0"/>
              <a:t>Standards and Certification Operations Guide</a:t>
            </a:r>
          </a:p>
          <a:p>
            <a:pPr marL="458788" lvl="1" indent="0" eaLnBrk="1" hangingPunct="1">
              <a:buClr>
                <a:srgbClr val="003399"/>
              </a:buClr>
              <a:buNone/>
            </a:pPr>
            <a:r>
              <a:rPr lang="en-US" dirty="0">
                <a:hlinkClick r:id="rId3"/>
              </a:rPr>
              <a:t>http://cstools.asme.org/csconnect/pdf/CommitteeFiles/23216.pdf</a:t>
            </a:r>
            <a:r>
              <a:rPr lang="en-US" dirty="0"/>
              <a:t> </a:t>
            </a:r>
          </a:p>
          <a:p>
            <a:pPr marL="463550" lvl="1" indent="-349250" eaLnBrk="1" hangingPunct="1">
              <a:spcBef>
                <a:spcPts val="1200"/>
              </a:spcBef>
              <a:buClr>
                <a:srgbClr val="003399"/>
              </a:buClr>
              <a:buFont typeface="Arial" pitchFamily="34" charset="0"/>
              <a:buChar char="•"/>
            </a:pPr>
            <a:r>
              <a:rPr lang="en-US" sz="2800" dirty="0"/>
              <a:t>Standards Committee Procedures, Supervisory Board Procedures and Committee Handbooks</a:t>
            </a:r>
          </a:p>
          <a:p>
            <a:pPr marL="463550" lvl="1" indent="0">
              <a:spcBef>
                <a:spcPts val="1200"/>
              </a:spcBef>
              <a:buClr>
                <a:srgbClr val="003399"/>
              </a:buClr>
              <a:buNone/>
            </a:pPr>
            <a:r>
              <a:rPr lang="en-US" dirty="0">
                <a:hlinkClick r:id="rId4"/>
              </a:rPr>
              <a:t>http://cstools.asme.org/csconnect/CommitteePages.cfm?Committee=A01000000&amp;Action=7609</a:t>
            </a:r>
            <a:r>
              <a:rPr lang="en-US" dirty="0"/>
              <a:t> </a:t>
            </a:r>
          </a:p>
          <a:p>
            <a:pPr marL="463550" lvl="1" indent="-349250" eaLnBrk="1" hangingPunct="1">
              <a:spcBef>
                <a:spcPts val="1200"/>
              </a:spcBef>
              <a:buClr>
                <a:srgbClr val="003399"/>
              </a:buClr>
              <a:buFont typeface="Arial" pitchFamily="34" charset="0"/>
              <a:buChar char="•"/>
            </a:pPr>
            <a:r>
              <a:rPr lang="en-US" sz="2800" dirty="0"/>
              <a:t>Codes and Standards Policy 33 (Interpretations) </a:t>
            </a:r>
            <a:r>
              <a:rPr lang="en-US" dirty="0">
                <a:cs typeface="Times New Roman" pitchFamily="18" charset="0"/>
                <a:hlinkClick r:id="rId4"/>
              </a:rPr>
              <a:t>http://cstools.asme.org/csconnect/CommitteePages.cfm?Committee=A01000000&amp;Action=7609</a:t>
            </a:r>
            <a:r>
              <a:rPr lang="en-US" dirty="0">
                <a:cs typeface="Times New Roman" pitchFamily="18" charset="0"/>
              </a:rPr>
              <a:t> </a:t>
            </a:r>
            <a:endParaRPr lang="en-US" dirty="0">
              <a:solidFill>
                <a:srgbClr val="FF0000"/>
              </a:solidFill>
              <a:cs typeface="Times New Roman" pitchFamily="18" charset="0"/>
            </a:endParaRP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45225"/>
            <a:ext cx="431800" cy="476250"/>
          </a:xfrm>
        </p:spPr>
        <p:txBody>
          <a:bodyPr/>
          <a:lstStyle/>
          <a:p>
            <a:pPr>
              <a:defRPr/>
            </a:pPr>
            <a:fld id="{44507909-4A3F-4620-B4B8-8C240A7E68FE}" type="slidenum">
              <a:rPr lang="en-US"/>
              <a:pPr>
                <a:defRPr/>
              </a:pPr>
              <a:t>26</a:t>
            </a:fld>
            <a:endParaRPr lang="en-US" dirty="0"/>
          </a:p>
        </p:txBody>
      </p:sp>
    </p:spTree>
    <p:extLst>
      <p:ext uri="{BB962C8B-B14F-4D97-AF65-F5344CB8AC3E}">
        <p14:creationId xmlns:p14="http://schemas.microsoft.com/office/powerpoint/2010/main" val="3361978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914400"/>
          </a:xfrm>
        </p:spPr>
        <p:txBody>
          <a:bodyPr/>
          <a:lstStyle/>
          <a:p>
            <a:r>
              <a:rPr lang="en-US" dirty="0"/>
              <a:t>Module B Course Outline</a:t>
            </a:r>
          </a:p>
        </p:txBody>
      </p:sp>
      <p:sp>
        <p:nvSpPr>
          <p:cNvPr id="7" name="Content Placeholder 6"/>
          <p:cNvSpPr>
            <a:spLocks noGrp="1"/>
          </p:cNvSpPr>
          <p:nvPr>
            <p:ph idx="1"/>
          </p:nvPr>
        </p:nvSpPr>
        <p:spPr>
          <a:xfrm>
            <a:off x="990600" y="1143000"/>
            <a:ext cx="7696200" cy="4953000"/>
          </a:xfrm>
        </p:spPr>
        <p:txBody>
          <a:bodyPr/>
          <a:lstStyle/>
          <a:p>
            <a:pPr marL="274320" indent="-569913">
              <a:spcBef>
                <a:spcPts val="30"/>
              </a:spcBef>
              <a:buNone/>
              <a:tabLst>
                <a:tab pos="569913" algn="l"/>
              </a:tabLst>
            </a:pPr>
            <a:r>
              <a:rPr lang="en-US" sz="2200" dirty="0"/>
              <a:t>B1. 	ASME Organizational Structure</a:t>
            </a:r>
          </a:p>
          <a:p>
            <a:pPr marL="274320" indent="-569913">
              <a:spcBef>
                <a:spcPts val="30"/>
              </a:spcBef>
              <a:buNone/>
              <a:tabLst>
                <a:tab pos="569913" algn="l"/>
              </a:tabLst>
            </a:pPr>
            <a:r>
              <a:rPr lang="en-US" sz="2200" dirty="0"/>
              <a:t>B2. 	Standards Development: Staff and Volunteer Roles and 	Responsibilities</a:t>
            </a:r>
          </a:p>
          <a:p>
            <a:pPr marL="274320" indent="-569913">
              <a:spcBef>
                <a:spcPts val="30"/>
              </a:spcBef>
              <a:buNone/>
              <a:tabLst>
                <a:tab pos="569913" algn="l"/>
              </a:tabLst>
            </a:pPr>
            <a:r>
              <a:rPr lang="en-US" sz="2200" dirty="0"/>
              <a:t>B3.	Conformity Assessment: Staff and Volunteer Roles and 	Responsibilities</a:t>
            </a:r>
          </a:p>
          <a:p>
            <a:pPr marL="274320" indent="-569913">
              <a:spcBef>
                <a:spcPts val="30"/>
              </a:spcBef>
              <a:buNone/>
              <a:tabLst>
                <a:tab pos="569913" algn="l"/>
              </a:tabLst>
            </a:pPr>
            <a:r>
              <a:rPr lang="en-US" sz="2200" dirty="0"/>
              <a:t>B4.	Initiating and Terminating Standards Projects</a:t>
            </a:r>
          </a:p>
          <a:p>
            <a:pPr marL="274320" indent="-569913">
              <a:spcBef>
                <a:spcPts val="30"/>
              </a:spcBef>
              <a:buNone/>
              <a:tabLst>
                <a:tab pos="569913" algn="l"/>
              </a:tabLst>
            </a:pPr>
            <a:r>
              <a:rPr lang="en-US" sz="2200" dirty="0"/>
              <a:t>B5.	Consensus Process for Standards Development</a:t>
            </a:r>
          </a:p>
          <a:p>
            <a:pPr marL="274320" indent="-569913">
              <a:spcBef>
                <a:spcPts val="30"/>
              </a:spcBef>
              <a:buNone/>
              <a:tabLst>
                <a:tab pos="569913" algn="l"/>
              </a:tabLst>
            </a:pPr>
            <a:r>
              <a:rPr lang="en-US" sz="2200" dirty="0"/>
              <a:t>		B5a. Project Management</a:t>
            </a:r>
          </a:p>
          <a:p>
            <a:pPr marL="274320" indent="-569913">
              <a:spcBef>
                <a:spcPts val="30"/>
              </a:spcBef>
              <a:buNone/>
              <a:tabLst>
                <a:tab pos="569913" algn="l"/>
              </a:tabLst>
            </a:pPr>
            <a:r>
              <a:rPr lang="en-US" sz="2200" dirty="0"/>
              <a:t>B6.	The Basics of Parliamentary Procedure</a:t>
            </a:r>
          </a:p>
          <a:p>
            <a:pPr marL="274320" indent="-569913">
              <a:spcBef>
                <a:spcPts val="30"/>
              </a:spcBef>
              <a:buNone/>
              <a:tabLst>
                <a:tab pos="569913" algn="l"/>
              </a:tabLst>
            </a:pPr>
            <a:r>
              <a:rPr lang="en-US" sz="2200" dirty="0"/>
              <a:t>B7.	The Appeals Process</a:t>
            </a:r>
          </a:p>
          <a:p>
            <a:pPr marL="274320" indent="-569913">
              <a:spcBef>
                <a:spcPts val="30"/>
              </a:spcBef>
              <a:buNone/>
              <a:tabLst>
                <a:tab pos="569913" algn="l"/>
              </a:tabLst>
            </a:pPr>
            <a:r>
              <a:rPr lang="en-US" sz="2200" dirty="0"/>
              <a:t>B8.	International Standards Development</a:t>
            </a:r>
          </a:p>
          <a:p>
            <a:pPr marL="274320" indent="-569913">
              <a:spcBef>
                <a:spcPts val="30"/>
              </a:spcBef>
              <a:buNone/>
              <a:tabLst>
                <a:tab pos="569913" algn="l"/>
              </a:tabLst>
            </a:pPr>
            <a:r>
              <a:rPr lang="en-US" sz="2200" dirty="0"/>
              <a:t>B9.	ASME Conformity Assessment Programs</a:t>
            </a:r>
          </a:p>
          <a:p>
            <a:pPr marL="274320" indent="-569913">
              <a:spcBef>
                <a:spcPts val="30"/>
              </a:spcBef>
              <a:buNone/>
              <a:tabLst>
                <a:tab pos="569913" algn="l"/>
              </a:tabLst>
            </a:pPr>
            <a:r>
              <a:rPr lang="en-US" sz="2200" dirty="0"/>
              <a:t>B10.	Performance Based Standards</a:t>
            </a:r>
          </a:p>
          <a:p>
            <a:pPr marL="274320" indent="-569913">
              <a:spcBef>
                <a:spcPts val="30"/>
              </a:spcBef>
              <a:buNone/>
              <a:tabLst>
                <a:tab pos="569913" algn="l"/>
              </a:tabLst>
            </a:pPr>
            <a:r>
              <a:rPr lang="en-US" sz="2200" b="1" dirty="0"/>
              <a:t>B11. Standards Inquiries, Interpretations and Cases</a:t>
            </a:r>
          </a:p>
        </p:txBody>
      </p:sp>
      <p:sp>
        <p:nvSpPr>
          <p:cNvPr id="8" name="Footer Placeholder 3"/>
          <p:cNvSpPr>
            <a:spLocks noGrp="1"/>
          </p:cNvSpPr>
          <p:nvPr>
            <p:ph type="ftr" sz="quarter" idx="10"/>
          </p:nvPr>
        </p:nvSpPr>
        <p:spPr/>
        <p:txBody>
          <a:bodyPr/>
          <a:lstStyle/>
          <a:p>
            <a:pPr algn="ctr"/>
            <a:r>
              <a:rPr lang="en-US" dirty="0"/>
              <a:t>ASME S&amp;C Training – Module B11. Standards Inquiries, Interpretations and Cases </a:t>
            </a:r>
          </a:p>
        </p:txBody>
      </p:sp>
      <p:sp>
        <p:nvSpPr>
          <p:cNvPr id="9"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2</a:t>
            </a:fld>
            <a:endParaRPr lang="en-US" dirty="0"/>
          </a:p>
        </p:txBody>
      </p:sp>
      <p:grpSp>
        <p:nvGrpSpPr>
          <p:cNvPr id="10" name="Group 4"/>
          <p:cNvGrpSpPr>
            <a:grpSpLocks/>
          </p:cNvGrpSpPr>
          <p:nvPr/>
        </p:nvGrpSpPr>
        <p:grpSpPr bwMode="auto">
          <a:xfrm>
            <a:off x="323850" y="5431008"/>
            <a:ext cx="666750" cy="628650"/>
            <a:chOff x="624" y="2544"/>
            <a:chExt cx="420" cy="396"/>
          </a:xfrm>
        </p:grpSpPr>
        <p:sp>
          <p:nvSpPr>
            <p:cNvPr id="11" name="AutoShape 5"/>
            <p:cNvSpPr>
              <a:spLocks noChangeArrowheads="1"/>
            </p:cNvSpPr>
            <p:nvPr/>
          </p:nvSpPr>
          <p:spPr bwMode="auto">
            <a:xfrm>
              <a:off x="660" y="2604"/>
              <a:ext cx="384" cy="336"/>
            </a:xfrm>
            <a:prstGeom prst="rightArrow">
              <a:avLst>
                <a:gd name="adj1" fmla="val 50000"/>
                <a:gd name="adj2" fmla="val 42857"/>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 name="AutoShape 6"/>
            <p:cNvSpPr>
              <a:spLocks noChangeArrowheads="1"/>
            </p:cNvSpPr>
            <p:nvPr/>
          </p:nvSpPr>
          <p:spPr bwMode="auto">
            <a:xfrm>
              <a:off x="624" y="2544"/>
              <a:ext cx="384" cy="336"/>
            </a:xfrm>
            <a:prstGeom prst="rightArrow">
              <a:avLst>
                <a:gd name="adj1" fmla="val 50000"/>
                <a:gd name="adj2" fmla="val 42857"/>
              </a:avLst>
            </a:prstGeom>
            <a:solidFill>
              <a:srgbClr val="FF9933"/>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350827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1270000" y="1271954"/>
            <a:ext cx="6731000" cy="4973271"/>
          </a:xfrm>
        </p:spPr>
        <p:txBody>
          <a:bodyPr/>
          <a:lstStyle/>
          <a:p>
            <a:pPr marL="114300" lvl="1" indent="0">
              <a:spcBef>
                <a:spcPts val="600"/>
              </a:spcBef>
              <a:buNone/>
            </a:pPr>
            <a:endParaRPr lang="en-US" sz="1000" dirty="0"/>
          </a:p>
          <a:p>
            <a:pPr marL="0" indent="0">
              <a:buNone/>
            </a:pPr>
            <a:r>
              <a:rPr lang="en-US" dirty="0"/>
              <a:t>At the end of this module you will be able to understand:</a:t>
            </a:r>
          </a:p>
          <a:p>
            <a:pPr marL="625475" lvl="1" indent="-225425">
              <a:buFont typeface="Arial" panose="020B0604020202020204" pitchFamily="34" charset="0"/>
              <a:buChar char="•"/>
            </a:pPr>
            <a:r>
              <a:rPr lang="en-US" dirty="0"/>
              <a:t>What is an Interpretation </a:t>
            </a:r>
          </a:p>
          <a:p>
            <a:pPr marL="625475" lvl="1" indent="-225425">
              <a:buFont typeface="Arial" panose="020B0604020202020204" pitchFamily="34" charset="0"/>
              <a:buChar char="•"/>
            </a:pPr>
            <a:r>
              <a:rPr lang="en-US" dirty="0"/>
              <a:t>How to submit an inquiry or request for Interpretation online</a:t>
            </a:r>
          </a:p>
          <a:p>
            <a:pPr marL="625475" lvl="1" indent="-225425">
              <a:buFont typeface="Arial" panose="020B0604020202020204" pitchFamily="34" charset="0"/>
              <a:buChar char="•"/>
            </a:pPr>
            <a:r>
              <a:rPr lang="en-US" dirty="0"/>
              <a:t>The approval process for an Interpretation</a:t>
            </a:r>
          </a:p>
          <a:p>
            <a:pPr marL="625475" lvl="1" indent="-225425">
              <a:buFont typeface="Arial" panose="020B0604020202020204" pitchFamily="34" charset="0"/>
              <a:buChar char="•"/>
            </a:pPr>
            <a:r>
              <a:rPr lang="en-US" dirty="0"/>
              <a:t>How to search for approved Interpretations online</a:t>
            </a:r>
          </a:p>
          <a:p>
            <a:pPr marL="625475" lvl="1" indent="-225425">
              <a:buFont typeface="Arial" panose="020B0604020202020204" pitchFamily="34" charset="0"/>
              <a:buChar char="•"/>
            </a:pPr>
            <a:r>
              <a:rPr lang="en-US" dirty="0"/>
              <a:t>What a case is and why they are used </a:t>
            </a:r>
          </a:p>
          <a:p>
            <a:pPr marL="625475" lvl="1" indent="-225425">
              <a:buFont typeface="Arial" panose="020B0604020202020204" pitchFamily="34" charset="0"/>
              <a:buChar char="•"/>
            </a:pPr>
            <a:r>
              <a:rPr lang="en-US" dirty="0"/>
              <a:t>The approval process for a Case </a:t>
            </a:r>
          </a:p>
          <a:p>
            <a:pPr marL="0" indent="0">
              <a:spcBef>
                <a:spcPts val="600"/>
              </a:spcBef>
              <a:buNone/>
            </a:pPr>
            <a:endParaRPr lang="en-US" sz="2800" dirty="0"/>
          </a:p>
        </p:txBody>
      </p:sp>
      <p:sp>
        <p:nvSpPr>
          <p:cNvPr id="6" name="Footer Placeholder 3"/>
          <p:cNvSpPr>
            <a:spLocks noGrp="1"/>
          </p:cNvSpPr>
          <p:nvPr>
            <p:ph type="ftr" sz="quarter" idx="10"/>
          </p:nvPr>
        </p:nvSpPr>
        <p:spPr/>
        <p:txBody>
          <a:bodyPr/>
          <a:lstStyle/>
          <a:p>
            <a:pPr algn="ctr"/>
            <a:r>
              <a:rPr lang="en-US"/>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3</a:t>
            </a:fld>
            <a:endParaRPr lang="en-US" dirty="0"/>
          </a:p>
        </p:txBody>
      </p:sp>
    </p:spTree>
    <p:extLst>
      <p:ext uri="{BB962C8B-B14F-4D97-AF65-F5344CB8AC3E}">
        <p14:creationId xmlns:p14="http://schemas.microsoft.com/office/powerpoint/2010/main" val="4219100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COMMITTEE RESPONSE </a:t>
            </a:r>
            <a:br>
              <a:rPr lang="en-US" dirty="0"/>
            </a:br>
            <a:r>
              <a:rPr lang="en-US" dirty="0"/>
              <a:t>TO AN INQUIRY </a:t>
            </a:r>
          </a:p>
        </p:txBody>
      </p:sp>
      <p:sp>
        <p:nvSpPr>
          <p:cNvPr id="3" name="Content Placeholder 2"/>
          <p:cNvSpPr>
            <a:spLocks noGrp="1"/>
          </p:cNvSpPr>
          <p:nvPr>
            <p:ph idx="1"/>
          </p:nvPr>
        </p:nvSpPr>
        <p:spPr/>
        <p:txBody>
          <a:bodyPr/>
          <a:lstStyle/>
          <a:p>
            <a:pPr marL="0" indent="0" eaLnBrk="1" hangingPunct="1">
              <a:buNone/>
            </a:pPr>
            <a:endParaRPr lang="en-US" sz="2000" dirty="0"/>
          </a:p>
          <a:p>
            <a:r>
              <a:rPr lang="en-US" dirty="0"/>
              <a:t>Inquiries can be submitted by anyone.</a:t>
            </a:r>
          </a:p>
          <a:p>
            <a:r>
              <a:rPr lang="en-US" dirty="0"/>
              <a:t>The avenues in which a Committee may address an inquiry:</a:t>
            </a:r>
          </a:p>
          <a:p>
            <a:pPr marL="1257300" lvl="1" indent="-342900">
              <a:buFont typeface="Arial" panose="020B0604020202020204" pitchFamily="34" charset="0"/>
              <a:buChar char="•"/>
            </a:pPr>
            <a:r>
              <a:rPr lang="en-US" sz="2800" dirty="0"/>
              <a:t>Informal Responses </a:t>
            </a:r>
          </a:p>
          <a:p>
            <a:pPr marL="1257300" lvl="1" indent="-342900">
              <a:buFont typeface="Arial" panose="020B0604020202020204" pitchFamily="34" charset="0"/>
              <a:buChar char="•"/>
            </a:pPr>
            <a:r>
              <a:rPr lang="en-US" sz="2800" dirty="0"/>
              <a:t>Requests for Revision</a:t>
            </a:r>
          </a:p>
          <a:p>
            <a:pPr marL="1257300" lvl="1" indent="-342900">
              <a:buFont typeface="Arial" panose="020B0604020202020204" pitchFamily="34" charset="0"/>
              <a:buChar char="•"/>
            </a:pPr>
            <a:r>
              <a:rPr lang="en-US" sz="2800" dirty="0"/>
              <a:t>Interpretations</a:t>
            </a:r>
          </a:p>
          <a:p>
            <a:pPr marL="1257300" lvl="1" indent="-342900">
              <a:buFont typeface="Arial" panose="020B0604020202020204" pitchFamily="34" charset="0"/>
              <a:buChar char="•"/>
            </a:pPr>
            <a:r>
              <a:rPr lang="en-US" sz="2800" dirty="0"/>
              <a:t>Cases</a:t>
            </a:r>
            <a:r>
              <a:rPr lang="en-US" sz="2800" dirty="0">
                <a:solidFill>
                  <a:schemeClr val="accent2"/>
                </a:solidFill>
              </a:rPr>
              <a:t> </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4</a:t>
            </a:fld>
            <a:endParaRPr lang="en-US" dirty="0"/>
          </a:p>
        </p:txBody>
      </p:sp>
    </p:spTree>
    <p:extLst>
      <p:ext uri="{BB962C8B-B14F-4D97-AF65-F5344CB8AC3E}">
        <p14:creationId xmlns:p14="http://schemas.microsoft.com/office/powerpoint/2010/main" val="3600102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 REQUESTS TO ASME DEVELOPMENT COMMITTEES</a:t>
            </a:r>
            <a:endParaRPr lang="en-US" sz="2800" dirty="0"/>
          </a:p>
        </p:txBody>
      </p:sp>
      <p:sp>
        <p:nvSpPr>
          <p:cNvPr id="3" name="Content Placeholder 2"/>
          <p:cNvSpPr>
            <a:spLocks noGrp="1"/>
          </p:cNvSpPr>
          <p:nvPr>
            <p:ph idx="1"/>
          </p:nvPr>
        </p:nvSpPr>
        <p:spPr>
          <a:xfrm>
            <a:off x="914400" y="1828800"/>
            <a:ext cx="7696200" cy="4619381"/>
          </a:xfrm>
        </p:spPr>
        <p:txBody>
          <a:bodyPr/>
          <a:lstStyle/>
          <a:p>
            <a:pPr marL="0" indent="0">
              <a:lnSpc>
                <a:spcPct val="90000"/>
              </a:lnSpc>
              <a:buNone/>
            </a:pPr>
            <a:endParaRPr lang="en-US" dirty="0">
              <a:cs typeface="Times New Roman" pitchFamily="18" charset="0"/>
            </a:endParaRPr>
          </a:p>
          <a:p>
            <a:pPr>
              <a:lnSpc>
                <a:spcPct val="90000"/>
              </a:lnSpc>
            </a:pPr>
            <a:r>
              <a:rPr lang="en-US" dirty="0">
                <a:cs typeface="Times New Roman" pitchFamily="18" charset="0"/>
              </a:rPr>
              <a:t>How to Submit a Request for Interpretation:</a:t>
            </a:r>
          </a:p>
          <a:p>
            <a:pPr marL="0" indent="0">
              <a:lnSpc>
                <a:spcPct val="90000"/>
              </a:lnSpc>
              <a:buNone/>
            </a:pPr>
            <a:r>
              <a:rPr lang="en-US" sz="800" dirty="0">
                <a:cs typeface="Times New Roman" pitchFamily="18" charset="0"/>
              </a:rPr>
              <a:t>              </a:t>
            </a:r>
            <a:endParaRPr lang="en-US" dirty="0"/>
          </a:p>
          <a:p>
            <a:pPr lvl="1">
              <a:lnSpc>
                <a:spcPct val="90000"/>
              </a:lnSpc>
            </a:pPr>
            <a:r>
              <a:rPr lang="en-US" dirty="0">
                <a:cs typeface="Times New Roman"/>
              </a:rPr>
              <a:t>Online using the Inquiry Submittal Form at…</a:t>
            </a:r>
            <a:endParaRPr lang="en-US" dirty="0">
              <a:ea typeface="Tahoma"/>
              <a:cs typeface="Times New Roman"/>
            </a:endParaRPr>
          </a:p>
          <a:p>
            <a:pPr lvl="1">
              <a:lnSpc>
                <a:spcPct val="90000"/>
              </a:lnSpc>
            </a:pPr>
            <a:endParaRPr lang="en-US" dirty="0">
              <a:cs typeface="Times New Roman" pitchFamily="18" charset="0"/>
            </a:endParaRPr>
          </a:p>
          <a:p>
            <a:pPr marL="457200" lvl="1" indent="0">
              <a:lnSpc>
                <a:spcPct val="90000"/>
              </a:lnSpc>
              <a:buNone/>
            </a:pPr>
            <a:r>
              <a:rPr lang="en-US" sz="2000" dirty="0">
                <a:cs typeface="Times New Roman" pitchFamily="18" charset="0"/>
                <a:hlinkClick r:id="rId3"/>
              </a:rPr>
              <a:t>http://cstools.asme.org/Interpretation/InterpretationForm.cfm</a:t>
            </a:r>
            <a:endParaRPr lang="en-US" sz="2000" dirty="0">
              <a:cs typeface="Times New Roman" pitchFamily="18" charset="0"/>
            </a:endParaRPr>
          </a:p>
          <a:p>
            <a:pPr marL="457200" lvl="1" indent="0">
              <a:lnSpc>
                <a:spcPct val="90000"/>
              </a:lnSpc>
              <a:buNone/>
            </a:pPr>
            <a:endParaRPr lang="en-US" dirty="0">
              <a:cs typeface="Times New Roman" pitchFamily="18" charset="0"/>
            </a:endParaRPr>
          </a:p>
          <a:p>
            <a:pPr marL="457200" lvl="1" indent="0">
              <a:lnSpc>
                <a:spcPct val="90000"/>
              </a:lnSpc>
              <a:buNone/>
            </a:pPr>
            <a:endParaRPr lang="en-US" dirty="0">
              <a:cs typeface="Times New Roman" pitchFamily="18" charset="0"/>
            </a:endParaRPr>
          </a:p>
          <a:p>
            <a:pPr>
              <a:lnSpc>
                <a:spcPct val="90000"/>
              </a:lnSpc>
              <a:spcBef>
                <a:spcPct val="50000"/>
              </a:spcBef>
              <a:buClr>
                <a:srgbClr val="FF9900"/>
              </a:buClr>
              <a:buFontTx/>
              <a:buNone/>
            </a:pPr>
            <a:r>
              <a:rPr lang="en-US" dirty="0">
                <a:solidFill>
                  <a:schemeClr val="bg1"/>
                </a:solidFill>
              </a:rPr>
              <a:t>    NOTE: ASME approval process was strengthened as              a result)</a:t>
            </a:r>
          </a:p>
          <a:p>
            <a:endParaRPr lang="en-US" dirty="0"/>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5</a:t>
            </a:fld>
            <a:endParaRPr lang="en-US" dirty="0"/>
          </a:p>
        </p:txBody>
      </p:sp>
    </p:spTree>
    <p:extLst>
      <p:ext uri="{BB962C8B-B14F-4D97-AF65-F5344CB8AC3E}">
        <p14:creationId xmlns:p14="http://schemas.microsoft.com/office/powerpoint/2010/main" val="285611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a:t>INTERPRETATION SUBMITTAL FORM 1/3</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6</a:t>
            </a:fld>
            <a:endParaRPr lang="en-US" dirty="0"/>
          </a:p>
        </p:txBody>
      </p:sp>
      <p:pic>
        <p:nvPicPr>
          <p:cNvPr id="11" name="Picture 10">
            <a:extLst>
              <a:ext uri="{FF2B5EF4-FFF2-40B4-BE49-F238E27FC236}">
                <a16:creationId xmlns:a16="http://schemas.microsoft.com/office/drawing/2014/main" id="{CD828867-4F3B-A071-4EF5-24611C28909E}"/>
              </a:ext>
            </a:extLst>
          </p:cNvPr>
          <p:cNvPicPr>
            <a:picLocks noChangeAspect="1"/>
          </p:cNvPicPr>
          <p:nvPr/>
        </p:nvPicPr>
        <p:blipFill>
          <a:blip r:embed="rId3"/>
          <a:stretch>
            <a:fillRect/>
          </a:stretch>
        </p:blipFill>
        <p:spPr>
          <a:xfrm>
            <a:off x="698500" y="1295400"/>
            <a:ext cx="7747000" cy="4544367"/>
          </a:xfrm>
          <a:prstGeom prst="rect">
            <a:avLst/>
          </a:prstGeom>
        </p:spPr>
      </p:pic>
    </p:spTree>
    <p:extLst>
      <p:ext uri="{BB962C8B-B14F-4D97-AF65-F5344CB8AC3E}">
        <p14:creationId xmlns:p14="http://schemas.microsoft.com/office/powerpoint/2010/main" val="3498031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INTERPRETATION SUBMITTAL FORM 2/3</a:t>
            </a:r>
          </a:p>
        </p:txBody>
      </p:sp>
      <p:sp>
        <p:nvSpPr>
          <p:cNvPr id="4" name="Footer Placeholder 3"/>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7</a:t>
            </a:fld>
            <a:endParaRPr lang="en-US" dirty="0"/>
          </a:p>
        </p:txBody>
      </p:sp>
      <p:pic>
        <p:nvPicPr>
          <p:cNvPr id="6" name="Picture 5">
            <a:extLst>
              <a:ext uri="{FF2B5EF4-FFF2-40B4-BE49-F238E27FC236}">
                <a16:creationId xmlns:a16="http://schemas.microsoft.com/office/drawing/2014/main" id="{4A46E5B6-DC2C-E5F0-6FD5-9F369160C22E}"/>
              </a:ext>
            </a:extLst>
          </p:cNvPr>
          <p:cNvPicPr>
            <a:picLocks noChangeAspect="1"/>
          </p:cNvPicPr>
          <p:nvPr/>
        </p:nvPicPr>
        <p:blipFill>
          <a:blip r:embed="rId3"/>
          <a:stretch>
            <a:fillRect/>
          </a:stretch>
        </p:blipFill>
        <p:spPr>
          <a:xfrm>
            <a:off x="1054100" y="1143000"/>
            <a:ext cx="6808822" cy="5002921"/>
          </a:xfrm>
          <a:prstGeom prst="rect">
            <a:avLst/>
          </a:prstGeom>
        </p:spPr>
      </p:pic>
    </p:spTree>
    <p:extLst>
      <p:ext uri="{BB962C8B-B14F-4D97-AF65-F5344CB8AC3E}">
        <p14:creationId xmlns:p14="http://schemas.microsoft.com/office/powerpoint/2010/main" val="3893939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A8EDD-557A-406C-0F58-CFFFF92B2FC4}"/>
              </a:ext>
            </a:extLst>
          </p:cNvPr>
          <p:cNvSpPr>
            <a:spLocks noGrp="1"/>
          </p:cNvSpPr>
          <p:nvPr>
            <p:ph type="title"/>
          </p:nvPr>
        </p:nvSpPr>
        <p:spPr/>
        <p:txBody>
          <a:bodyPr/>
          <a:lstStyle/>
          <a:p>
            <a:r>
              <a:rPr lang="en-US" sz="3600" dirty="0"/>
              <a:t>INTERPRETATION SUBMITTAL FORM 2/3</a:t>
            </a:r>
            <a:endParaRPr lang="en-US" dirty="0"/>
          </a:p>
        </p:txBody>
      </p:sp>
      <p:sp>
        <p:nvSpPr>
          <p:cNvPr id="4" name="Footer Placeholder 3">
            <a:extLst>
              <a:ext uri="{FF2B5EF4-FFF2-40B4-BE49-F238E27FC236}">
                <a16:creationId xmlns:a16="http://schemas.microsoft.com/office/drawing/2014/main" id="{E21E8D3D-AEAA-2BC3-AD39-E5BB5CA4D04C}"/>
              </a:ext>
            </a:extLst>
          </p:cNvPr>
          <p:cNvSpPr>
            <a:spLocks noGrp="1"/>
          </p:cNvSpPr>
          <p:nvPr>
            <p:ph type="ftr" sz="quarter" idx="10"/>
          </p:nvPr>
        </p:nvSpPr>
        <p:spPr/>
        <p:txBody>
          <a:bodyPr/>
          <a:lstStyle/>
          <a:p>
            <a:pPr algn="ctr">
              <a:defRPr/>
            </a:pPr>
            <a:r>
              <a:rPr lang="en-US"/>
              <a:t>ASME S&amp;C Training – Module B11. Standards Inquiries, Interpretations and Cases </a:t>
            </a:r>
            <a:endParaRPr lang="en-US" dirty="0"/>
          </a:p>
        </p:txBody>
      </p:sp>
      <p:sp>
        <p:nvSpPr>
          <p:cNvPr id="5" name="Slide Number Placeholder 4">
            <a:extLst>
              <a:ext uri="{FF2B5EF4-FFF2-40B4-BE49-F238E27FC236}">
                <a16:creationId xmlns:a16="http://schemas.microsoft.com/office/drawing/2014/main" id="{E8F845C6-7F51-B878-C16B-C3295BAE5B3F}"/>
              </a:ext>
            </a:extLst>
          </p:cNvPr>
          <p:cNvSpPr>
            <a:spLocks noGrp="1"/>
          </p:cNvSpPr>
          <p:nvPr>
            <p:ph type="sldNum" sz="quarter" idx="4"/>
          </p:nvPr>
        </p:nvSpPr>
        <p:spPr/>
        <p:txBody>
          <a:bodyPr/>
          <a:lstStyle/>
          <a:p>
            <a:pPr>
              <a:defRPr/>
            </a:pPr>
            <a:fld id="{F6B720D5-432B-47BF-B3F6-B4FF2759DFCA}" type="slidenum">
              <a:rPr lang="en-US" smtClean="0"/>
              <a:pPr>
                <a:defRPr/>
              </a:pPr>
              <a:t>8</a:t>
            </a:fld>
            <a:endParaRPr lang="en-US" dirty="0"/>
          </a:p>
        </p:txBody>
      </p:sp>
      <p:pic>
        <p:nvPicPr>
          <p:cNvPr id="7" name="Picture 6">
            <a:extLst>
              <a:ext uri="{FF2B5EF4-FFF2-40B4-BE49-F238E27FC236}">
                <a16:creationId xmlns:a16="http://schemas.microsoft.com/office/drawing/2014/main" id="{C238B24C-3D8B-84C5-10CA-820123E40B8F}"/>
              </a:ext>
            </a:extLst>
          </p:cNvPr>
          <p:cNvPicPr>
            <a:picLocks noChangeAspect="1"/>
          </p:cNvPicPr>
          <p:nvPr/>
        </p:nvPicPr>
        <p:blipFill>
          <a:blip r:embed="rId2"/>
          <a:stretch>
            <a:fillRect/>
          </a:stretch>
        </p:blipFill>
        <p:spPr>
          <a:xfrm>
            <a:off x="1524000" y="1417638"/>
            <a:ext cx="6096000" cy="4694034"/>
          </a:xfrm>
          <a:prstGeom prst="rect">
            <a:avLst/>
          </a:prstGeom>
        </p:spPr>
      </p:pic>
    </p:spTree>
    <p:extLst>
      <p:ext uri="{BB962C8B-B14F-4D97-AF65-F5344CB8AC3E}">
        <p14:creationId xmlns:p14="http://schemas.microsoft.com/office/powerpoint/2010/main" val="19835359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01C9F0A-1C3C-492E-AB3D-92E66B3236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55d7de-6481-42d5-b313-de1eee68472c"/>
    <ds:schemaRef ds:uri="47417a7b-fc3a-4317-9477-0b74d20f82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A8BD5E-07B0-447D-A59B-46D20AAD95E8}">
  <ds:schemaRefs>
    <ds:schemaRef ds:uri="http://schemas.microsoft.com/sharepoint/v3/contenttype/forms"/>
  </ds:schemaRefs>
</ds:datastoreItem>
</file>

<file path=customXml/itemProps3.xml><?xml version="1.0" encoding="utf-8"?>
<ds:datastoreItem xmlns:ds="http://schemas.openxmlformats.org/officeDocument/2006/customXml" ds:itemID="{C3E99627-E9E9-43C0-A2E3-FA4073C27568}">
  <ds:schemaRefs>
    <ds:schemaRef ds:uri="http://schemas.microsoft.com/office/2006/metadata/properties"/>
    <ds:schemaRef ds:uri="http://schemas.microsoft.com/office/infopath/2007/PartnerControls"/>
    <ds:schemaRef ds:uri="47417a7b-fc3a-4317-9477-0b74d20f82c8"/>
    <ds:schemaRef ds:uri="5255d7de-6481-42d5-b313-de1eee68472c"/>
  </ds:schemaRefs>
</ds:datastoreItem>
</file>

<file path=docProps/app.xml><?xml version="1.0" encoding="utf-8"?>
<Properties xmlns="http://schemas.openxmlformats.org/officeDocument/2006/extended-properties" xmlns:vt="http://schemas.openxmlformats.org/officeDocument/2006/docPropsVTypes">
  <Template/>
  <TotalTime>5033</TotalTime>
  <Words>4223</Words>
  <Application>Microsoft Office PowerPoint</Application>
  <PresentationFormat>On-screen Show (4:3)</PresentationFormat>
  <Paragraphs>400</Paragraphs>
  <Slides>27</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Segoe UI</vt:lpstr>
      <vt:lpstr>Tahoma</vt:lpstr>
      <vt:lpstr>Times</vt:lpstr>
      <vt:lpstr>Times New Roman</vt:lpstr>
      <vt:lpstr>2012 Theme1</vt:lpstr>
      <vt:lpstr>Standards and Certification Training </vt:lpstr>
      <vt:lpstr>Updates</vt:lpstr>
      <vt:lpstr>Module B Course Outline</vt:lpstr>
      <vt:lpstr>LEARNING OBJECTIVES</vt:lpstr>
      <vt:lpstr>COMMITTEE RESPONSE  TO AN INQUIRY </vt:lpstr>
      <vt:lpstr>INTERPRETATION REQUESTS TO ASME DEVELOPMENT COMMITTEES</vt:lpstr>
      <vt:lpstr>INTERPRETATION SUBMITTAL FORM 1/3</vt:lpstr>
      <vt:lpstr>INTERPRETATION SUBMITTAL FORM 2/3</vt:lpstr>
      <vt:lpstr>INTERPRETATION SUBMITTAL FORM 2/3</vt:lpstr>
      <vt:lpstr>INTERPRETATION SUBMITTAL FORM 3/3</vt:lpstr>
      <vt:lpstr>INTERPRETATIONS SUBMITTED TO ASME DEVELOPMENT COMMITTEES</vt:lpstr>
      <vt:lpstr>TYPES OF INTERPRETATIONS </vt:lpstr>
      <vt:lpstr>INTERPRETATION APPROVAL </vt:lpstr>
      <vt:lpstr>INTERPRETATION APPROVAL PROCESS CONSENSUS COMMITTEE  or SUBCOMMITTEE</vt:lpstr>
      <vt:lpstr> INTERPRETATION APPROVAL PROCESS SPECIAL COMMITTEE </vt:lpstr>
      <vt:lpstr>INTERPRETATION GUIDANCE</vt:lpstr>
      <vt:lpstr>INTERPRETATION GUIDANCE</vt:lpstr>
      <vt:lpstr>ISSUED INTERPRETATIONS</vt:lpstr>
      <vt:lpstr>INTERPRETATION SEARCH FORM 1/3</vt:lpstr>
      <vt:lpstr>INTERPRETATION SEARCH FORM 2/3</vt:lpstr>
      <vt:lpstr>INTERPRETATION SEARCH FORM 3/3</vt:lpstr>
      <vt:lpstr>CASES</vt:lpstr>
      <vt:lpstr>CASES</vt:lpstr>
      <vt:lpstr>CASES</vt:lpstr>
      <vt:lpstr>MODULE SUMMARY</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843</cp:revision>
  <cp:lastPrinted>2015-12-07T16:14:09Z</cp:lastPrinted>
  <dcterms:created xsi:type="dcterms:W3CDTF">2008-04-17T17:36:45Z</dcterms:created>
  <dcterms:modified xsi:type="dcterms:W3CDTF">2024-09-16T13:19:20Z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