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4"/>
  </p:sldMasterIdLst>
  <p:notesMasterIdLst>
    <p:notesMasterId r:id="rId24"/>
  </p:notesMasterIdLst>
  <p:sldIdLst>
    <p:sldId id="280" r:id="rId5"/>
    <p:sldId id="281" r:id="rId6"/>
    <p:sldId id="258" r:id="rId7"/>
    <p:sldId id="260" r:id="rId8"/>
    <p:sldId id="263" r:id="rId9"/>
    <p:sldId id="264" r:id="rId10"/>
    <p:sldId id="265" r:id="rId11"/>
    <p:sldId id="268" r:id="rId12"/>
    <p:sldId id="269" r:id="rId13"/>
    <p:sldId id="270" r:id="rId14"/>
    <p:sldId id="284" r:id="rId15"/>
    <p:sldId id="285" r:id="rId16"/>
    <p:sldId id="283" r:id="rId17"/>
    <p:sldId id="273" r:id="rId18"/>
    <p:sldId id="275" r:id="rId19"/>
    <p:sldId id="276" r:id="rId20"/>
    <p:sldId id="282" r:id="rId21"/>
    <p:sldId id="278" r:id="rId22"/>
    <p:sldId id="279" r:id="rId2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FE3FCF3D-099C-A4CE-4439-CA5B670A3D5C}"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13" clrIdx="0">
    <p:extLst>
      <p:ext uri="{19B8F6BF-5375-455C-9EA6-DF929625EA0E}">
        <p15:presenceInfo xmlns:p15="http://schemas.microsoft.com/office/powerpoint/2012/main" userId="S-1-5-21-2567133279-126380308-195766442-1373" providerId="AD"/>
      </p:ext>
    </p:extLst>
  </p:cmAuthor>
  <p:cmAuthor id="2" name="Carlton R. Ramcharran" initials="CRR" lastIdx="23"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903" autoAdjust="0"/>
  </p:normalViewPr>
  <p:slideViewPr>
    <p:cSldViewPr snapToGrid="0">
      <p:cViewPr varScale="1">
        <p:scale>
          <a:sx n="51" d="100"/>
          <a:sy n="51" d="100"/>
        </p:scale>
        <p:origin x="1958" y="3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ia Reddington" userId="S::reddingtonp@asme.org::19b55bbd-68a4-45ce-82f0-f0dbe888d2c2" providerId="AD" clId="Web-{E640DD10-C8D7-8541-0E5E-2770DEDB6DD6}"/>
    <pc:docChg chg="">
      <pc:chgData name="Patricia Reddington" userId="S::reddingtonp@asme.org::19b55bbd-68a4-45ce-82f0-f0dbe888d2c2" providerId="AD" clId="Web-{E640DD10-C8D7-8541-0E5E-2770DEDB6DD6}" dt="2024-06-05T18:23:54.995" v="1"/>
      <pc:docMkLst>
        <pc:docMk/>
      </pc:docMkLst>
      <pc:sldChg chg="modCm">
        <pc:chgData name="Patricia Reddington" userId="S::reddingtonp@asme.org::19b55bbd-68a4-45ce-82f0-f0dbe888d2c2" providerId="AD" clId="Web-{E640DD10-C8D7-8541-0E5E-2770DEDB6DD6}" dt="2024-06-05T18:23:54.995" v="1"/>
        <pc:sldMkLst>
          <pc:docMk/>
          <pc:sldMk cId="0" sldId="273"/>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E640DD10-C8D7-8541-0E5E-2770DEDB6DD6}" dt="2024-06-05T18:23:54.995" v="1"/>
              <pc2:cmMkLst xmlns:pc2="http://schemas.microsoft.com/office/powerpoint/2019/9/main/command">
                <pc:docMk/>
                <pc:sldMk cId="0" sldId="273"/>
                <pc2:cmMk id="{818AC799-7CC9-46E4-BC5E-4CF6AFB7A3FD}"/>
              </pc2:cmMkLst>
            </pc226:cmChg>
          </p:ext>
        </pc:extLst>
      </pc:sldChg>
      <pc:sldChg chg="modCm">
        <pc:chgData name="Patricia Reddington" userId="S::reddingtonp@asme.org::19b55bbd-68a4-45ce-82f0-f0dbe888d2c2" providerId="AD" clId="Web-{E640DD10-C8D7-8541-0E5E-2770DEDB6DD6}" dt="2024-06-05T18:21:47.164" v="0"/>
        <pc:sldMkLst>
          <pc:docMk/>
          <pc:sldMk cId="0" sldId="276"/>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E640DD10-C8D7-8541-0E5E-2770DEDB6DD6}" dt="2024-06-05T18:21:47.164" v="0"/>
              <pc2:cmMkLst xmlns:pc2="http://schemas.microsoft.com/office/powerpoint/2019/9/main/command">
                <pc:docMk/>
                <pc:sldMk cId="0" sldId="276"/>
                <pc2:cmMk id="{11F753EC-73B9-4603-AACF-CE7CAD8C89FC}"/>
              </pc2:cmMkLst>
            </pc226:cmChg>
          </p:ext>
        </pc:extLst>
      </pc:sldChg>
    </pc:docChg>
  </pc:docChgLst>
  <pc:docChgLst>
    <pc:chgData name="Adam Maslowski" userId="4a6ee28e-24f1-4419-88ae-c961a3c94e38" providerId="ADAL" clId="{103E6644-4C30-4B9A-AE4E-F14D882CCEEC}"/>
    <pc:docChg chg="undo custSel modSld modMainMaster">
      <pc:chgData name="Adam Maslowski" userId="4a6ee28e-24f1-4419-88ae-c961a3c94e38" providerId="ADAL" clId="{103E6644-4C30-4B9A-AE4E-F14D882CCEEC}" dt="2024-06-14T12:11:02.665" v="100" actId="20577"/>
      <pc:docMkLst>
        <pc:docMk/>
      </pc:docMkLst>
      <pc:sldChg chg="modSp mod">
        <pc:chgData name="Adam Maslowski" userId="4a6ee28e-24f1-4419-88ae-c961a3c94e38" providerId="ADAL" clId="{103E6644-4C30-4B9A-AE4E-F14D882CCEEC}" dt="2024-06-14T12:11:02.665" v="100" actId="20577"/>
        <pc:sldMkLst>
          <pc:docMk/>
          <pc:sldMk cId="0" sldId="258"/>
        </pc:sldMkLst>
        <pc:spChg chg="mod">
          <ac:chgData name="Adam Maslowski" userId="4a6ee28e-24f1-4419-88ae-c961a3c94e38" providerId="ADAL" clId="{103E6644-4C30-4B9A-AE4E-F14D882CCEEC}" dt="2024-06-14T12:11:00.130" v="99"/>
          <ac:spMkLst>
            <pc:docMk/>
            <pc:sldMk cId="0" sldId="258"/>
            <ac:spMk id="15369" creationId="{00000000-0000-0000-0000-000000000000}"/>
          </ac:spMkLst>
        </pc:spChg>
        <pc:spChg chg="mod">
          <ac:chgData name="Adam Maslowski" userId="4a6ee28e-24f1-4419-88ae-c961a3c94e38" providerId="ADAL" clId="{103E6644-4C30-4B9A-AE4E-F14D882CCEEC}" dt="2024-06-14T12:11:02.665" v="100" actId="20577"/>
          <ac:spMkLst>
            <pc:docMk/>
            <pc:sldMk cId="0" sldId="258"/>
            <ac:spMk id="15371" creationId="{00000000-0000-0000-0000-000000000000}"/>
          </ac:spMkLst>
        </pc:spChg>
      </pc:sldChg>
      <pc:sldChg chg="delCm">
        <pc:chgData name="Adam Maslowski" userId="4a6ee28e-24f1-4419-88ae-c961a3c94e38" providerId="ADAL" clId="{103E6644-4C30-4B9A-AE4E-F14D882CCEEC}" dt="2024-06-14T11:35:11.500" v="0"/>
        <pc:sldMkLst>
          <pc:docMk/>
          <pc:sldMk cId="0" sldId="264"/>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35:11.500" v="0"/>
              <pc2:cmMkLst xmlns:pc2="http://schemas.microsoft.com/office/powerpoint/2019/9/main/command">
                <pc:docMk/>
                <pc:sldMk cId="0" sldId="264"/>
                <pc2:cmMk id="{B2F8EED9-7727-429A-AC42-985A185DBEF7}"/>
              </pc2:cmMkLst>
            </pc226:cmChg>
          </p:ext>
        </pc:extLst>
      </pc:sldChg>
      <pc:sldChg chg="delCm">
        <pc:chgData name="Adam Maslowski" userId="4a6ee28e-24f1-4419-88ae-c961a3c94e38" providerId="ADAL" clId="{103E6644-4C30-4B9A-AE4E-F14D882CCEEC}" dt="2024-06-14T11:35:22.231" v="1"/>
        <pc:sldMkLst>
          <pc:docMk/>
          <pc:sldMk cId="0" sldId="265"/>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35:22.231" v="1"/>
              <pc2:cmMkLst xmlns:pc2="http://schemas.microsoft.com/office/powerpoint/2019/9/main/command">
                <pc:docMk/>
                <pc:sldMk cId="0" sldId="265"/>
                <pc2:cmMk id="{89142024-159D-48F8-BD5C-370CD29C7EE5}"/>
              </pc2:cmMkLst>
            </pc226:cmChg>
          </p:ext>
        </pc:extLst>
      </pc:sldChg>
      <pc:sldChg chg="modSp mod delCm">
        <pc:chgData name="Adam Maslowski" userId="4a6ee28e-24f1-4419-88ae-c961a3c94e38" providerId="ADAL" clId="{103E6644-4C30-4B9A-AE4E-F14D882CCEEC}" dt="2024-06-14T11:36:55.250" v="5"/>
        <pc:sldMkLst>
          <pc:docMk/>
          <pc:sldMk cId="0" sldId="268"/>
        </pc:sldMkLst>
        <pc:spChg chg="mod">
          <ac:chgData name="Adam Maslowski" userId="4a6ee28e-24f1-4419-88ae-c961a3c94e38" providerId="ADAL" clId="{103E6644-4C30-4B9A-AE4E-F14D882CCEEC}" dt="2024-06-14T11:36:36.454" v="3" actId="115"/>
          <ac:spMkLst>
            <pc:docMk/>
            <pc:sldMk cId="0" sldId="268"/>
            <ac:spMk id="3584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36:49.784" v="4"/>
              <pc2:cmMkLst xmlns:pc2="http://schemas.microsoft.com/office/powerpoint/2019/9/main/command">
                <pc:docMk/>
                <pc:sldMk cId="0" sldId="268"/>
                <pc2:cmMk id="{7B63BC00-7095-4FD6-B8F4-0B625B71CE32}"/>
              </pc2:cmMkLst>
            </pc226:cmChg>
            <pc226:cmChg xmlns:pc226="http://schemas.microsoft.com/office/powerpoint/2022/06/main/command" chg="del">
              <pc226:chgData name="Adam Maslowski" userId="4a6ee28e-24f1-4419-88ae-c961a3c94e38" providerId="ADAL" clId="{103E6644-4C30-4B9A-AE4E-F14D882CCEEC}" dt="2024-06-14T11:36:55.250" v="5"/>
              <pc2:cmMkLst xmlns:pc2="http://schemas.microsoft.com/office/powerpoint/2019/9/main/command">
                <pc:docMk/>
                <pc:sldMk cId="0" sldId="268"/>
                <pc2:cmMk id="{E53D2D0A-72BA-49BB-A9CA-BE9594A8636B}"/>
              </pc2:cmMkLst>
            </pc226:cmChg>
          </p:ext>
        </pc:extLst>
      </pc:sldChg>
      <pc:sldChg chg="delCm">
        <pc:chgData name="Adam Maslowski" userId="4a6ee28e-24f1-4419-88ae-c961a3c94e38" providerId="ADAL" clId="{103E6644-4C30-4B9A-AE4E-F14D882CCEEC}" dt="2024-06-14T11:44:30.105" v="6"/>
        <pc:sldMkLst>
          <pc:docMk/>
          <pc:sldMk cId="0" sldId="270"/>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44:30.105" v="6"/>
              <pc2:cmMkLst xmlns:pc2="http://schemas.microsoft.com/office/powerpoint/2019/9/main/command">
                <pc:docMk/>
                <pc:sldMk cId="0" sldId="270"/>
                <pc2:cmMk id="{57119CA3-AF54-42D5-8120-5171006F1978}"/>
              </pc2:cmMkLst>
            </pc226:cmChg>
          </p:ext>
        </pc:extLst>
      </pc:sldChg>
      <pc:sldChg chg="modSp mod delCm modNotesTx">
        <pc:chgData name="Adam Maslowski" userId="4a6ee28e-24f1-4419-88ae-c961a3c94e38" providerId="ADAL" clId="{103E6644-4C30-4B9A-AE4E-F14D882CCEEC}" dt="2024-06-14T12:04:12.003" v="27"/>
        <pc:sldMkLst>
          <pc:docMk/>
          <pc:sldMk cId="0" sldId="273"/>
        </pc:sldMkLst>
        <pc:spChg chg="mod">
          <ac:chgData name="Adam Maslowski" userId="4a6ee28e-24f1-4419-88ae-c961a3c94e38" providerId="ADAL" clId="{103E6644-4C30-4B9A-AE4E-F14D882CCEEC}" dt="2024-06-14T12:03:27.222" v="24" actId="115"/>
          <ac:spMkLst>
            <pc:docMk/>
            <pc:sldMk cId="0" sldId="273"/>
            <ac:spMk id="4608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2:03:20.125" v="22"/>
              <pc2:cmMkLst xmlns:pc2="http://schemas.microsoft.com/office/powerpoint/2019/9/main/command">
                <pc:docMk/>
                <pc:sldMk cId="0" sldId="273"/>
                <pc2:cmMk id="{818AC799-7CC9-46E4-BC5E-4CF6AFB7A3FD}"/>
              </pc2:cmMkLst>
            </pc226:cmChg>
          </p:ext>
        </pc:extLst>
      </pc:sldChg>
      <pc:sldChg chg="modSp mod delCm modNotesTx">
        <pc:chgData name="Adam Maslowski" userId="4a6ee28e-24f1-4419-88ae-c961a3c94e38" providerId="ADAL" clId="{103E6644-4C30-4B9A-AE4E-F14D882CCEEC}" dt="2024-06-14T12:04:52.672" v="33" actId="20577"/>
        <pc:sldMkLst>
          <pc:docMk/>
          <pc:sldMk cId="0" sldId="275"/>
        </pc:sldMkLst>
        <pc:spChg chg="mod">
          <ac:chgData name="Adam Maslowski" userId="4a6ee28e-24f1-4419-88ae-c961a3c94e38" providerId="ADAL" clId="{103E6644-4C30-4B9A-AE4E-F14D882CCEEC}" dt="2024-06-14T12:04:25.230" v="29" actId="20577"/>
          <ac:spMkLst>
            <pc:docMk/>
            <pc:sldMk cId="0" sldId="275"/>
            <ac:spMk id="50179"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2:04:20.758" v="28"/>
              <pc2:cmMkLst xmlns:pc2="http://schemas.microsoft.com/office/powerpoint/2019/9/main/command">
                <pc:docMk/>
                <pc:sldMk cId="0" sldId="275"/>
                <pc2:cmMk id="{5F63DBB9-B874-4165-939A-4D02BA43B148}"/>
              </pc2:cmMkLst>
            </pc226:cmChg>
          </p:ext>
        </pc:extLst>
      </pc:sldChg>
      <pc:sldChg chg="modSp mod delCm">
        <pc:chgData name="Adam Maslowski" userId="4a6ee28e-24f1-4419-88ae-c961a3c94e38" providerId="ADAL" clId="{103E6644-4C30-4B9A-AE4E-F14D882CCEEC}" dt="2024-06-14T12:07:02.146" v="48" actId="20577"/>
        <pc:sldMkLst>
          <pc:docMk/>
          <pc:sldMk cId="0" sldId="276"/>
        </pc:sldMkLst>
        <pc:spChg chg="mod">
          <ac:chgData name="Adam Maslowski" userId="4a6ee28e-24f1-4419-88ae-c961a3c94e38" providerId="ADAL" clId="{103E6644-4C30-4B9A-AE4E-F14D882CCEEC}" dt="2024-06-14T12:07:02.146" v="48" actId="20577"/>
          <ac:spMkLst>
            <pc:docMk/>
            <pc:sldMk cId="0" sldId="276"/>
            <ac:spMk id="5222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2:06:33.433" v="34"/>
              <pc2:cmMkLst xmlns:pc2="http://schemas.microsoft.com/office/powerpoint/2019/9/main/command">
                <pc:docMk/>
                <pc:sldMk cId="0" sldId="276"/>
                <pc2:cmMk id="{0B3C070D-A2B3-4028-8F84-B5A1067ABDF9}"/>
              </pc2:cmMkLst>
            </pc226:cmChg>
            <pc226:cmChg xmlns:pc226="http://schemas.microsoft.com/office/powerpoint/2022/06/main/command" chg="del">
              <pc226:chgData name="Adam Maslowski" userId="4a6ee28e-24f1-4419-88ae-c961a3c94e38" providerId="ADAL" clId="{103E6644-4C30-4B9A-AE4E-F14D882CCEEC}" dt="2024-06-14T12:06:41.273" v="35"/>
              <pc2:cmMkLst xmlns:pc2="http://schemas.microsoft.com/office/powerpoint/2019/9/main/command">
                <pc:docMk/>
                <pc:sldMk cId="0" sldId="276"/>
                <pc2:cmMk id="{11F753EC-73B9-4603-AACF-CE7CAD8C89FC}"/>
              </pc2:cmMkLst>
            </pc226:cmChg>
          </p:ext>
        </pc:extLst>
      </pc:sldChg>
      <pc:sldChg chg="delCm modNotesTx">
        <pc:chgData name="Adam Maslowski" userId="4a6ee28e-24f1-4419-88ae-c961a3c94e38" providerId="ADAL" clId="{103E6644-4C30-4B9A-AE4E-F14D882CCEEC}" dt="2024-06-14T11:59:35.762" v="21" actId="115"/>
        <pc:sldMkLst>
          <pc:docMk/>
          <pc:sldMk cId="1014246645" sldId="283"/>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59:06.149" v="13"/>
              <pc2:cmMkLst xmlns:pc2="http://schemas.microsoft.com/office/powerpoint/2019/9/main/command">
                <pc:docMk/>
                <pc:sldMk cId="1014246645" sldId="283"/>
                <pc2:cmMk id="{052A2128-0743-4F5A-9156-873A030F7A5F}"/>
              </pc2:cmMkLst>
            </pc226:cmChg>
          </p:ext>
        </pc:extLst>
      </pc:sldChg>
      <pc:sldChg chg="delCm">
        <pc:chgData name="Adam Maslowski" userId="4a6ee28e-24f1-4419-88ae-c961a3c94e38" providerId="ADAL" clId="{103E6644-4C30-4B9A-AE4E-F14D882CCEEC}" dt="2024-06-14T11:57:15.511" v="7"/>
        <pc:sldMkLst>
          <pc:docMk/>
          <pc:sldMk cId="834657309" sldId="284"/>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57:15.511" v="7"/>
              <pc2:cmMkLst xmlns:pc2="http://schemas.microsoft.com/office/powerpoint/2019/9/main/command">
                <pc:docMk/>
                <pc:sldMk cId="834657309" sldId="284"/>
                <pc2:cmMk id="{6DB073E3-D9D3-4DEF-8067-03FE6DE3A92A}"/>
              </pc2:cmMkLst>
            </pc226:cmChg>
          </p:ext>
        </pc:extLst>
      </pc:sldChg>
      <pc:sldChg chg="modSp mod delCm modNotesTx">
        <pc:chgData name="Adam Maslowski" userId="4a6ee28e-24f1-4419-88ae-c961a3c94e38" providerId="ADAL" clId="{103E6644-4C30-4B9A-AE4E-F14D882CCEEC}" dt="2024-06-14T11:58:00.233" v="12" actId="115"/>
        <pc:sldMkLst>
          <pc:docMk/>
          <pc:sldMk cId="3768489361" sldId="285"/>
        </pc:sldMkLst>
        <pc:spChg chg="mod">
          <ac:chgData name="Adam Maslowski" userId="4a6ee28e-24f1-4419-88ae-c961a3c94e38" providerId="ADAL" clId="{103E6644-4C30-4B9A-AE4E-F14D882CCEEC}" dt="2024-06-14T11:57:35.653" v="9" actId="20577"/>
          <ac:spMkLst>
            <pc:docMk/>
            <pc:sldMk cId="3768489361" sldId="285"/>
            <ac:spMk id="4198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103E6644-4C30-4B9A-AE4E-F14D882CCEEC}" dt="2024-06-14T11:57:29.009" v="8"/>
              <pc2:cmMkLst xmlns:pc2="http://schemas.microsoft.com/office/powerpoint/2019/9/main/command">
                <pc:docMk/>
                <pc:sldMk cId="3768489361" sldId="285"/>
                <pc2:cmMk id="{C0CEF253-9408-40C8-9822-44FD4F504539}"/>
              </pc2:cmMkLst>
            </pc226:cmChg>
          </p:ext>
        </pc:extLst>
      </pc:sldChg>
      <pc:sldMasterChg chg="modSp mod">
        <pc:chgData name="Adam Maslowski" userId="4a6ee28e-24f1-4419-88ae-c961a3c94e38" providerId="ADAL" clId="{103E6644-4C30-4B9A-AE4E-F14D882CCEEC}" dt="2024-06-14T12:08:53.510" v="52" actId="6549"/>
        <pc:sldMasterMkLst>
          <pc:docMk/>
          <pc:sldMasterMk cId="0" sldId="2147483661"/>
        </pc:sldMasterMkLst>
        <pc:spChg chg="mod">
          <ac:chgData name="Adam Maslowski" userId="4a6ee28e-24f1-4419-88ae-c961a3c94e38" providerId="ADAL" clId="{103E6644-4C30-4B9A-AE4E-F14D882CCEEC}" dt="2024-06-14T12:08:53.510" v="52" actId="6549"/>
          <ac:spMkLst>
            <pc:docMk/>
            <pc:sldMasterMk cId="0" sldId="2147483661"/>
            <ac:spMk id="9" creationId="{00000000-0000-0000-0000-000000000000}"/>
          </ac:spMkLst>
        </pc:spChg>
      </pc:sldMasterChg>
    </pc:docChg>
  </pc:docChgLst>
  <pc:docChgLst>
    <pc:chgData name="Patricia Reddington" userId="S::reddingtonp@asme.org::19b55bbd-68a4-45ce-82f0-f0dbe888d2c2" providerId="AD" clId="Web-{B1AC1F98-4B69-D2AC-EB55-26F39292BB77}"/>
    <pc:docChg chg="modSld">
      <pc:chgData name="Patricia Reddington" userId="S::reddingtonp@asme.org::19b55bbd-68a4-45ce-82f0-f0dbe888d2c2" providerId="AD" clId="Web-{B1AC1F98-4B69-D2AC-EB55-26F39292BB77}" dt="2024-06-11T18:35:37.604" v="1"/>
      <pc:docMkLst>
        <pc:docMk/>
      </pc:docMkLst>
      <pc:sldChg chg="modSp modCm">
        <pc:chgData name="Patricia Reddington" userId="S::reddingtonp@asme.org::19b55bbd-68a4-45ce-82f0-f0dbe888d2c2" providerId="AD" clId="Web-{B1AC1F98-4B69-D2AC-EB55-26F39292BB77}" dt="2024-06-11T18:35:37.604" v="1"/>
        <pc:sldMkLst>
          <pc:docMk/>
          <pc:sldMk cId="0" sldId="268"/>
        </pc:sldMkLst>
        <pc:spChg chg="mod">
          <ac:chgData name="Patricia Reddington" userId="S::reddingtonp@asme.org::19b55bbd-68a4-45ce-82f0-f0dbe888d2c2" providerId="AD" clId="Web-{B1AC1F98-4B69-D2AC-EB55-26F39292BB77}" dt="2024-06-11T18:35:10.448" v="0" actId="14100"/>
          <ac:spMkLst>
            <pc:docMk/>
            <pc:sldMk cId="0" sldId="268"/>
            <ac:spMk id="35843" creationId="{00000000-0000-0000-0000-000000000000}"/>
          </ac:spMkLst>
        </pc:spChg>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B1AC1F98-4B69-D2AC-EB55-26F39292BB77}" dt="2024-06-11T18:35:37.604" v="1"/>
              <pc2:cmMkLst xmlns:pc2="http://schemas.microsoft.com/office/powerpoint/2019/9/main/command">
                <pc:docMk/>
                <pc:sldMk cId="0" sldId="268"/>
                <pc2:cmMk id="{7B63BC00-7095-4FD6-B8F4-0B625B71CE32}"/>
              </pc2:cmMkLst>
            </pc226:cmChg>
          </p:ext>
        </pc:extLst>
      </pc:sldChg>
    </pc:docChg>
  </pc:docChgLst>
  <pc:docChgLst>
    <pc:chgData name="Kathryn Hyam" userId="S::hyamk@asme.org::b2695ce2-807b-46e5-8a41-dffaa4fff68b" providerId="AD" clId="Web-{C553B426-E5D2-7911-5265-EC9B37DCA1BD}"/>
    <pc:docChg chg="mod">
      <pc:chgData name="Kathryn Hyam" userId="S::hyamk@asme.org::b2695ce2-807b-46e5-8a41-dffaa4fff68b" providerId="AD" clId="Web-{C553B426-E5D2-7911-5265-EC9B37DCA1BD}" dt="2024-05-31T19:07:31.916" v="9"/>
      <pc:docMkLst>
        <pc:docMk/>
      </pc:docMkLst>
      <pc:sldChg chg="addCm">
        <pc:chgData name="Kathryn Hyam" userId="S::hyamk@asme.org::b2695ce2-807b-46e5-8a41-dffaa4fff68b" providerId="AD" clId="Web-{C553B426-E5D2-7911-5265-EC9B37DCA1BD}" dt="2024-05-31T19:03:48.509" v="1"/>
        <pc:sldMkLst>
          <pc:docMk/>
          <pc:sldMk cId="0" sldId="264"/>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553B426-E5D2-7911-5265-EC9B37DCA1BD}" dt="2024-05-31T19:03:48.509" v="1"/>
              <pc2:cmMkLst xmlns:pc2="http://schemas.microsoft.com/office/powerpoint/2019/9/main/command">
                <pc:docMk/>
                <pc:sldMk cId="0" sldId="264"/>
                <pc2:cmMk id="{B2F8EED9-7727-429A-AC42-985A185DBEF7}"/>
              </pc2:cmMkLst>
            </pc226:cmChg>
          </p:ext>
        </pc:extLst>
      </pc:sldChg>
      <pc:sldChg chg="addCm">
        <pc:chgData name="Kathryn Hyam" userId="S::hyamk@asme.org::b2695ce2-807b-46e5-8a41-dffaa4fff68b" providerId="AD" clId="Web-{C553B426-E5D2-7911-5265-EC9B37DCA1BD}" dt="2024-05-31T19:04:01.024" v="2"/>
        <pc:sldMkLst>
          <pc:docMk/>
          <pc:sldMk cId="0" sldId="265"/>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553B426-E5D2-7911-5265-EC9B37DCA1BD}" dt="2024-05-31T19:04:01.024" v="2"/>
              <pc2:cmMkLst xmlns:pc2="http://schemas.microsoft.com/office/powerpoint/2019/9/main/command">
                <pc:docMk/>
                <pc:sldMk cId="0" sldId="265"/>
                <pc2:cmMk id="{89142024-159D-48F8-BD5C-370CD29C7EE5}"/>
              </pc2:cmMkLst>
            </pc226:cmChg>
          </p:ext>
        </pc:extLst>
      </pc:sldChg>
      <pc:sldChg chg="modCm">
        <pc:chgData name="Kathryn Hyam" userId="S::hyamk@asme.org::b2695ce2-807b-46e5-8a41-dffaa4fff68b" providerId="AD" clId="Web-{C553B426-E5D2-7911-5265-EC9B37DCA1BD}" dt="2024-05-31T19:04:20.556" v="3"/>
        <pc:sldMkLst>
          <pc:docMk/>
          <pc:sldMk cId="0" sldId="268"/>
        </pc:sldMkLst>
        <pc:extLst>
          <p:ext xmlns:p="http://schemas.openxmlformats.org/presentationml/2006/main" uri="{D6D511B9-2390-475A-947B-AFAB55BFBCF1}">
            <pc226:cmChg xmlns:pc226="http://schemas.microsoft.com/office/powerpoint/2022/06/main/command" chg="">
              <pc226:chgData name="Kathryn Hyam" userId="S::hyamk@asme.org::b2695ce2-807b-46e5-8a41-dffaa4fff68b" providerId="AD" clId="Web-{C553B426-E5D2-7911-5265-EC9B37DCA1BD}" dt="2024-05-31T19:04:20.556" v="3"/>
              <pc2:cmMkLst xmlns:pc2="http://schemas.microsoft.com/office/powerpoint/2019/9/main/command">
                <pc:docMk/>
                <pc:sldMk cId="0" sldId="268"/>
                <pc2:cmMk id="{E53D2D0A-72BA-49BB-A9CA-BE9594A8636B}"/>
              </pc2:cmMkLst>
              <pc226:cmRplyChg chg="add">
                <pc226:chgData name="Kathryn Hyam" userId="S::hyamk@asme.org::b2695ce2-807b-46e5-8a41-dffaa4fff68b" providerId="AD" clId="Web-{C553B426-E5D2-7911-5265-EC9B37DCA1BD}" dt="2024-05-31T19:04:20.556" v="3"/>
                <pc2:cmRplyMkLst xmlns:pc2="http://schemas.microsoft.com/office/powerpoint/2019/9/main/command">
                  <pc:docMk/>
                  <pc:sldMk cId="0" sldId="268"/>
                  <pc2:cmMk id="{E53D2D0A-72BA-49BB-A9CA-BE9594A8636B}"/>
                  <pc2:cmRplyMk id="{93B0D237-A3F0-4532-B53A-55AB9252C300}"/>
                </pc2:cmRplyMkLst>
              </pc226:cmRplyChg>
            </pc226:cmChg>
          </p:ext>
        </pc:extLst>
      </pc:sldChg>
      <pc:sldChg chg="modCm">
        <pc:chgData name="Kathryn Hyam" userId="S::hyamk@asme.org::b2695ce2-807b-46e5-8a41-dffaa4fff68b" providerId="AD" clId="Web-{C553B426-E5D2-7911-5265-EC9B37DCA1BD}" dt="2024-05-31T19:06:26.072" v="7"/>
        <pc:sldMkLst>
          <pc:docMk/>
          <pc:sldMk cId="0" sldId="273"/>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C553B426-E5D2-7911-5265-EC9B37DCA1BD}" dt="2024-05-31T19:06:26.072" v="7"/>
              <pc2:cmMkLst xmlns:pc2="http://schemas.microsoft.com/office/powerpoint/2019/9/main/command">
                <pc:docMk/>
                <pc:sldMk cId="0" sldId="273"/>
                <pc2:cmMk id="{818AC799-7CC9-46E4-BC5E-4CF6AFB7A3FD}"/>
              </pc2:cmMkLst>
            </pc226:cmChg>
          </p:ext>
        </pc:extLst>
      </pc:sldChg>
      <pc:sldChg chg="modCm">
        <pc:chgData name="Kathryn Hyam" userId="S::hyamk@asme.org::b2695ce2-807b-46e5-8a41-dffaa4fff68b" providerId="AD" clId="Web-{C553B426-E5D2-7911-5265-EC9B37DCA1BD}" dt="2024-05-31T19:07:07.150" v="8"/>
        <pc:sldMkLst>
          <pc:docMk/>
          <pc:sldMk cId="0" sldId="275"/>
        </pc:sldMkLst>
        <pc:extLst>
          <p:ext xmlns:p="http://schemas.openxmlformats.org/presentationml/2006/main" uri="{D6D511B9-2390-475A-947B-AFAB55BFBCF1}">
            <pc226:cmChg xmlns:pc226="http://schemas.microsoft.com/office/powerpoint/2022/06/main/command" chg="">
              <pc226:chgData name="Kathryn Hyam" userId="S::hyamk@asme.org::b2695ce2-807b-46e5-8a41-dffaa4fff68b" providerId="AD" clId="Web-{C553B426-E5D2-7911-5265-EC9B37DCA1BD}" dt="2024-05-31T19:07:07.150" v="8"/>
              <pc2:cmMkLst xmlns:pc2="http://schemas.microsoft.com/office/powerpoint/2019/9/main/command">
                <pc:docMk/>
                <pc:sldMk cId="0" sldId="275"/>
                <pc2:cmMk id="{5F63DBB9-B874-4165-939A-4D02BA43B148}"/>
              </pc2:cmMkLst>
              <pc226:cmRplyChg chg="add">
                <pc226:chgData name="Kathryn Hyam" userId="S::hyamk@asme.org::b2695ce2-807b-46e5-8a41-dffaa4fff68b" providerId="AD" clId="Web-{C553B426-E5D2-7911-5265-EC9B37DCA1BD}" dt="2024-05-31T19:07:07.150" v="8"/>
                <pc2:cmRplyMkLst xmlns:pc2="http://schemas.microsoft.com/office/powerpoint/2019/9/main/command">
                  <pc:docMk/>
                  <pc:sldMk cId="0" sldId="275"/>
                  <pc2:cmMk id="{5F63DBB9-B874-4165-939A-4D02BA43B148}"/>
                  <pc2:cmRplyMk id="{AD9BE6E6-288D-46FD-B994-1AF90C2BE15A}"/>
                </pc2:cmRplyMkLst>
              </pc226:cmRplyChg>
            </pc226:cmChg>
          </p:ext>
        </pc:extLst>
      </pc:sldChg>
      <pc:sldChg chg="modCm">
        <pc:chgData name="Kathryn Hyam" userId="S::hyamk@asme.org::b2695ce2-807b-46e5-8a41-dffaa4fff68b" providerId="AD" clId="Web-{C553B426-E5D2-7911-5265-EC9B37DCA1BD}" dt="2024-05-31T19:07:31.916" v="9"/>
        <pc:sldMkLst>
          <pc:docMk/>
          <pc:sldMk cId="0" sldId="276"/>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C553B426-E5D2-7911-5265-EC9B37DCA1BD}" dt="2024-05-31T19:07:31.916" v="9"/>
              <pc2:cmMkLst xmlns:pc2="http://schemas.microsoft.com/office/powerpoint/2019/9/main/command">
                <pc:docMk/>
                <pc:sldMk cId="0" sldId="276"/>
                <pc2:cmMk id="{11F753EC-73B9-4603-AACF-CE7CAD8C89FC}"/>
              </pc2:cmMkLst>
            </pc226:cmChg>
          </p:ext>
        </pc:extLst>
      </pc:sldChg>
      <pc:sldChg chg="modCm">
        <pc:chgData name="Kathryn Hyam" userId="S::hyamk@asme.org::b2695ce2-807b-46e5-8a41-dffaa4fff68b" providerId="AD" clId="Web-{C553B426-E5D2-7911-5265-EC9B37DCA1BD}" dt="2024-05-31T19:06:05.916" v="6"/>
        <pc:sldMkLst>
          <pc:docMk/>
          <pc:sldMk cId="1014246645" sldId="283"/>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C553B426-E5D2-7911-5265-EC9B37DCA1BD}" dt="2024-05-31T19:06:05.916" v="6"/>
              <pc2:cmMkLst xmlns:pc2="http://schemas.microsoft.com/office/powerpoint/2019/9/main/command">
                <pc:docMk/>
                <pc:sldMk cId="1014246645" sldId="283"/>
                <pc2:cmMk id="{052A2128-0743-4F5A-9156-873A030F7A5F}"/>
              </pc2:cmMkLst>
            </pc226:cmChg>
          </p:ext>
        </pc:extLst>
      </pc:sldChg>
      <pc:sldChg chg="modCm">
        <pc:chgData name="Kathryn Hyam" userId="S::hyamk@asme.org::b2695ce2-807b-46e5-8a41-dffaa4fff68b" providerId="AD" clId="Web-{C553B426-E5D2-7911-5265-EC9B37DCA1BD}" dt="2024-05-31T19:05:17.728" v="4"/>
        <pc:sldMkLst>
          <pc:docMk/>
          <pc:sldMk cId="834657309" sldId="284"/>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C553B426-E5D2-7911-5265-EC9B37DCA1BD}" dt="2024-05-31T19:05:17.728" v="4"/>
              <pc2:cmMkLst xmlns:pc2="http://schemas.microsoft.com/office/powerpoint/2019/9/main/command">
                <pc:docMk/>
                <pc:sldMk cId="834657309" sldId="284"/>
                <pc2:cmMk id="{6DB073E3-D9D3-4DEF-8067-03FE6DE3A92A}"/>
              </pc2:cmMkLst>
            </pc226:cmChg>
          </p:ext>
        </pc:extLst>
      </pc:sldChg>
      <pc:sldChg chg="modCm">
        <pc:chgData name="Kathryn Hyam" userId="S::hyamk@asme.org::b2695ce2-807b-46e5-8a41-dffaa4fff68b" providerId="AD" clId="Web-{C553B426-E5D2-7911-5265-EC9B37DCA1BD}" dt="2024-05-31T19:05:36.165" v="5"/>
        <pc:sldMkLst>
          <pc:docMk/>
          <pc:sldMk cId="3768489361" sldId="285"/>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C553B426-E5D2-7911-5265-EC9B37DCA1BD}" dt="2024-05-31T19:05:36.165" v="5"/>
              <pc2:cmMkLst xmlns:pc2="http://schemas.microsoft.com/office/powerpoint/2019/9/main/command">
                <pc:docMk/>
                <pc:sldMk cId="3768489361" sldId="285"/>
                <pc2:cmMk id="{C0CEF253-9408-40C8-9822-44FD4F504539}"/>
              </pc2:cmMkLst>
            </pc226:cmChg>
          </p:ext>
        </pc:extLst>
      </pc:sldChg>
    </pc:docChg>
  </pc:docChgLst>
  <pc:docChgLst>
    <pc:chgData name="Adam Maslowski" userId="S::maslowskia@asme.org::4a6ee28e-24f1-4419-88ae-c961a3c94e38" providerId="AD" clId="Web-{BC0384B9-4D62-7B28-BDA3-1366964B10DF}"/>
    <pc:docChg chg="modSld">
      <pc:chgData name="Adam Maslowski" userId="S::maslowskia@asme.org::4a6ee28e-24f1-4419-88ae-c961a3c94e38" providerId="AD" clId="Web-{BC0384B9-4D62-7B28-BDA3-1366964B10DF}" dt="2024-06-11T17:37:27.477" v="10"/>
      <pc:docMkLst>
        <pc:docMk/>
      </pc:docMkLst>
      <pc:sldChg chg="modSp modCm">
        <pc:chgData name="Adam Maslowski" userId="S::maslowskia@asme.org::4a6ee28e-24f1-4419-88ae-c961a3c94e38" providerId="AD" clId="Web-{BC0384B9-4D62-7B28-BDA3-1366964B10DF}" dt="2024-06-11T17:37:27.477" v="10"/>
        <pc:sldMkLst>
          <pc:docMk/>
          <pc:sldMk cId="0" sldId="268"/>
        </pc:sldMkLst>
        <pc:spChg chg="mod">
          <ac:chgData name="Adam Maslowski" userId="S::maslowskia@asme.org::4a6ee28e-24f1-4419-88ae-c961a3c94e38" providerId="AD" clId="Web-{BC0384B9-4D62-7B28-BDA3-1366964B10DF}" dt="2024-06-11T17:36:39.413" v="9" actId="20577"/>
          <ac:spMkLst>
            <pc:docMk/>
            <pc:sldMk cId="0" sldId="268"/>
            <ac:spMk id="3584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BC0384B9-4D62-7B28-BDA3-1366964B10DF}" dt="2024-06-11T17:37:27.477" v="10"/>
              <pc2:cmMkLst xmlns:pc2="http://schemas.microsoft.com/office/powerpoint/2019/9/main/command">
                <pc:docMk/>
                <pc:sldMk cId="0" sldId="268"/>
                <pc2:cmMk id="{7B63BC00-7095-4FD6-B8F4-0B625B71CE32}"/>
              </pc2:cmMkLst>
              <pc226:cmRplyChg chg="add">
                <pc226:chgData name="Adam Maslowski" userId="S::maslowskia@asme.org::4a6ee28e-24f1-4419-88ae-c961a3c94e38" providerId="AD" clId="Web-{BC0384B9-4D62-7B28-BDA3-1366964B10DF}" dt="2024-06-11T17:37:27.477" v="10"/>
                <pc2:cmRplyMkLst xmlns:pc2="http://schemas.microsoft.com/office/powerpoint/2019/9/main/command">
                  <pc:docMk/>
                  <pc:sldMk cId="0" sldId="268"/>
                  <pc2:cmMk id="{7B63BC00-7095-4FD6-B8F4-0B625B71CE32}"/>
                  <pc2:cmRplyMk id="{9626FAB2-6864-4A91-85DB-09A48626D7C2}"/>
                </pc2:cmRplyMkLst>
              </pc226:cmRplyChg>
            </pc226:cmChg>
          </p:ext>
        </pc:extLst>
      </pc:sldChg>
    </pc:docChg>
  </pc:docChgLst>
  <pc:docChgLst>
    <pc:chgData name="Allyson B. Byk" userId="S::byka@asme.org::16d983a4-f82a-44b8-93a8-f616529a6ca5" providerId="AD" clId="Web-{1EF601D8-CC12-2E88-A367-C9EFCFA9BEB4}"/>
    <pc:docChg chg="mod">
      <pc:chgData name="Allyson B. Byk" userId="S::byka@asme.org::16d983a4-f82a-44b8-93a8-f616529a6ca5" providerId="AD" clId="Web-{1EF601D8-CC12-2E88-A367-C9EFCFA9BEB4}" dt="2024-05-31T19:31:20.546" v="1"/>
      <pc:docMkLst>
        <pc:docMk/>
      </pc:docMkLst>
      <pc:sldChg chg="modCm">
        <pc:chgData name="Allyson B. Byk" userId="S::byka@asme.org::16d983a4-f82a-44b8-93a8-f616529a6ca5" providerId="AD" clId="Web-{1EF601D8-CC12-2E88-A367-C9EFCFA9BEB4}" dt="2024-05-31T19:31:20.546" v="1"/>
        <pc:sldMkLst>
          <pc:docMk/>
          <pc:sldMk cId="0" sldId="268"/>
        </pc:sldMkLst>
        <pc:extLst>
          <p:ext xmlns:p="http://schemas.openxmlformats.org/presentationml/2006/main" uri="{D6D511B9-2390-475A-947B-AFAB55BFBCF1}">
            <pc226:cmChg xmlns:pc226="http://schemas.microsoft.com/office/powerpoint/2022/06/main/command" chg="">
              <pc226:chgData name="Allyson B. Byk" userId="S::byka@asme.org::16d983a4-f82a-44b8-93a8-f616529a6ca5" providerId="AD" clId="Web-{1EF601D8-CC12-2E88-A367-C9EFCFA9BEB4}" dt="2024-05-31T19:31:20.546" v="1"/>
              <pc2:cmMkLst xmlns:pc2="http://schemas.microsoft.com/office/powerpoint/2019/9/main/command">
                <pc:docMk/>
                <pc:sldMk cId="0" sldId="268"/>
                <pc2:cmMk id="{E53D2D0A-72BA-49BB-A9CA-BE9594A8636B}"/>
              </pc2:cmMkLst>
              <pc226:cmRplyChg chg="mod modRxn">
                <pc226:chgData name="Allyson B. Byk" userId="S::byka@asme.org::16d983a4-f82a-44b8-93a8-f616529a6ca5" providerId="AD" clId="Web-{1EF601D8-CC12-2E88-A367-C9EFCFA9BEB4}" dt="2024-05-31T19:31:20.546" v="1"/>
                <pc2:cmRplyMkLst xmlns:pc2="http://schemas.microsoft.com/office/powerpoint/2019/9/main/command">
                  <pc:docMk/>
                  <pc:sldMk cId="0" sldId="268"/>
                  <pc2:cmMk id="{E53D2D0A-72BA-49BB-A9CA-BE9594A8636B}"/>
                  <pc2:cmRplyMk id="{93B0D237-A3F0-4532-B53A-55AB9252C300}"/>
                </pc2:cmRplyMkLst>
              </pc226:cmRplyChg>
            </pc226:cmChg>
          </p:ext>
        </pc:extLst>
      </pc:sldChg>
    </pc:docChg>
  </pc:docChgLst>
  <pc:docChgLst>
    <pc:chgData name="Patricia Reddington" userId="S::reddingtonp@asme.org::19b55bbd-68a4-45ce-82f0-f0dbe888d2c2" providerId="AD" clId="Web-{B6843626-7D6E-6B7F-F884-FF4BD023A98D}"/>
    <pc:docChg chg="">
      <pc:chgData name="Patricia Reddington" userId="S::reddingtonp@asme.org::19b55bbd-68a4-45ce-82f0-f0dbe888d2c2" providerId="AD" clId="Web-{B6843626-7D6E-6B7F-F884-FF4BD023A98D}" dt="2024-06-04T19:34:26.991" v="2"/>
      <pc:docMkLst>
        <pc:docMk/>
      </pc:docMkLst>
      <pc:sldChg chg="modCm">
        <pc:chgData name="Patricia Reddington" userId="S::reddingtonp@asme.org::19b55bbd-68a4-45ce-82f0-f0dbe888d2c2" providerId="AD" clId="Web-{B6843626-7D6E-6B7F-F884-FF4BD023A98D}" dt="2024-06-04T19:34:26.991" v="2"/>
        <pc:sldMkLst>
          <pc:docMk/>
          <pc:sldMk cId="0" sldId="275"/>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B6843626-7D6E-6B7F-F884-FF4BD023A98D}" dt="2024-06-04T19:34:26.991" v="2"/>
              <pc2:cmMkLst xmlns:pc2="http://schemas.microsoft.com/office/powerpoint/2019/9/main/command">
                <pc:docMk/>
                <pc:sldMk cId="0" sldId="275"/>
                <pc2:cmMk id="{5F63DBB9-B874-4165-939A-4D02BA43B148}"/>
              </pc2:cmMkLst>
            </pc226:cmChg>
          </p:ext>
        </pc:extLst>
      </pc:sldChg>
    </pc:docChg>
  </pc:docChgLst>
  <pc:docChgLst>
    <pc:chgData name="Allyson B. Byk" userId="16d983a4-f82a-44b8-93a8-f616529a6ca5" providerId="ADAL" clId="{BDAE5DD3-A307-44B3-8174-C43200A190C7}"/>
    <pc:docChg chg="undo custSel modSld">
      <pc:chgData name="Allyson B. Byk" userId="16d983a4-f82a-44b8-93a8-f616529a6ca5" providerId="ADAL" clId="{BDAE5DD3-A307-44B3-8174-C43200A190C7}" dt="2024-05-31T14:20:09.253" v="10"/>
      <pc:docMkLst>
        <pc:docMk/>
      </pc:docMkLst>
      <pc:sldChg chg="addCm">
        <pc:chgData name="Allyson B. Byk" userId="16d983a4-f82a-44b8-93a8-f616529a6ca5" providerId="ADAL" clId="{BDAE5DD3-A307-44B3-8174-C43200A190C7}" dt="2024-05-30T21:00:36.730" v="0"/>
        <pc:sldMkLst>
          <pc:docMk/>
          <pc:sldMk cId="0" sldId="268"/>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BDAE5DD3-A307-44B3-8174-C43200A190C7}" dt="2024-05-30T21:00:36.730" v="0"/>
              <pc2:cmMkLst xmlns:pc2="http://schemas.microsoft.com/office/powerpoint/2019/9/main/command">
                <pc:docMk/>
                <pc:sldMk cId="0" sldId="268"/>
                <pc2:cmMk id="{E53D2D0A-72BA-49BB-A9CA-BE9594A8636B}"/>
              </pc2:cmMkLst>
            </pc226:cmChg>
          </p:ext>
        </pc:extLst>
      </pc:sldChg>
      <pc:sldChg chg="modSp mod modCm">
        <pc:chgData name="Allyson B. Byk" userId="16d983a4-f82a-44b8-93a8-f616529a6ca5" providerId="ADAL" clId="{BDAE5DD3-A307-44B3-8174-C43200A190C7}" dt="2024-05-31T11:37:27.122" v="8"/>
        <pc:sldMkLst>
          <pc:docMk/>
          <pc:sldMk cId="0" sldId="275"/>
        </pc:sldMkLst>
        <pc:spChg chg="mod">
          <ac:chgData name="Allyson B. Byk" userId="16d983a4-f82a-44b8-93a8-f616529a6ca5" providerId="ADAL" clId="{BDAE5DD3-A307-44B3-8174-C43200A190C7}" dt="2024-05-31T11:37:12.803" v="7" actId="20577"/>
          <ac:spMkLst>
            <pc:docMk/>
            <pc:sldMk cId="0" sldId="275"/>
            <ac:spMk id="50179" creationId="{00000000-0000-0000-0000-000000000000}"/>
          </ac:spMkLst>
        </pc:spChg>
        <pc:extLst>
          <p:ext xmlns:p="http://schemas.openxmlformats.org/presentationml/2006/main" uri="{D6D511B9-2390-475A-947B-AFAB55BFBCF1}">
            <pc226:cmChg xmlns:pc226="http://schemas.microsoft.com/office/powerpoint/2022/06/main/command" chg="mod">
              <pc226:chgData name="Allyson B. Byk" userId="16d983a4-f82a-44b8-93a8-f616529a6ca5" providerId="ADAL" clId="{BDAE5DD3-A307-44B3-8174-C43200A190C7}" dt="2024-05-31T11:37:27.122" v="8"/>
              <pc2:cmMkLst xmlns:pc2="http://schemas.microsoft.com/office/powerpoint/2019/9/main/command">
                <pc:docMk/>
                <pc:sldMk cId="0" sldId="275"/>
                <pc2:cmMk id="{5F63DBB9-B874-4165-939A-4D02BA43B148}"/>
              </pc2:cmMkLst>
              <pc226:cmRplyChg chg="add">
                <pc226:chgData name="Allyson B. Byk" userId="16d983a4-f82a-44b8-93a8-f616529a6ca5" providerId="ADAL" clId="{BDAE5DD3-A307-44B3-8174-C43200A190C7}" dt="2024-05-31T11:37:27.122" v="8"/>
                <pc2:cmRplyMkLst xmlns:pc2="http://schemas.microsoft.com/office/powerpoint/2019/9/main/command">
                  <pc:docMk/>
                  <pc:sldMk cId="0" sldId="275"/>
                  <pc2:cmMk id="{5F63DBB9-B874-4165-939A-4D02BA43B148}"/>
                  <pc2:cmRplyMk id="{C3A8E702-EEA7-4CEE-A0B7-F56CCEE1DAB5}"/>
                </pc2:cmRplyMkLst>
              </pc226:cmRplyChg>
            </pc226:cmChg>
          </p:ext>
        </pc:extLst>
      </pc:sldChg>
      <pc:sldChg chg="modCm">
        <pc:chgData name="Allyson B. Byk" userId="16d983a4-f82a-44b8-93a8-f616529a6ca5" providerId="ADAL" clId="{BDAE5DD3-A307-44B3-8174-C43200A190C7}" dt="2024-05-31T14:11:43.081" v="9"/>
        <pc:sldMkLst>
          <pc:docMk/>
          <pc:sldMk cId="0" sldId="276"/>
        </pc:sldMkLst>
        <pc:extLst>
          <p:ext xmlns:p="http://schemas.openxmlformats.org/presentationml/2006/main" uri="{D6D511B9-2390-475A-947B-AFAB55BFBCF1}">
            <pc226:cmChg xmlns:pc226="http://schemas.microsoft.com/office/powerpoint/2022/06/main/command" chg="">
              <pc226:chgData name="Allyson B. Byk" userId="16d983a4-f82a-44b8-93a8-f616529a6ca5" providerId="ADAL" clId="{BDAE5DD3-A307-44B3-8174-C43200A190C7}" dt="2024-05-31T14:11:43.081" v="9"/>
              <pc2:cmMkLst xmlns:pc2="http://schemas.microsoft.com/office/powerpoint/2019/9/main/command">
                <pc:docMk/>
                <pc:sldMk cId="0" sldId="276"/>
                <pc2:cmMk id="{11F753EC-73B9-4603-AACF-CE7CAD8C89FC}"/>
              </pc2:cmMkLst>
              <pc226:cmRplyChg chg="add">
                <pc226:chgData name="Allyson B. Byk" userId="16d983a4-f82a-44b8-93a8-f616529a6ca5" providerId="ADAL" clId="{BDAE5DD3-A307-44B3-8174-C43200A190C7}" dt="2024-05-31T14:11:43.081" v="9"/>
                <pc2:cmRplyMkLst xmlns:pc2="http://schemas.microsoft.com/office/powerpoint/2019/9/main/command">
                  <pc:docMk/>
                  <pc:sldMk cId="0" sldId="276"/>
                  <pc2:cmMk id="{11F753EC-73B9-4603-AACF-CE7CAD8C89FC}"/>
                  <pc2:cmRplyMk id="{827426EC-AF0D-454B-9366-58498E73BB37}"/>
                </pc2:cmRplyMkLst>
              </pc226:cmRplyChg>
            </pc226:cmChg>
          </p:ext>
        </pc:extLst>
      </pc:sldChg>
      <pc:sldChg chg="addCm">
        <pc:chgData name="Allyson B. Byk" userId="16d983a4-f82a-44b8-93a8-f616529a6ca5" providerId="ADAL" clId="{BDAE5DD3-A307-44B3-8174-C43200A190C7}" dt="2024-05-31T11:33:09.186" v="2"/>
        <pc:sldMkLst>
          <pc:docMk/>
          <pc:sldMk cId="1014246645" sldId="283"/>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BDAE5DD3-A307-44B3-8174-C43200A190C7}" dt="2024-05-31T11:33:09.186" v="2"/>
              <pc2:cmMkLst xmlns:pc2="http://schemas.microsoft.com/office/powerpoint/2019/9/main/command">
                <pc:docMk/>
                <pc:sldMk cId="1014246645" sldId="283"/>
                <pc2:cmMk id="{052A2128-0743-4F5A-9156-873A030F7A5F}"/>
              </pc2:cmMkLst>
            </pc226:cmChg>
          </p:ext>
        </pc:extLst>
      </pc:sldChg>
      <pc:sldChg chg="addCm">
        <pc:chgData name="Allyson B. Byk" userId="16d983a4-f82a-44b8-93a8-f616529a6ca5" providerId="ADAL" clId="{BDAE5DD3-A307-44B3-8174-C43200A190C7}" dt="2024-05-31T14:20:09.253" v="10"/>
        <pc:sldMkLst>
          <pc:docMk/>
          <pc:sldMk cId="834657309" sldId="284"/>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BDAE5DD3-A307-44B3-8174-C43200A190C7}" dt="2024-05-31T14:20:09.253" v="10"/>
              <pc2:cmMkLst xmlns:pc2="http://schemas.microsoft.com/office/powerpoint/2019/9/main/command">
                <pc:docMk/>
                <pc:sldMk cId="834657309" sldId="284"/>
                <pc2:cmMk id="{6DB073E3-D9D3-4DEF-8067-03FE6DE3A92A}"/>
              </pc2:cmMkLst>
            </pc226:cmChg>
          </p:ext>
        </pc:extLst>
      </pc:sldChg>
      <pc:sldChg chg="modCm">
        <pc:chgData name="Allyson B. Byk" userId="16d983a4-f82a-44b8-93a8-f616529a6ca5" providerId="ADAL" clId="{BDAE5DD3-A307-44B3-8174-C43200A190C7}" dt="2024-05-31T11:29:11.685" v="1"/>
        <pc:sldMkLst>
          <pc:docMk/>
          <pc:sldMk cId="3768489361" sldId="285"/>
        </pc:sldMkLst>
        <pc:extLst>
          <p:ext xmlns:p="http://schemas.openxmlformats.org/presentationml/2006/main" uri="{D6D511B9-2390-475A-947B-AFAB55BFBCF1}">
            <pc226:cmChg xmlns:pc226="http://schemas.microsoft.com/office/powerpoint/2022/06/main/command" chg="">
              <pc226:chgData name="Allyson B. Byk" userId="16d983a4-f82a-44b8-93a8-f616529a6ca5" providerId="ADAL" clId="{BDAE5DD3-A307-44B3-8174-C43200A190C7}" dt="2024-05-31T11:29:11.685" v="1"/>
              <pc2:cmMkLst xmlns:pc2="http://schemas.microsoft.com/office/powerpoint/2019/9/main/command">
                <pc:docMk/>
                <pc:sldMk cId="3768489361" sldId="285"/>
                <pc2:cmMk id="{C0CEF253-9408-40C8-9822-44FD4F504539}"/>
              </pc2:cmMkLst>
              <pc226:cmRplyChg chg="add">
                <pc226:chgData name="Allyson B. Byk" userId="16d983a4-f82a-44b8-93a8-f616529a6ca5" providerId="ADAL" clId="{BDAE5DD3-A307-44B3-8174-C43200A190C7}" dt="2024-05-31T11:29:11.685" v="1"/>
                <pc2:cmRplyMkLst xmlns:pc2="http://schemas.microsoft.com/office/powerpoint/2019/9/main/command">
                  <pc:docMk/>
                  <pc:sldMk cId="3768489361" sldId="285"/>
                  <pc2:cmMk id="{C0CEF253-9408-40C8-9822-44FD4F504539}"/>
                  <pc2:cmRplyMk id="{34FD12DF-6235-44EF-9F8E-1436DCE63BB5}"/>
                </pc2:cmRplyMkLst>
              </pc226:cmRplyChg>
            </pc226:cmChg>
          </p:ext>
        </pc:extLst>
      </pc:sldChg>
    </pc:docChg>
  </pc:docChgLst>
  <pc:docChgLst>
    <pc:chgData name="Patricia Reddington" userId="S::reddingtonp@asme.org::19b55bbd-68a4-45ce-82f0-f0dbe888d2c2" providerId="AD" clId="Web-{0F626866-B921-9E46-DC8B-D34D6DE9457C}"/>
    <pc:docChg chg="mod modSld">
      <pc:chgData name="Patricia Reddington" userId="S::reddingtonp@asme.org::19b55bbd-68a4-45ce-82f0-f0dbe888d2c2" providerId="AD" clId="Web-{0F626866-B921-9E46-DC8B-D34D6DE9457C}" dt="2024-05-23T21:08:29.949" v="9"/>
      <pc:docMkLst>
        <pc:docMk/>
      </pc:docMkLst>
      <pc:sldChg chg="modSp addCm">
        <pc:chgData name="Patricia Reddington" userId="S::reddingtonp@asme.org::19b55bbd-68a4-45ce-82f0-f0dbe888d2c2" providerId="AD" clId="Web-{0F626866-B921-9E46-DC8B-D34D6DE9457C}" dt="2024-05-23T20:46:38.575" v="2"/>
        <pc:sldMkLst>
          <pc:docMk/>
          <pc:sldMk cId="0" sldId="268"/>
        </pc:sldMkLst>
        <pc:spChg chg="mod">
          <ac:chgData name="Patricia Reddington" userId="S::reddingtonp@asme.org::19b55bbd-68a4-45ce-82f0-f0dbe888d2c2" providerId="AD" clId="Web-{0F626866-B921-9E46-DC8B-D34D6DE9457C}" dt="2024-05-23T20:36:24.279" v="0" actId="1076"/>
          <ac:spMkLst>
            <pc:docMk/>
            <pc:sldMk cId="0" sldId="268"/>
            <ac:spMk id="4" creationId="{00000000-0000-0000-0000-000000000000}"/>
          </ac:spMkLst>
        </pc:spChg>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0:46:38.575" v="2"/>
              <pc2:cmMkLst xmlns:pc2="http://schemas.microsoft.com/office/powerpoint/2019/9/main/command">
                <pc:docMk/>
                <pc:sldMk cId="0" sldId="268"/>
                <pc2:cmMk id="{7B63BC00-7095-4FD6-B8F4-0B625B71CE32}"/>
              </pc2:cmMkLst>
            </pc226:cmChg>
          </p:ext>
        </pc:extLst>
      </pc:sldChg>
      <pc:sldChg chg="addCm">
        <pc:chgData name="Patricia Reddington" userId="S::reddingtonp@asme.org::19b55bbd-68a4-45ce-82f0-f0dbe888d2c2" providerId="AD" clId="Web-{0F626866-B921-9E46-DC8B-D34D6DE9457C}" dt="2024-05-23T20:48:38.216" v="3"/>
        <pc:sldMkLst>
          <pc:docMk/>
          <pc:sldMk cId="0" sldId="270"/>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0:48:38.216" v="3"/>
              <pc2:cmMkLst xmlns:pc2="http://schemas.microsoft.com/office/powerpoint/2019/9/main/command">
                <pc:docMk/>
                <pc:sldMk cId="0" sldId="270"/>
                <pc2:cmMk id="{57119CA3-AF54-42D5-8120-5171006F1978}"/>
              </pc2:cmMkLst>
            </pc226:cmChg>
          </p:ext>
        </pc:extLst>
      </pc:sldChg>
      <pc:sldChg chg="addCm">
        <pc:chgData name="Patricia Reddington" userId="S::reddingtonp@asme.org::19b55bbd-68a4-45ce-82f0-f0dbe888d2c2" providerId="AD" clId="Web-{0F626866-B921-9E46-DC8B-D34D6DE9457C}" dt="2024-05-23T21:05:12.949" v="8"/>
        <pc:sldMkLst>
          <pc:docMk/>
          <pc:sldMk cId="0" sldId="273"/>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1:05:12.949" v="8"/>
              <pc2:cmMkLst xmlns:pc2="http://schemas.microsoft.com/office/powerpoint/2019/9/main/command">
                <pc:docMk/>
                <pc:sldMk cId="0" sldId="273"/>
                <pc2:cmMk id="{818AC799-7CC9-46E4-BC5E-4CF6AFB7A3FD}"/>
              </pc2:cmMkLst>
            </pc226:cmChg>
          </p:ext>
        </pc:extLst>
      </pc:sldChg>
      <pc:sldChg chg="addCm">
        <pc:chgData name="Patricia Reddington" userId="S::reddingtonp@asme.org::19b55bbd-68a4-45ce-82f0-f0dbe888d2c2" providerId="AD" clId="Web-{0F626866-B921-9E46-DC8B-D34D6DE9457C}" dt="2024-05-23T20:55:04.090" v="6"/>
        <pc:sldMkLst>
          <pc:docMk/>
          <pc:sldMk cId="0" sldId="27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0:55:04.090" v="6"/>
              <pc2:cmMkLst xmlns:pc2="http://schemas.microsoft.com/office/powerpoint/2019/9/main/command">
                <pc:docMk/>
                <pc:sldMk cId="0" sldId="275"/>
                <pc2:cmMk id="{5F63DBB9-B874-4165-939A-4D02BA43B148}"/>
              </pc2:cmMkLst>
            </pc226:cmChg>
          </p:ext>
        </pc:extLst>
      </pc:sldChg>
      <pc:sldChg chg="addCm modCm">
        <pc:chgData name="Patricia Reddington" userId="S::reddingtonp@asme.org::19b55bbd-68a4-45ce-82f0-f0dbe888d2c2" providerId="AD" clId="Web-{0F626866-B921-9E46-DC8B-D34D6DE9457C}" dt="2024-05-23T21:08:29.949" v="9"/>
        <pc:sldMkLst>
          <pc:docMk/>
          <pc:sldMk cId="0" sldId="27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0:53:54.059" v="5"/>
              <pc2:cmMkLst xmlns:pc2="http://schemas.microsoft.com/office/powerpoint/2019/9/main/command">
                <pc:docMk/>
                <pc:sldMk cId="0" sldId="276"/>
                <pc2:cmMk id="{0B3C070D-A2B3-4028-8F84-B5A1067ABDF9}"/>
              </pc2:cmMkLst>
              <pc226:cmRplyChg chg="add">
                <pc226:chgData name="Patricia Reddington" userId="S::reddingtonp@asme.org::19b55bbd-68a4-45ce-82f0-f0dbe888d2c2" providerId="AD" clId="Web-{0F626866-B921-9E46-DC8B-D34D6DE9457C}" dt="2024-05-23T20:53:54.059" v="5"/>
                <pc2:cmRplyMkLst xmlns:pc2="http://schemas.microsoft.com/office/powerpoint/2019/9/main/command">
                  <pc:docMk/>
                  <pc:sldMk cId="0" sldId="276"/>
                  <pc2:cmMk id="{0B3C070D-A2B3-4028-8F84-B5A1067ABDF9}"/>
                  <pc2:cmRplyMk id="{688FD80B-F553-4A58-8ED4-9D26C4909D02}"/>
                </pc2:cmRplyMkLst>
              </pc226:cmRplyChg>
            </pc226:cmChg>
            <pc226:cmChg xmlns:pc226="http://schemas.microsoft.com/office/powerpoint/2022/06/main/command" chg="add">
              <pc226:chgData name="Patricia Reddington" userId="S::reddingtonp@asme.org::19b55bbd-68a4-45ce-82f0-f0dbe888d2c2" providerId="AD" clId="Web-{0F626866-B921-9E46-DC8B-D34D6DE9457C}" dt="2024-05-23T21:08:29.949" v="9"/>
              <pc2:cmMkLst xmlns:pc2="http://schemas.microsoft.com/office/powerpoint/2019/9/main/command">
                <pc:docMk/>
                <pc:sldMk cId="0" sldId="276"/>
                <pc2:cmMk id="{11F753EC-73B9-4603-AACF-CE7CAD8C89FC}"/>
              </pc2:cmMkLst>
            </pc226:cmChg>
          </p:ext>
        </pc:extLst>
      </pc:sldChg>
      <pc:sldChg chg="addCm">
        <pc:chgData name="Patricia Reddington" userId="S::reddingtonp@asme.org::19b55bbd-68a4-45ce-82f0-f0dbe888d2c2" providerId="AD" clId="Web-{0F626866-B921-9E46-DC8B-D34D6DE9457C}" dt="2024-05-23T21:02:33.918" v="7"/>
        <pc:sldMkLst>
          <pc:docMk/>
          <pc:sldMk cId="3768489361" sldId="28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0F626866-B921-9E46-DC8B-D34D6DE9457C}" dt="2024-05-23T21:02:33.918" v="7"/>
              <pc2:cmMkLst xmlns:pc2="http://schemas.microsoft.com/office/powerpoint/2019/9/main/command">
                <pc:docMk/>
                <pc:sldMk cId="3768489361" sldId="285"/>
                <pc2:cmMk id="{C0CEF253-9408-40C8-9822-44FD4F504539}"/>
              </pc2:cmMkLst>
            </pc226:cmChg>
          </p:ext>
        </pc:extLst>
      </pc:sldChg>
    </pc:docChg>
  </pc:docChgLst>
  <pc:docChgLst>
    <pc:chgData name="Adam Maslowski" userId="4a6ee28e-24f1-4419-88ae-c961a3c94e38" providerId="ADAL" clId="{9106FD12-0429-4EDC-AD09-CF7A53353C3D}"/>
    <pc:docChg chg="modSld">
      <pc:chgData name="Adam Maslowski" userId="4a6ee28e-24f1-4419-88ae-c961a3c94e38" providerId="ADAL" clId="{9106FD12-0429-4EDC-AD09-CF7A53353C3D}" dt="2024-09-16T12:13:05.263" v="5" actId="20577"/>
      <pc:docMkLst>
        <pc:docMk/>
      </pc:docMkLst>
      <pc:sldChg chg="modSp mod">
        <pc:chgData name="Adam Maslowski" userId="4a6ee28e-24f1-4419-88ae-c961a3c94e38" providerId="ADAL" clId="{9106FD12-0429-4EDC-AD09-CF7A53353C3D}" dt="2024-09-16T12:13:05.263" v="5" actId="20577"/>
        <pc:sldMkLst>
          <pc:docMk/>
          <pc:sldMk cId="0" sldId="258"/>
        </pc:sldMkLst>
        <pc:spChg chg="mod">
          <ac:chgData name="Adam Maslowski" userId="4a6ee28e-24f1-4419-88ae-c961a3c94e38" providerId="ADAL" clId="{9106FD12-0429-4EDC-AD09-CF7A53353C3D}" dt="2024-09-16T12:13:05.263" v="5" actId="20577"/>
          <ac:spMkLst>
            <pc:docMk/>
            <pc:sldMk cId="0" sldId="258"/>
            <ac:spMk id="15371" creationId="{00000000-0000-0000-0000-000000000000}"/>
          </ac:spMkLst>
        </pc:spChg>
      </pc:sldChg>
    </pc:docChg>
  </pc:docChgLst>
  <pc:docChgLst>
    <pc:chgData name="Patricia Reddington" userId="S::reddingtonp@asme.org::19b55bbd-68a4-45ce-82f0-f0dbe888d2c2" providerId="AD" clId="Web-{27556C0E-C451-07FB-3996-CE6B7EAA86A2}"/>
    <pc:docChg chg="">
      <pc:chgData name="Patricia Reddington" userId="S::reddingtonp@asme.org::19b55bbd-68a4-45ce-82f0-f0dbe888d2c2" providerId="AD" clId="Web-{27556C0E-C451-07FB-3996-CE6B7EAA86A2}" dt="2024-05-31T21:12:12.286" v="0"/>
      <pc:docMkLst>
        <pc:docMk/>
      </pc:docMkLst>
      <pc:sldChg chg="modCm">
        <pc:chgData name="Patricia Reddington" userId="S::reddingtonp@asme.org::19b55bbd-68a4-45ce-82f0-f0dbe888d2c2" providerId="AD" clId="Web-{27556C0E-C451-07FB-3996-CE6B7EAA86A2}" dt="2024-05-31T21:12:12.286" v="0"/>
        <pc:sldMkLst>
          <pc:docMk/>
          <pc:sldMk cId="0" sldId="275"/>
        </pc:sldMkLst>
        <pc:extLst>
          <p:ext xmlns:p="http://schemas.openxmlformats.org/presentationml/2006/main" uri="{D6D511B9-2390-475A-947B-AFAB55BFBCF1}">
            <pc226:cmChg xmlns:pc226="http://schemas.microsoft.com/office/powerpoint/2022/06/main/command" chg="">
              <pc226:chgData name="Patricia Reddington" userId="S::reddingtonp@asme.org::19b55bbd-68a4-45ce-82f0-f0dbe888d2c2" providerId="AD" clId="Web-{27556C0E-C451-07FB-3996-CE6B7EAA86A2}" dt="2024-05-31T21:12:12.286" v="0"/>
              <pc2:cmMkLst xmlns:pc2="http://schemas.microsoft.com/office/powerpoint/2019/9/main/command">
                <pc:docMk/>
                <pc:sldMk cId="0" sldId="275"/>
                <pc2:cmMk id="{5F63DBB9-B874-4165-939A-4D02BA43B148}"/>
              </pc2:cmMkLst>
              <pc226:cmRplyChg chg="add">
                <pc226:chgData name="Patricia Reddington" userId="S::reddingtonp@asme.org::19b55bbd-68a4-45ce-82f0-f0dbe888d2c2" providerId="AD" clId="Web-{27556C0E-C451-07FB-3996-CE6B7EAA86A2}" dt="2024-05-31T21:12:12.286" v="0"/>
                <pc2:cmRplyMkLst xmlns:pc2="http://schemas.microsoft.com/office/powerpoint/2019/9/main/command">
                  <pc:docMk/>
                  <pc:sldMk cId="0" sldId="275"/>
                  <pc2:cmMk id="{5F63DBB9-B874-4165-939A-4D02BA43B148}"/>
                  <pc2:cmRplyMk id="{018A077F-E51E-4F1A-BD1A-A9D4964A39E1}"/>
                </pc2:cmRplyMkLst>
              </pc226:cmRplyChg>
            </pc226:cmChg>
          </p:ext>
        </pc:extLst>
      </pc:sldChg>
    </pc:docChg>
  </pc:docChgLst>
  <pc:docChgLst>
    <pc:chgData name="Patricia Reddington" userId="S::reddingtonp@asme.org::19b55bbd-68a4-45ce-82f0-f0dbe888d2c2" providerId="AD" clId="Web-{757EF27D-67DE-36D8-5E72-8D0E1411AFFC}"/>
    <pc:docChg chg="">
      <pc:chgData name="Patricia Reddington" userId="S::reddingtonp@asme.org::19b55bbd-68a4-45ce-82f0-f0dbe888d2c2" providerId="AD" clId="Web-{757EF27D-67DE-36D8-5E72-8D0E1411AFFC}" dt="2024-06-05T19:35:33.966" v="2"/>
      <pc:docMkLst>
        <pc:docMk/>
      </pc:docMkLst>
      <pc:sldChg chg="modCm">
        <pc:chgData name="Patricia Reddington" userId="S::reddingtonp@asme.org::19b55bbd-68a4-45ce-82f0-f0dbe888d2c2" providerId="AD" clId="Web-{757EF27D-67DE-36D8-5E72-8D0E1411AFFC}" dt="2024-06-05T19:34:54.137" v="0"/>
        <pc:sldMkLst>
          <pc:docMk/>
          <pc:sldMk cId="0" sldId="270"/>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757EF27D-67DE-36D8-5E72-8D0E1411AFFC}" dt="2024-06-05T19:34:54.137" v="0"/>
              <pc2:cmMkLst xmlns:pc2="http://schemas.microsoft.com/office/powerpoint/2019/9/main/command">
                <pc:docMk/>
                <pc:sldMk cId="0" sldId="270"/>
                <pc2:cmMk id="{57119CA3-AF54-42D5-8120-5171006F1978}"/>
              </pc2:cmMkLst>
            </pc226:cmChg>
          </p:ext>
        </pc:extLst>
      </pc:sldChg>
      <pc:sldChg chg="modCm">
        <pc:chgData name="Patricia Reddington" userId="S::reddingtonp@asme.org::19b55bbd-68a4-45ce-82f0-f0dbe888d2c2" providerId="AD" clId="Web-{757EF27D-67DE-36D8-5E72-8D0E1411AFFC}" dt="2024-06-05T19:35:33.966" v="2"/>
        <pc:sldMkLst>
          <pc:docMk/>
          <pc:sldMk cId="0" sldId="276"/>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757EF27D-67DE-36D8-5E72-8D0E1411AFFC}" dt="2024-06-05T19:35:33.966" v="2"/>
              <pc2:cmMkLst xmlns:pc2="http://schemas.microsoft.com/office/powerpoint/2019/9/main/command">
                <pc:docMk/>
                <pc:sldMk cId="0" sldId="276"/>
                <pc2:cmMk id="{0B3C070D-A2B3-4028-8F84-B5A1067ABDF9}"/>
              </pc2:cmMkLst>
            </pc226:cmChg>
          </p:ext>
        </pc:extLst>
      </pc:sldChg>
      <pc:sldChg chg="modCm">
        <pc:chgData name="Patricia Reddington" userId="S::reddingtonp@asme.org::19b55bbd-68a4-45ce-82f0-f0dbe888d2c2" providerId="AD" clId="Web-{757EF27D-67DE-36D8-5E72-8D0E1411AFFC}" dt="2024-06-05T19:35:11.215" v="1"/>
        <pc:sldMkLst>
          <pc:docMk/>
          <pc:sldMk cId="3768489361" sldId="285"/>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757EF27D-67DE-36D8-5E72-8D0E1411AFFC}" dt="2024-06-05T19:35:11.215" v="1"/>
              <pc2:cmMkLst xmlns:pc2="http://schemas.microsoft.com/office/powerpoint/2019/9/main/command">
                <pc:docMk/>
                <pc:sldMk cId="3768489361" sldId="285"/>
                <pc2:cmMk id="{C0CEF253-9408-40C8-9822-44FD4F504539}"/>
              </pc2:cmMkLst>
            </pc226:cmChg>
          </p:ext>
        </pc:extLst>
      </pc:sldChg>
    </pc:docChg>
  </pc:docChgLst>
  <pc:docChgLst>
    <pc:chgData name="Adam Maslowski" userId="S::maslowskia@asme.org::4a6ee28e-24f1-4419-88ae-c961a3c94e38" providerId="AD" clId="Web-{10A21330-F011-353B-6A58-226A2283C0B9}"/>
    <pc:docChg chg="mod modSld">
      <pc:chgData name="Adam Maslowski" userId="S::maslowskia@asme.org::4a6ee28e-24f1-4419-88ae-c961a3c94e38" providerId="AD" clId="Web-{10A21330-F011-353B-6A58-226A2283C0B9}" dt="2024-06-04T19:01:21.798" v="88"/>
      <pc:docMkLst>
        <pc:docMk/>
      </pc:docMkLst>
      <pc:sldChg chg="modCm">
        <pc:chgData name="Adam Maslowski" userId="S::maslowskia@asme.org::4a6ee28e-24f1-4419-88ae-c961a3c94e38" providerId="AD" clId="Web-{10A21330-F011-353B-6A58-226A2283C0B9}" dt="2024-06-04T18:06:53.013" v="1"/>
        <pc:sldMkLst>
          <pc:docMk/>
          <pc:sldMk cId="0" sldId="264"/>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06:53.013" v="1"/>
              <pc2:cmMkLst xmlns:pc2="http://schemas.microsoft.com/office/powerpoint/2019/9/main/command">
                <pc:docMk/>
                <pc:sldMk cId="0" sldId="264"/>
                <pc2:cmMk id="{B2F8EED9-7727-429A-AC42-985A185DBEF7}"/>
              </pc2:cmMkLst>
              <pc226:cmRplyChg chg="add">
                <pc226:chgData name="Adam Maslowski" userId="S::maslowskia@asme.org::4a6ee28e-24f1-4419-88ae-c961a3c94e38" providerId="AD" clId="Web-{10A21330-F011-353B-6A58-226A2283C0B9}" dt="2024-06-04T18:06:53.013" v="1"/>
                <pc2:cmRplyMkLst xmlns:pc2="http://schemas.microsoft.com/office/powerpoint/2019/9/main/command">
                  <pc:docMk/>
                  <pc:sldMk cId="0" sldId="264"/>
                  <pc2:cmMk id="{B2F8EED9-7727-429A-AC42-985A185DBEF7}"/>
                  <pc2:cmRplyMk id="{B54A537D-BF85-4B5E-8338-D3CBC1E1D656}"/>
                </pc2:cmRplyMkLst>
              </pc226:cmRplyChg>
            </pc226:cmChg>
          </p:ext>
        </pc:extLst>
      </pc:sldChg>
      <pc:sldChg chg="modCm">
        <pc:chgData name="Adam Maslowski" userId="S::maslowskia@asme.org::4a6ee28e-24f1-4419-88ae-c961a3c94e38" providerId="AD" clId="Web-{10A21330-F011-353B-6A58-226A2283C0B9}" dt="2024-06-04T18:08:33.951" v="2"/>
        <pc:sldMkLst>
          <pc:docMk/>
          <pc:sldMk cId="0" sldId="265"/>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08:33.951" v="2"/>
              <pc2:cmMkLst xmlns:pc2="http://schemas.microsoft.com/office/powerpoint/2019/9/main/command">
                <pc:docMk/>
                <pc:sldMk cId="0" sldId="265"/>
                <pc2:cmMk id="{89142024-159D-48F8-BD5C-370CD29C7EE5}"/>
              </pc2:cmMkLst>
              <pc226:cmRplyChg chg="add">
                <pc226:chgData name="Adam Maslowski" userId="S::maslowskia@asme.org::4a6ee28e-24f1-4419-88ae-c961a3c94e38" providerId="AD" clId="Web-{10A21330-F011-353B-6A58-226A2283C0B9}" dt="2024-06-04T18:08:33.951" v="2"/>
                <pc2:cmRplyMkLst xmlns:pc2="http://schemas.microsoft.com/office/powerpoint/2019/9/main/command">
                  <pc:docMk/>
                  <pc:sldMk cId="0" sldId="265"/>
                  <pc2:cmMk id="{89142024-159D-48F8-BD5C-370CD29C7EE5}"/>
                  <pc2:cmRplyMk id="{A5439E15-0FEF-4834-A597-9344F67834D8}"/>
                </pc2:cmRplyMkLst>
              </pc226:cmRplyChg>
            </pc226:cmChg>
          </p:ext>
        </pc:extLst>
      </pc:sldChg>
      <pc:sldChg chg="modCm modNotes">
        <pc:chgData name="Adam Maslowski" userId="S::maslowskia@asme.org::4a6ee28e-24f1-4419-88ae-c961a3c94e38" providerId="AD" clId="Web-{10A21330-F011-353B-6A58-226A2283C0B9}" dt="2024-06-04T18:15:28.637" v="14"/>
        <pc:sldMkLst>
          <pc:docMk/>
          <pc:sldMk cId="0" sldId="268"/>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15:28.637" v="14"/>
              <pc2:cmMkLst xmlns:pc2="http://schemas.microsoft.com/office/powerpoint/2019/9/main/command">
                <pc:docMk/>
                <pc:sldMk cId="0" sldId="268"/>
                <pc2:cmMk id="{7B63BC00-7095-4FD6-B8F4-0B625B71CE32}"/>
              </pc2:cmMkLst>
              <pc226:cmRplyChg chg="add">
                <pc226:chgData name="Adam Maslowski" userId="S::maslowskia@asme.org::4a6ee28e-24f1-4419-88ae-c961a3c94e38" providerId="AD" clId="Web-{10A21330-F011-353B-6A58-226A2283C0B9}" dt="2024-06-04T18:15:28.637" v="14"/>
                <pc2:cmRplyMkLst xmlns:pc2="http://schemas.microsoft.com/office/powerpoint/2019/9/main/command">
                  <pc:docMk/>
                  <pc:sldMk cId="0" sldId="268"/>
                  <pc2:cmMk id="{7B63BC00-7095-4FD6-B8F4-0B625B71CE32}"/>
                  <pc2:cmRplyMk id="{15E7916A-645F-4566-B3F6-BB815CDF1428}"/>
                </pc2:cmRplyMkLst>
              </pc226:cmRplyChg>
            </pc226:cmChg>
            <pc226:cmChg xmlns:pc226="http://schemas.microsoft.com/office/powerpoint/2022/06/main/command" chg="">
              <pc226:chgData name="Adam Maslowski" userId="S::maslowskia@asme.org::4a6ee28e-24f1-4419-88ae-c961a3c94e38" providerId="AD" clId="Web-{10A21330-F011-353B-6A58-226A2283C0B9}" dt="2024-06-04T18:10:41.731" v="3"/>
              <pc2:cmMkLst xmlns:pc2="http://schemas.microsoft.com/office/powerpoint/2019/9/main/command">
                <pc:docMk/>
                <pc:sldMk cId="0" sldId="268"/>
                <pc2:cmMk id="{E53D2D0A-72BA-49BB-A9CA-BE9594A8636B}"/>
              </pc2:cmMkLst>
              <pc226:cmRplyChg chg="add">
                <pc226:chgData name="Adam Maslowski" userId="S::maslowskia@asme.org::4a6ee28e-24f1-4419-88ae-c961a3c94e38" providerId="AD" clId="Web-{10A21330-F011-353B-6A58-226A2283C0B9}" dt="2024-06-04T18:10:41.731" v="3"/>
                <pc2:cmRplyMkLst xmlns:pc2="http://schemas.microsoft.com/office/powerpoint/2019/9/main/command">
                  <pc:docMk/>
                  <pc:sldMk cId="0" sldId="268"/>
                  <pc2:cmMk id="{E53D2D0A-72BA-49BB-A9CA-BE9594A8636B}"/>
                  <pc2:cmRplyMk id="{3D42CE53-7CE1-4B9B-946C-A2BE8A38631C}"/>
                </pc2:cmRplyMkLst>
              </pc226:cmRplyChg>
            </pc226:cmChg>
          </p:ext>
        </pc:extLst>
      </pc:sldChg>
      <pc:sldChg chg="modCm">
        <pc:chgData name="Adam Maslowski" userId="S::maslowskia@asme.org::4a6ee28e-24f1-4419-88ae-c961a3c94e38" providerId="AD" clId="Web-{10A21330-F011-353B-6A58-226A2283C0B9}" dt="2024-06-04T18:23:00.604" v="15"/>
        <pc:sldMkLst>
          <pc:docMk/>
          <pc:sldMk cId="0" sldId="270"/>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23:00.604" v="15"/>
              <pc2:cmMkLst xmlns:pc2="http://schemas.microsoft.com/office/powerpoint/2019/9/main/command">
                <pc:docMk/>
                <pc:sldMk cId="0" sldId="270"/>
                <pc2:cmMk id="{57119CA3-AF54-42D5-8120-5171006F1978}"/>
              </pc2:cmMkLst>
              <pc226:cmRplyChg chg="add">
                <pc226:chgData name="Adam Maslowski" userId="S::maslowskia@asme.org::4a6ee28e-24f1-4419-88ae-c961a3c94e38" providerId="AD" clId="Web-{10A21330-F011-353B-6A58-226A2283C0B9}" dt="2024-06-04T18:23:00.604" v="15"/>
                <pc2:cmRplyMkLst xmlns:pc2="http://schemas.microsoft.com/office/powerpoint/2019/9/main/command">
                  <pc:docMk/>
                  <pc:sldMk cId="0" sldId="270"/>
                  <pc2:cmMk id="{57119CA3-AF54-42D5-8120-5171006F1978}"/>
                  <pc2:cmRplyMk id="{0FD374F8-F919-40D6-8FF3-0BAC0B6F9DC6}"/>
                </pc2:cmRplyMkLst>
              </pc226:cmRplyChg>
            </pc226:cmChg>
          </p:ext>
        </pc:extLst>
      </pc:sldChg>
      <pc:sldChg chg="modSp modCm modNotes">
        <pc:chgData name="Adam Maslowski" userId="S::maslowskia@asme.org::4a6ee28e-24f1-4419-88ae-c961a3c94e38" providerId="AD" clId="Web-{10A21330-F011-353B-6A58-226A2283C0B9}" dt="2024-06-04T18:49:55.676" v="81"/>
        <pc:sldMkLst>
          <pc:docMk/>
          <pc:sldMk cId="0" sldId="273"/>
        </pc:sldMkLst>
        <pc:spChg chg="mod">
          <ac:chgData name="Adam Maslowski" userId="S::maslowskia@asme.org::4a6ee28e-24f1-4419-88ae-c961a3c94e38" providerId="AD" clId="Web-{10A21330-F011-353B-6A58-226A2283C0B9}" dt="2024-06-04T18:48:53.286" v="73" actId="20577"/>
          <ac:spMkLst>
            <pc:docMk/>
            <pc:sldMk cId="0" sldId="273"/>
            <ac:spMk id="4608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10A21330-F011-353B-6A58-226A2283C0B9}" dt="2024-06-04T18:49:55.676" v="81"/>
              <pc2:cmMkLst xmlns:pc2="http://schemas.microsoft.com/office/powerpoint/2019/9/main/command">
                <pc:docMk/>
                <pc:sldMk cId="0" sldId="273"/>
                <pc2:cmMk id="{818AC799-7CC9-46E4-BC5E-4CF6AFB7A3FD}"/>
              </pc2:cmMkLst>
              <pc226:cmRplyChg chg="add">
                <pc226:chgData name="Adam Maslowski" userId="S::maslowskia@asme.org::4a6ee28e-24f1-4419-88ae-c961a3c94e38" providerId="AD" clId="Web-{10A21330-F011-353B-6A58-226A2283C0B9}" dt="2024-06-04T18:49:55.676" v="81"/>
                <pc2:cmRplyMkLst xmlns:pc2="http://schemas.microsoft.com/office/powerpoint/2019/9/main/command">
                  <pc:docMk/>
                  <pc:sldMk cId="0" sldId="273"/>
                  <pc2:cmMk id="{818AC799-7CC9-46E4-BC5E-4CF6AFB7A3FD}"/>
                  <pc2:cmRplyMk id="{6C450398-04D3-486A-B824-4A8B1BC5E30A}"/>
                </pc2:cmRplyMkLst>
              </pc226:cmRplyChg>
            </pc226:cmChg>
          </p:ext>
        </pc:extLst>
      </pc:sldChg>
      <pc:sldChg chg="modSp modCm">
        <pc:chgData name="Adam Maslowski" userId="S::maslowskia@asme.org::4a6ee28e-24f1-4419-88ae-c961a3c94e38" providerId="AD" clId="Web-{10A21330-F011-353B-6A58-226A2283C0B9}" dt="2024-06-04T18:57:04.065" v="84"/>
        <pc:sldMkLst>
          <pc:docMk/>
          <pc:sldMk cId="0" sldId="275"/>
        </pc:sldMkLst>
        <pc:spChg chg="mod">
          <ac:chgData name="Adam Maslowski" userId="S::maslowskia@asme.org::4a6ee28e-24f1-4419-88ae-c961a3c94e38" providerId="AD" clId="Web-{10A21330-F011-353B-6A58-226A2283C0B9}" dt="2024-06-04T18:55:42.315" v="83" actId="14100"/>
          <ac:spMkLst>
            <pc:docMk/>
            <pc:sldMk cId="0" sldId="275"/>
            <ac:spMk id="50179"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57:04.065" v="84"/>
              <pc2:cmMkLst xmlns:pc2="http://schemas.microsoft.com/office/powerpoint/2019/9/main/command">
                <pc:docMk/>
                <pc:sldMk cId="0" sldId="275"/>
                <pc2:cmMk id="{5F63DBB9-B874-4165-939A-4D02BA43B148}"/>
              </pc2:cmMkLst>
              <pc226:cmRplyChg chg="add">
                <pc226:chgData name="Adam Maslowski" userId="S::maslowskia@asme.org::4a6ee28e-24f1-4419-88ae-c961a3c94e38" providerId="AD" clId="Web-{10A21330-F011-353B-6A58-226A2283C0B9}" dt="2024-06-04T18:57:04.065" v="84"/>
                <pc2:cmRplyMkLst xmlns:pc2="http://schemas.microsoft.com/office/powerpoint/2019/9/main/command">
                  <pc:docMk/>
                  <pc:sldMk cId="0" sldId="275"/>
                  <pc2:cmMk id="{5F63DBB9-B874-4165-939A-4D02BA43B148}"/>
                  <pc2:cmRplyMk id="{1197FB9A-E89A-415F-9E3D-DE1463C8F55C}"/>
                </pc2:cmRplyMkLst>
              </pc226:cmRplyChg>
            </pc226:cmChg>
          </p:ext>
        </pc:extLst>
      </pc:sldChg>
      <pc:sldChg chg="modSp modCm">
        <pc:chgData name="Adam Maslowski" userId="S::maslowskia@asme.org::4a6ee28e-24f1-4419-88ae-c961a3c94e38" providerId="AD" clId="Web-{10A21330-F011-353B-6A58-226A2283C0B9}" dt="2024-06-04T19:01:21.798" v="88"/>
        <pc:sldMkLst>
          <pc:docMk/>
          <pc:sldMk cId="0" sldId="276"/>
        </pc:sldMkLst>
        <pc:spChg chg="mod">
          <ac:chgData name="Adam Maslowski" userId="S::maslowskia@asme.org::4a6ee28e-24f1-4419-88ae-c961a3c94e38" providerId="AD" clId="Web-{10A21330-F011-353B-6A58-226A2283C0B9}" dt="2024-06-04T18:59:48.611" v="87" actId="20577"/>
          <ac:spMkLst>
            <pc:docMk/>
            <pc:sldMk cId="0" sldId="276"/>
            <ac:spMk id="52227"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58:09.127" v="85"/>
              <pc2:cmMkLst xmlns:pc2="http://schemas.microsoft.com/office/powerpoint/2019/9/main/command">
                <pc:docMk/>
                <pc:sldMk cId="0" sldId="276"/>
                <pc2:cmMk id="{0B3C070D-A2B3-4028-8F84-B5A1067ABDF9}"/>
              </pc2:cmMkLst>
              <pc226:cmRplyChg chg="add">
                <pc226:chgData name="Adam Maslowski" userId="S::maslowskia@asme.org::4a6ee28e-24f1-4419-88ae-c961a3c94e38" providerId="AD" clId="Web-{10A21330-F011-353B-6A58-226A2283C0B9}" dt="2024-06-04T18:58:09.127" v="85"/>
                <pc2:cmRplyMkLst xmlns:pc2="http://schemas.microsoft.com/office/powerpoint/2019/9/main/command">
                  <pc:docMk/>
                  <pc:sldMk cId="0" sldId="276"/>
                  <pc2:cmMk id="{0B3C070D-A2B3-4028-8F84-B5A1067ABDF9}"/>
                  <pc2:cmRplyMk id="{7E8CCA17-139E-48CB-BBE7-5323A195EE02}"/>
                </pc2:cmRplyMkLst>
              </pc226:cmRplyChg>
            </pc226:cmChg>
            <pc226:cmChg xmlns:pc226="http://schemas.microsoft.com/office/powerpoint/2022/06/main/command" chg="mod">
              <pc226:chgData name="Adam Maslowski" userId="S::maslowskia@asme.org::4a6ee28e-24f1-4419-88ae-c961a3c94e38" providerId="AD" clId="Web-{10A21330-F011-353B-6A58-226A2283C0B9}" dt="2024-06-04T19:01:21.798" v="88"/>
              <pc2:cmMkLst xmlns:pc2="http://schemas.microsoft.com/office/powerpoint/2019/9/main/command">
                <pc:docMk/>
                <pc:sldMk cId="0" sldId="276"/>
                <pc2:cmMk id="{11F753EC-73B9-4603-AACF-CE7CAD8C89FC}"/>
              </pc2:cmMkLst>
              <pc226:cmRplyChg chg="add">
                <pc226:chgData name="Adam Maslowski" userId="S::maslowskia@asme.org::4a6ee28e-24f1-4419-88ae-c961a3c94e38" providerId="AD" clId="Web-{10A21330-F011-353B-6A58-226A2283C0B9}" dt="2024-06-04T19:01:21.798" v="88"/>
                <pc2:cmRplyMkLst xmlns:pc2="http://schemas.microsoft.com/office/powerpoint/2019/9/main/command">
                  <pc:docMk/>
                  <pc:sldMk cId="0" sldId="276"/>
                  <pc2:cmMk id="{11F753EC-73B9-4603-AACF-CE7CAD8C89FC}"/>
                  <pc2:cmRplyMk id="{4739B809-AA6C-41F2-8FA9-95BCB2311E1D}"/>
                </pc2:cmRplyMkLst>
              </pc226:cmRplyChg>
            </pc226:cmChg>
          </p:ext>
        </pc:extLst>
      </pc:sldChg>
      <pc:sldChg chg="modCm modNotes">
        <pc:chgData name="Adam Maslowski" userId="S::maslowskia@asme.org::4a6ee28e-24f1-4419-88ae-c961a3c94e38" providerId="AD" clId="Web-{10A21330-F011-353B-6A58-226A2283C0B9}" dt="2024-06-04T18:47:27.348" v="69"/>
        <pc:sldMkLst>
          <pc:docMk/>
          <pc:sldMk cId="1014246645" sldId="283"/>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47:27.348" v="69"/>
              <pc2:cmMkLst xmlns:pc2="http://schemas.microsoft.com/office/powerpoint/2019/9/main/command">
                <pc:docMk/>
                <pc:sldMk cId="1014246645" sldId="283"/>
                <pc2:cmMk id="{052A2128-0743-4F5A-9156-873A030F7A5F}"/>
              </pc2:cmMkLst>
              <pc226:cmRplyChg chg="add">
                <pc226:chgData name="Adam Maslowski" userId="S::maslowskia@asme.org::4a6ee28e-24f1-4419-88ae-c961a3c94e38" providerId="AD" clId="Web-{10A21330-F011-353B-6A58-226A2283C0B9}" dt="2024-06-04T18:47:27.348" v="69"/>
                <pc2:cmRplyMkLst xmlns:pc2="http://schemas.microsoft.com/office/powerpoint/2019/9/main/command">
                  <pc:docMk/>
                  <pc:sldMk cId="1014246645" sldId="283"/>
                  <pc2:cmMk id="{052A2128-0743-4F5A-9156-873A030F7A5F}"/>
                  <pc2:cmRplyMk id="{833871D5-D96F-47F6-924D-A7E2D9105989}"/>
                </pc2:cmRplyMkLst>
              </pc226:cmRplyChg>
            </pc226:cmChg>
          </p:ext>
        </pc:extLst>
      </pc:sldChg>
      <pc:sldChg chg="modCm">
        <pc:chgData name="Adam Maslowski" userId="S::maslowskia@asme.org::4a6ee28e-24f1-4419-88ae-c961a3c94e38" providerId="AD" clId="Web-{10A21330-F011-353B-6A58-226A2283C0B9}" dt="2024-06-04T18:33:29.320" v="18"/>
        <pc:sldMkLst>
          <pc:docMk/>
          <pc:sldMk cId="834657309" sldId="284"/>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33:29.320" v="18"/>
              <pc2:cmMkLst xmlns:pc2="http://schemas.microsoft.com/office/powerpoint/2019/9/main/command">
                <pc:docMk/>
                <pc:sldMk cId="834657309" sldId="284"/>
                <pc2:cmMk id="{6DB073E3-D9D3-4DEF-8067-03FE6DE3A92A}"/>
              </pc2:cmMkLst>
              <pc226:cmRplyChg chg="add mod">
                <pc226:chgData name="Adam Maslowski" userId="S::maslowskia@asme.org::4a6ee28e-24f1-4419-88ae-c961a3c94e38" providerId="AD" clId="Web-{10A21330-F011-353B-6A58-226A2283C0B9}" dt="2024-06-04T18:33:29.320" v="18"/>
                <pc2:cmRplyMkLst xmlns:pc2="http://schemas.microsoft.com/office/powerpoint/2019/9/main/command">
                  <pc:docMk/>
                  <pc:sldMk cId="834657309" sldId="284"/>
                  <pc2:cmMk id="{6DB073E3-D9D3-4DEF-8067-03FE6DE3A92A}"/>
                  <pc2:cmRplyMk id="{93CBAE2E-D770-40C0-9674-3646B1FD1371}"/>
                </pc2:cmRplyMkLst>
              </pc226:cmRplyChg>
            </pc226:cmChg>
          </p:ext>
        </pc:extLst>
      </pc:sldChg>
      <pc:sldChg chg="modSp modCm modNotes">
        <pc:chgData name="Adam Maslowski" userId="S::maslowskia@asme.org::4a6ee28e-24f1-4419-88ae-c961a3c94e38" providerId="AD" clId="Web-{10A21330-F011-353B-6A58-226A2283C0B9}" dt="2024-06-04T18:38:01.132" v="21"/>
        <pc:sldMkLst>
          <pc:docMk/>
          <pc:sldMk cId="3768489361" sldId="285"/>
        </pc:sldMkLst>
        <pc:spChg chg="mod">
          <ac:chgData name="Adam Maslowski" userId="S::maslowskia@asme.org::4a6ee28e-24f1-4419-88ae-c961a3c94e38" providerId="AD" clId="Web-{10A21330-F011-353B-6A58-226A2283C0B9}" dt="2024-06-04T18:35:13.992" v="20" actId="20577"/>
          <ac:spMkLst>
            <pc:docMk/>
            <pc:sldMk cId="3768489361" sldId="285"/>
            <ac:spMk id="41987"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0A21330-F011-353B-6A58-226A2283C0B9}" dt="2024-06-04T18:35:06.679" v="19"/>
              <pc2:cmMkLst xmlns:pc2="http://schemas.microsoft.com/office/powerpoint/2019/9/main/command">
                <pc:docMk/>
                <pc:sldMk cId="3768489361" sldId="285"/>
                <pc2:cmMk id="{C0CEF253-9408-40C8-9822-44FD4F504539}"/>
              </pc2:cmMkLst>
              <pc226:cmRplyChg chg="add">
                <pc226:chgData name="Adam Maslowski" userId="S::maslowskia@asme.org::4a6ee28e-24f1-4419-88ae-c961a3c94e38" providerId="AD" clId="Web-{10A21330-F011-353B-6A58-226A2283C0B9}" dt="2024-06-04T18:35:06.679" v="19"/>
                <pc2:cmRplyMkLst xmlns:pc2="http://schemas.microsoft.com/office/powerpoint/2019/9/main/command">
                  <pc:docMk/>
                  <pc:sldMk cId="3768489361" sldId="285"/>
                  <pc2:cmMk id="{C0CEF253-9408-40C8-9822-44FD4F504539}"/>
                  <pc2:cmRplyMk id="{DAED94F5-9D8D-44FB-AA1B-0C39ECFC3487}"/>
                </pc2:cmRplyMkLst>
              </pc226:cmRplyChg>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257300" y="32067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240530"/>
            <a:ext cx="5852160" cy="49606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eaLnBrk="1" hangingPunct="1">
              <a:defRPr sz="1300">
                <a:latin typeface="Arial" charset="0"/>
              </a:defRPr>
            </a:lvl1pPr>
          </a:lstStyle>
          <a:p>
            <a:endParaRPr lang="en-US"/>
          </a:p>
        </p:txBody>
      </p:sp>
      <p:sp>
        <p:nvSpPr>
          <p:cNvPr id="12295"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r" eaLnBrk="1" hangingPunct="1">
              <a:defRPr sz="1300">
                <a:latin typeface="Arial" charset="0"/>
              </a:defRPr>
            </a:lvl1pPr>
          </a:lstStyle>
          <a:p>
            <a:fld id="{FBACF00E-7CA9-46CC-B2D7-3A331610A5E2}" type="slidenum">
              <a:rPr lang="en-US"/>
              <a:pPr/>
              <a:t>‹#›</a:t>
            </a:fld>
            <a:endParaRPr lang="en-US"/>
          </a:p>
        </p:txBody>
      </p:sp>
    </p:spTree>
    <p:extLst>
      <p:ext uri="{BB962C8B-B14F-4D97-AF65-F5344CB8AC3E}">
        <p14:creationId xmlns:p14="http://schemas.microsoft.com/office/powerpoint/2010/main" val="7845213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57200" algn="l" rtl="0" fontAlgn="base">
      <a:spcBef>
        <a:spcPct val="30000"/>
      </a:spcBef>
      <a:spcAft>
        <a:spcPct val="0"/>
      </a:spcAft>
      <a:defRPr sz="1100" kern="1200">
        <a:solidFill>
          <a:schemeClr val="tx1"/>
        </a:solidFill>
        <a:latin typeface="Arial" charset="0"/>
        <a:ea typeface="+mn-ea"/>
        <a:cs typeface="+mn-cs"/>
      </a:defRPr>
    </a:lvl2pPr>
    <a:lvl3pPr marL="914400" algn="l" rtl="0" fontAlgn="base">
      <a:spcBef>
        <a:spcPct val="30000"/>
      </a:spcBef>
      <a:spcAft>
        <a:spcPct val="0"/>
      </a:spcAft>
      <a:defRPr sz="1100" kern="1200">
        <a:solidFill>
          <a:schemeClr val="tx1"/>
        </a:solidFill>
        <a:latin typeface="Arial" charset="0"/>
        <a:ea typeface="+mn-ea"/>
        <a:cs typeface="+mn-cs"/>
      </a:defRPr>
    </a:lvl3pPr>
    <a:lvl4pPr marL="1371600" algn="l" rtl="0" fontAlgn="base">
      <a:spcBef>
        <a:spcPct val="30000"/>
      </a:spcBef>
      <a:spcAft>
        <a:spcPct val="0"/>
      </a:spcAft>
      <a:defRPr sz="1100" kern="1200">
        <a:solidFill>
          <a:schemeClr val="tx1"/>
        </a:solidFill>
        <a:latin typeface="Arial" charset="0"/>
        <a:ea typeface="+mn-ea"/>
        <a:cs typeface="+mn-cs"/>
      </a:defRPr>
    </a:lvl4pPr>
    <a:lvl5pPr marL="18288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F20ED18-0070-4037-B50B-99F41311286E}" type="slidenum">
              <a:rPr lang="en-US"/>
              <a:pPr/>
              <a:t>9</a:t>
            </a:fld>
            <a:endParaRPr lang="en-US"/>
          </a:p>
        </p:txBody>
      </p:sp>
      <p:sp>
        <p:nvSpPr>
          <p:cNvPr id="40962" name="Rectangle 2"/>
          <p:cNvSpPr>
            <a:spLocks noGrp="1" noRot="1" noChangeAspect="1" noChangeArrowheads="1" noTextEdit="1"/>
          </p:cNvSpPr>
          <p:nvPr>
            <p:ph type="sldImg"/>
          </p:nvPr>
        </p:nvSpPr>
        <p:spPr>
          <a:xfrm>
            <a:off x="1454150" y="471488"/>
            <a:ext cx="4537075" cy="3402012"/>
          </a:xfrm>
          <a:ln/>
        </p:spPr>
      </p:sp>
      <p:sp>
        <p:nvSpPr>
          <p:cNvPr id="40963" name="Rectangle 3"/>
          <p:cNvSpPr>
            <a:spLocks noGrp="1" noChangeArrowheads="1"/>
          </p:cNvSpPr>
          <p:nvPr>
            <p:ph type="body" idx="1"/>
          </p:nvPr>
        </p:nvSpPr>
        <p:spPr>
          <a:xfrm>
            <a:off x="489374" y="4215528"/>
            <a:ext cx="6338146" cy="4927283"/>
          </a:xfrm>
          <a:ln/>
        </p:spPr>
        <p:txBody>
          <a:bodyPr/>
          <a:lstStyle/>
          <a:p>
            <a:r>
              <a:rPr lang="en-US">
                <a:solidFill>
                  <a:srgbClr val="003399"/>
                </a:solidFill>
              </a:rPr>
              <a:t>There are three other Society awards that may be given to S&amp;C volunteers.</a:t>
            </a:r>
          </a:p>
          <a:p>
            <a:endParaRPr lang="en-US">
              <a:solidFill>
                <a:srgbClr val="003399"/>
              </a:solidFill>
            </a:endParaRPr>
          </a:p>
          <a:p>
            <a:r>
              <a:rPr lang="en-US" b="1">
                <a:solidFill>
                  <a:srgbClr val="003399"/>
                </a:solidFill>
              </a:rPr>
              <a:t>Dedicated Service Award: </a:t>
            </a:r>
          </a:p>
          <a:p>
            <a:pPr marL="241617" lvl="1" indent="-120809">
              <a:buFontTx/>
              <a:buChar char="•"/>
            </a:pPr>
            <a:r>
              <a:rPr lang="en-US">
                <a:solidFill>
                  <a:srgbClr val="003399"/>
                </a:solidFill>
              </a:rPr>
              <a:t>The Dedicated Service Award honors unusually dedicated voluntary service to the Society marked by outstanding performance, demonstrated effective leadership, prolonged and committed service, devotion, enthusiasm and faithfulness.</a:t>
            </a:r>
          </a:p>
          <a:p>
            <a:pPr marL="241617" lvl="1" indent="-120809">
              <a:buFontTx/>
              <a:buChar char="•"/>
            </a:pPr>
            <a:r>
              <a:rPr lang="en-US">
                <a:solidFill>
                  <a:srgbClr val="003399"/>
                </a:solidFill>
              </a:rPr>
              <a:t>Although overall administration of the ASME Dedicated Service Award is the responsibility of the ASME Committee on Honors, each Standards and Certification Board is allowed to present this award annually to one individual with a minimum service to the Society of ten years.</a:t>
            </a:r>
          </a:p>
          <a:p>
            <a:endParaRPr lang="en-US">
              <a:solidFill>
                <a:srgbClr val="003399"/>
              </a:solidFill>
            </a:endParaRPr>
          </a:p>
          <a:p>
            <a:r>
              <a:rPr lang="en-US" b="1">
                <a:solidFill>
                  <a:srgbClr val="003399"/>
                </a:solidFill>
              </a:rPr>
              <a:t>S. Y. </a:t>
            </a:r>
            <a:r>
              <a:rPr lang="en-US" b="1" err="1">
                <a:solidFill>
                  <a:srgbClr val="003399"/>
                </a:solidFill>
              </a:rPr>
              <a:t>Zamrik</a:t>
            </a:r>
            <a:r>
              <a:rPr lang="en-US" b="1">
                <a:solidFill>
                  <a:srgbClr val="003399"/>
                </a:solidFill>
              </a:rPr>
              <a:t> Pressure Vessel and Piping Award:</a:t>
            </a:r>
          </a:p>
          <a:p>
            <a:pPr marL="241617" lvl="1" indent="-120809">
              <a:buFontTx/>
              <a:buChar char="•"/>
            </a:pPr>
            <a:r>
              <a:rPr lang="en-US">
                <a:solidFill>
                  <a:srgbClr val="003399"/>
                </a:solidFill>
              </a:rPr>
              <a:t>This award is sponsored by the Pressure Vessel and Piping Division.</a:t>
            </a:r>
          </a:p>
          <a:p>
            <a:pPr marL="241617" lvl="1" indent="-120809">
              <a:buFontTx/>
              <a:buChar char="•"/>
            </a:pPr>
            <a:r>
              <a:rPr lang="en-US">
                <a:solidFill>
                  <a:srgbClr val="003399"/>
                </a:solidFill>
              </a:rPr>
              <a:t>This award is bestowed for outstanding contributions in the field of pressure vessel and piping technology including, but not limited to, research, development, teaching and significant achievements in state-of-the-art technology.   </a:t>
            </a:r>
          </a:p>
          <a:p>
            <a:pPr marL="120808" lvl="1"/>
            <a:endParaRPr lang="en-US"/>
          </a:p>
        </p:txBody>
      </p:sp>
    </p:spTree>
    <p:extLst>
      <p:ext uri="{BB962C8B-B14F-4D97-AF65-F5344CB8AC3E}">
        <p14:creationId xmlns:p14="http://schemas.microsoft.com/office/powerpoint/2010/main" val="2949725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F20ED18-0070-4037-B50B-99F41311286E}" type="slidenum">
              <a:rPr lang="en-US"/>
              <a:pPr/>
              <a:t>10</a:t>
            </a:fld>
            <a:endParaRPr lang="en-US"/>
          </a:p>
        </p:txBody>
      </p:sp>
      <p:sp>
        <p:nvSpPr>
          <p:cNvPr id="40962" name="Rectangle 2"/>
          <p:cNvSpPr>
            <a:spLocks noGrp="1" noRot="1" noChangeAspect="1" noChangeArrowheads="1" noTextEdit="1"/>
          </p:cNvSpPr>
          <p:nvPr>
            <p:ph type="sldImg"/>
          </p:nvPr>
        </p:nvSpPr>
        <p:spPr>
          <a:xfrm>
            <a:off x="1454150" y="471488"/>
            <a:ext cx="4537075" cy="3402012"/>
          </a:xfrm>
          <a:ln/>
        </p:spPr>
      </p:sp>
      <p:sp>
        <p:nvSpPr>
          <p:cNvPr id="40963" name="Rectangle 3"/>
          <p:cNvSpPr>
            <a:spLocks noGrp="1" noChangeArrowheads="1"/>
          </p:cNvSpPr>
          <p:nvPr>
            <p:ph type="body" idx="1"/>
          </p:nvPr>
        </p:nvSpPr>
        <p:spPr>
          <a:xfrm>
            <a:off x="489374" y="4215528"/>
            <a:ext cx="6338146" cy="4927283"/>
          </a:xfrm>
          <a:ln/>
        </p:spPr>
        <p:txBody>
          <a:bodyPr/>
          <a:lstStyle/>
          <a:p>
            <a:r>
              <a:rPr lang="en-US" b="1"/>
              <a:t>Certificate of Appreciation:</a:t>
            </a:r>
          </a:p>
          <a:p>
            <a:pPr marL="241617" lvl="1" indent="-120809">
              <a:buFontTx/>
              <a:buChar char="•"/>
            </a:pPr>
            <a:r>
              <a:rPr lang="en-US"/>
              <a:t>This award was developed by ASME in 1945 to provide a statement of appreciation and thanks for service.  Issuance of the award is covered by Society Policy P-1.2.</a:t>
            </a:r>
            <a:endParaRPr lang="en-US" strike="sngStrike"/>
          </a:p>
          <a:p>
            <a:pPr marL="241617" lvl="1" indent="-120809">
              <a:buFontTx/>
              <a:buChar char="•"/>
            </a:pPr>
            <a:r>
              <a:rPr lang="en-US"/>
              <a:t>Certificates of Appreciation are awarded annually to selected individuals for either outstanding leadership or significant service in the development of Codes and Standards or both. </a:t>
            </a:r>
          </a:p>
          <a:p>
            <a:pPr marL="241617" lvl="1" indent="-120809">
              <a:buFontTx/>
              <a:buChar char="•"/>
            </a:pPr>
            <a:r>
              <a:rPr lang="en-US"/>
              <a:t>Individuals are usually recommended for this award after ten years of service, or at the time of their resignation from committee activities. </a:t>
            </a:r>
          </a:p>
          <a:p>
            <a:pPr marL="241617" lvl="1" indent="-120809">
              <a:buFontTx/>
              <a:buChar char="•"/>
            </a:pPr>
            <a:r>
              <a:rPr lang="en-US"/>
              <a:t>Individuals are recommended by the Consensus Committee and approved by the applicable Supervisory Board. </a:t>
            </a:r>
          </a:p>
          <a:p>
            <a:pPr marL="120808" lvl="1"/>
            <a:endParaRPr lang="en-US"/>
          </a:p>
          <a:p>
            <a:pPr indent="-336325"/>
            <a:r>
              <a:rPr lang="en-US"/>
              <a:t>A comprehensive lists of all society awards may be found on asme.org.</a:t>
            </a:r>
          </a:p>
        </p:txBody>
      </p:sp>
    </p:spTree>
    <p:extLst>
      <p:ext uri="{BB962C8B-B14F-4D97-AF65-F5344CB8AC3E}">
        <p14:creationId xmlns:p14="http://schemas.microsoft.com/office/powerpoint/2010/main" val="1164674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5A25CE6-4457-483A-B6FF-6CD6B20E3919}" type="slidenum">
              <a:rPr lang="en-US"/>
              <a:pPr/>
              <a:t>11</a:t>
            </a:fld>
            <a:endParaRPr lang="en-US"/>
          </a:p>
        </p:txBody>
      </p:sp>
      <p:sp>
        <p:nvSpPr>
          <p:cNvPr id="43010" name="Rectangle 2"/>
          <p:cNvSpPr>
            <a:spLocks noGrp="1" noRot="1" noChangeAspect="1" noChangeArrowheads="1" noTextEdit="1"/>
          </p:cNvSpPr>
          <p:nvPr>
            <p:ph type="sldImg"/>
          </p:nvPr>
        </p:nvSpPr>
        <p:spPr>
          <a:xfrm>
            <a:off x="1454150" y="471488"/>
            <a:ext cx="4537075" cy="3402012"/>
          </a:xfrm>
          <a:ln/>
        </p:spPr>
      </p:sp>
      <p:sp>
        <p:nvSpPr>
          <p:cNvPr id="43011" name="Rectangle 3"/>
          <p:cNvSpPr>
            <a:spLocks noGrp="1" noChangeArrowheads="1"/>
          </p:cNvSpPr>
          <p:nvPr>
            <p:ph type="body" idx="1"/>
          </p:nvPr>
        </p:nvSpPr>
        <p:spPr>
          <a:xfrm>
            <a:off x="489374" y="4215528"/>
            <a:ext cx="6338146" cy="5145643"/>
          </a:xfrm>
          <a:ln/>
        </p:spPr>
        <p:txBody>
          <a:bodyPr/>
          <a:lstStyle/>
          <a:p>
            <a:r>
              <a:rPr lang="en-US" dirty="0"/>
              <a:t>In addition to the awards listed on Honors and Awards Web site, S&amp;C volunteers are eligible for the following awards:</a:t>
            </a:r>
          </a:p>
          <a:p>
            <a:pPr marL="120808" lvl="1"/>
            <a:endParaRPr lang="en-US" dirty="0"/>
          </a:p>
          <a:p>
            <a:r>
              <a:rPr lang="en-US" b="1" dirty="0"/>
              <a:t>Certificate of Achievement:</a:t>
            </a:r>
          </a:p>
          <a:p>
            <a:pPr marL="241617" lvl="1" indent="-120809">
              <a:buFontTx/>
              <a:buChar char="•"/>
            </a:pPr>
            <a:r>
              <a:rPr lang="en-US" dirty="0"/>
              <a:t>This is a Council on Standards and Certification award.</a:t>
            </a:r>
          </a:p>
          <a:p>
            <a:pPr marL="241617" lvl="1" indent="-120809">
              <a:buFontTx/>
              <a:buChar char="•"/>
            </a:pPr>
            <a:r>
              <a:rPr lang="en-US" dirty="0"/>
              <a:t>It is made available annually to each Standards Committee to recognize significant personal achievement in the development and promulgation of Standards and Certification under the committee’s jurisdiction.</a:t>
            </a:r>
          </a:p>
          <a:p>
            <a:pPr marL="241300" lvl="1" indent="-120650">
              <a:buFontTx/>
              <a:buChar char="•"/>
            </a:pPr>
            <a:r>
              <a:rPr lang="en-US" dirty="0">
                <a:latin typeface="Arial"/>
                <a:cs typeface="Arial"/>
              </a:rPr>
              <a:t>The candidate must be approved by </a:t>
            </a:r>
            <a:r>
              <a:rPr lang="en-US" strike="sngStrike" dirty="0">
                <a:latin typeface="Arial"/>
                <a:cs typeface="Arial"/>
              </a:rPr>
              <a:t>90% of</a:t>
            </a:r>
            <a:r>
              <a:rPr lang="en-US" dirty="0">
                <a:latin typeface="Arial"/>
                <a:cs typeface="Arial"/>
              </a:rPr>
              <a:t> the membership of the Consensus Committee, and endorsed by the Supervisory Board on behalf of the Council on Standards and Certification.</a:t>
            </a:r>
          </a:p>
          <a:p>
            <a:pPr marL="241617" lvl="1" indent="-120809">
              <a:buFontTx/>
              <a:buChar char="•"/>
            </a:pPr>
            <a:endParaRPr lang="en-US" dirty="0"/>
          </a:p>
          <a:p>
            <a:r>
              <a:rPr lang="en-US" dirty="0"/>
              <a:t>The criteria for these three awards is addressed in the</a:t>
            </a:r>
            <a:r>
              <a:rPr lang="en-US" u="none" dirty="0"/>
              <a:t> </a:t>
            </a:r>
            <a:r>
              <a:rPr lang="en-US" u="none" strike="noStrike" dirty="0"/>
              <a:t>Operating Procedures for ASME Codes and Standards Development Committees</a:t>
            </a:r>
            <a:r>
              <a:rPr lang="en-US" u="none" dirty="0"/>
              <a:t>. </a:t>
            </a:r>
          </a:p>
          <a:p>
            <a:endParaRPr lang="en-US" dirty="0"/>
          </a:p>
          <a:p>
            <a:r>
              <a:rPr lang="en-US" b="1" dirty="0"/>
              <a:t>Certificate of Acclamation:</a:t>
            </a:r>
          </a:p>
          <a:p>
            <a:pPr marL="241617" lvl="1" indent="-120809">
              <a:buFontTx/>
              <a:buChar char="•"/>
            </a:pPr>
            <a:r>
              <a:rPr lang="en-US" dirty="0"/>
              <a:t>This award is a Council on Standards and Certification award available to each Standards Committee in order to recognize an individual or small group for excellence in the development of a specific work product, such as a new document or major revision.</a:t>
            </a:r>
          </a:p>
          <a:p>
            <a:pPr marL="241617" lvl="1" indent="-120809">
              <a:buFontTx/>
              <a:buChar char="•"/>
            </a:pPr>
            <a:r>
              <a:rPr lang="en-US" dirty="0"/>
              <a:t>Nominations for this award are made by Standards Committee Chairs to the Supervisory Board, who votes on such issuance on behalf of the Council on Standards and Certification.</a:t>
            </a:r>
          </a:p>
          <a:p>
            <a:endParaRPr lang="en-US" i="1" u="sng" dirty="0"/>
          </a:p>
          <a:p>
            <a:pPr marL="241617" lvl="1" indent="-120809">
              <a:buFontTx/>
              <a:buChar char="•"/>
            </a:pPr>
            <a:endParaRPr lang="en-US" dirty="0"/>
          </a:p>
          <a:p>
            <a:endParaRPr lang="en-US" dirty="0"/>
          </a:p>
        </p:txBody>
      </p:sp>
    </p:spTree>
    <p:extLst>
      <p:ext uri="{BB962C8B-B14F-4D97-AF65-F5344CB8AC3E}">
        <p14:creationId xmlns:p14="http://schemas.microsoft.com/office/powerpoint/2010/main" val="806990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F479FE3-6E49-4B2D-A3C1-375981CAE43F}" type="slidenum">
              <a:rPr lang="en-US"/>
              <a:pPr/>
              <a:t>12</a:t>
            </a:fld>
            <a:endParaRPr lang="en-US"/>
          </a:p>
        </p:txBody>
      </p:sp>
      <p:sp>
        <p:nvSpPr>
          <p:cNvPr id="45058" name="Rectangle 2"/>
          <p:cNvSpPr>
            <a:spLocks noGrp="1" noRot="1" noChangeAspect="1" noChangeArrowheads="1" noTextEdit="1"/>
          </p:cNvSpPr>
          <p:nvPr>
            <p:ph type="sldImg"/>
          </p:nvPr>
        </p:nvSpPr>
        <p:spPr>
          <a:xfrm>
            <a:off x="1454150" y="471488"/>
            <a:ext cx="4537075" cy="3402012"/>
          </a:xfrm>
          <a:ln/>
        </p:spPr>
      </p:sp>
      <p:sp>
        <p:nvSpPr>
          <p:cNvPr id="45059" name="Rectangle 3"/>
          <p:cNvSpPr>
            <a:spLocks noGrp="1" noChangeArrowheads="1"/>
          </p:cNvSpPr>
          <p:nvPr>
            <p:ph type="body" idx="1"/>
          </p:nvPr>
        </p:nvSpPr>
        <p:spPr>
          <a:xfrm>
            <a:off x="489374" y="4215528"/>
            <a:ext cx="6338146" cy="4927283"/>
          </a:xfrm>
          <a:ln/>
        </p:spPr>
        <p:txBody>
          <a:bodyPr/>
          <a:lstStyle/>
          <a:p>
            <a:r>
              <a:rPr lang="en-US" dirty="0"/>
              <a:t>In addition to the Certificates of Appreciation, Achievement and Acclamation, there are individual awards that are given out by each Standards Committee to an individual whom has contributed significantly in specified area including by not limited to leadership, technical, research and development, and publication efforts that have had significant impact on the content , development, promulgation and expansion of the specified area. </a:t>
            </a:r>
          </a:p>
          <a:p>
            <a:endParaRPr lang="en-US" dirty="0"/>
          </a:p>
          <a:p>
            <a:r>
              <a:rPr lang="en-US" dirty="0"/>
              <a:t>These awards include, but are not limited to the following: </a:t>
            </a:r>
          </a:p>
          <a:p>
            <a:pPr marL="171425" indent="-171425">
              <a:buFont typeface="Arial" panose="020B0604020202020204" pitchFamily="34" charset="0"/>
              <a:buChar char="•"/>
            </a:pPr>
            <a:r>
              <a:rPr lang="en-US" dirty="0"/>
              <a:t>The B16 Hall of Fame Medal</a:t>
            </a:r>
          </a:p>
          <a:p>
            <a:pPr marL="171425" indent="-171425">
              <a:buFont typeface="Arial" panose="020B0604020202020204" pitchFamily="34" charset="0"/>
              <a:buChar char="•"/>
            </a:pPr>
            <a:r>
              <a:rPr lang="en-US" dirty="0"/>
              <a:t>The B31 Hall of Fame Medal</a:t>
            </a:r>
          </a:p>
          <a:p>
            <a:pPr marL="171425" indent="-171425">
              <a:buFont typeface="Arial" panose="020B0604020202020204" pitchFamily="34" charset="0"/>
              <a:buChar char="•"/>
            </a:pPr>
            <a:r>
              <a:rPr lang="en-US" dirty="0"/>
              <a:t>Gold Award which is available to one BPV II member annually</a:t>
            </a:r>
          </a:p>
          <a:p>
            <a:pPr marL="171425" indent="-171425">
              <a:buFont typeface="Arial" panose="020B0604020202020204" pitchFamily="34" charset="0"/>
              <a:buChar char="•"/>
            </a:pPr>
            <a:r>
              <a:rPr lang="en-US" dirty="0"/>
              <a:t>Nuclear Outstanding Service Medal which is available to all standards committees under the Board on Nuclear Codes and Standards</a:t>
            </a:r>
          </a:p>
          <a:p>
            <a:pPr marL="171425" indent="-171425">
              <a:buFont typeface="Arial" panose="020B0604020202020204" pitchFamily="34" charset="0"/>
              <a:buChar char="•"/>
            </a:pPr>
            <a:endParaRPr lang="en-US" dirty="0"/>
          </a:p>
          <a:p>
            <a:pPr defTabSz="914266">
              <a:defRPr/>
            </a:pPr>
            <a:r>
              <a:rPr lang="en-US" dirty="0">
                <a:latin typeface="Arial"/>
                <a:cs typeface="Arial"/>
              </a:rPr>
              <a:t>Guidance for these </a:t>
            </a:r>
            <a:r>
              <a:rPr lang="en-US" u="none" dirty="0">
                <a:latin typeface="Arial"/>
                <a:cs typeface="Arial"/>
              </a:rPr>
              <a:t>awards and others can be found in individual standards committee Annex </a:t>
            </a:r>
            <a:r>
              <a:rPr lang="en-US" dirty="0">
                <a:latin typeface="Arial"/>
                <a:cs typeface="Arial"/>
              </a:rPr>
              <a:t>Z. </a:t>
            </a:r>
            <a:endParaRPr lang="en-US" dirty="0">
              <a:cs typeface="Arial"/>
            </a:endParaRPr>
          </a:p>
          <a:p>
            <a:pPr marL="171425" indent="-171425">
              <a:buFont typeface="Arial" panose="020B0604020202020204" pitchFamily="34" charset="0"/>
              <a:buChar char="•"/>
            </a:pPr>
            <a:endParaRPr lang="en-US" b="0" baseline="0" dirty="0">
              <a:cs typeface="Arial" charset="0"/>
            </a:endParaRPr>
          </a:p>
          <a:p>
            <a:pPr marL="171425" indent="-171425">
              <a:buFont typeface="Arial" panose="020B0604020202020204" pitchFamily="34" charset="0"/>
              <a:buChar char="•"/>
            </a:pPr>
            <a:endParaRPr lang="en-US" b="0" baseline="0" dirty="0"/>
          </a:p>
        </p:txBody>
      </p:sp>
    </p:spTree>
    <p:extLst>
      <p:ext uri="{BB962C8B-B14F-4D97-AF65-F5344CB8AC3E}">
        <p14:creationId xmlns:p14="http://schemas.microsoft.com/office/powerpoint/2010/main" val="4004360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C851C18-B610-46B2-A88A-77C2EDBC7E5D}" type="slidenum">
              <a:rPr lang="en-US"/>
              <a:pPr/>
              <a:t>13</a:t>
            </a:fld>
            <a:endParaRPr lang="en-US"/>
          </a:p>
        </p:txBody>
      </p:sp>
      <p:sp>
        <p:nvSpPr>
          <p:cNvPr id="47106" name="Rectangle 2"/>
          <p:cNvSpPr>
            <a:spLocks noGrp="1" noRot="1" noChangeAspect="1" noChangeArrowheads="1" noTextEdit="1"/>
          </p:cNvSpPr>
          <p:nvPr>
            <p:ph type="sldImg"/>
          </p:nvPr>
        </p:nvSpPr>
        <p:spPr>
          <a:xfrm>
            <a:off x="1454150" y="471488"/>
            <a:ext cx="4537075" cy="3402012"/>
          </a:xfrm>
          <a:ln/>
        </p:spPr>
      </p:sp>
      <p:sp>
        <p:nvSpPr>
          <p:cNvPr id="47107" name="Rectangle 3"/>
          <p:cNvSpPr>
            <a:spLocks noGrp="1" noChangeArrowheads="1"/>
          </p:cNvSpPr>
          <p:nvPr>
            <p:ph type="body" idx="1"/>
          </p:nvPr>
        </p:nvSpPr>
        <p:spPr>
          <a:xfrm>
            <a:off x="489374" y="4215528"/>
            <a:ext cx="6338146" cy="4927283"/>
          </a:xfrm>
          <a:ln/>
        </p:spPr>
        <p:txBody>
          <a:bodyPr/>
          <a:lstStyle/>
          <a:p>
            <a:r>
              <a:rPr lang="en-US" b="1" i="0" u="none" strike="noStrike" dirty="0">
                <a:solidFill>
                  <a:schemeClr val="tx1"/>
                </a:solidFill>
              </a:rPr>
              <a:t>Honorary Membership:</a:t>
            </a:r>
          </a:p>
          <a:p>
            <a:pPr marL="241617" lvl="1" indent="-120809">
              <a:buFontTx/>
              <a:buChar char="•"/>
            </a:pPr>
            <a:r>
              <a:rPr lang="en-US" i="0" u="none" dirty="0">
                <a:solidFill>
                  <a:schemeClr val="tx1"/>
                </a:solidFill>
              </a:rPr>
              <a:t>A Committee may choose to appoint a former member as</a:t>
            </a:r>
            <a:r>
              <a:rPr lang="en-US" i="0" u="none" baseline="0" dirty="0">
                <a:solidFill>
                  <a:schemeClr val="tx1"/>
                </a:solidFill>
              </a:rPr>
              <a:t> an </a:t>
            </a:r>
            <a:r>
              <a:rPr lang="en-US" i="0" u="none" dirty="0">
                <a:solidFill>
                  <a:schemeClr val="tx1"/>
                </a:solidFill>
              </a:rPr>
              <a:t>Honorary Member</a:t>
            </a:r>
            <a:r>
              <a:rPr lang="en-US" i="0" u="none" strike="noStrike" dirty="0">
                <a:solidFill>
                  <a:schemeClr val="tx1"/>
                </a:solidFill>
              </a:rPr>
              <a:t>. </a:t>
            </a:r>
          </a:p>
          <a:p>
            <a:pPr marL="241617" lvl="1" indent="-120809" defTabSz="914266">
              <a:buFontTx/>
              <a:buChar char="•"/>
              <a:defRPr/>
            </a:pPr>
            <a:r>
              <a:rPr lang="en-US" i="0" u="none" dirty="0">
                <a:solidFill>
                  <a:schemeClr val="tx1"/>
                </a:solidFill>
              </a:rPr>
              <a:t>An individual to be recommended for Honorary Membership must have a minimum of 10 years of dedicated service and have made significant contributions to the Committee.</a:t>
            </a:r>
          </a:p>
          <a:p>
            <a:pPr marL="241617" lvl="1" indent="-120809">
              <a:buFontTx/>
              <a:buChar char="•"/>
            </a:pPr>
            <a:r>
              <a:rPr lang="en-US" i="0" u="none" dirty="0">
                <a:solidFill>
                  <a:schemeClr val="tx1"/>
                </a:solidFill>
              </a:rPr>
              <a:t>Honorary Membership is granted for life.</a:t>
            </a:r>
          </a:p>
          <a:p>
            <a:pPr marL="241617" lvl="1" indent="-120809">
              <a:buFontTx/>
              <a:buChar char="•"/>
            </a:pPr>
            <a:r>
              <a:rPr lang="en-US" i="0" u="none" dirty="0">
                <a:solidFill>
                  <a:schemeClr val="tx1"/>
                </a:solidFill>
              </a:rPr>
              <a:t>Some committee procedures have specific requirements regarding Honorary Membership, but in general Honorary Members do not have the right to vote. They may, however, participate and take part in committee affairs in accordance with their individual desires.</a:t>
            </a:r>
          </a:p>
          <a:p>
            <a:pPr marL="241300" lvl="1" indent="-120650">
              <a:buFontTx/>
              <a:buChar char="•"/>
            </a:pPr>
            <a:r>
              <a:rPr lang="en-US" i="0" u="none" dirty="0">
                <a:solidFill>
                  <a:schemeClr val="tx1"/>
                </a:solidFill>
                <a:latin typeface="Arial"/>
                <a:cs typeface="Arial"/>
              </a:rPr>
              <a:t>The candidate must be approved by 90% of the membership of the Consensus Committee and </a:t>
            </a:r>
            <a:r>
              <a:rPr lang="en-US" u="none" dirty="0">
                <a:latin typeface="Arial"/>
                <a:cs typeface="Arial"/>
              </a:rPr>
              <a:t>approved</a:t>
            </a:r>
            <a:r>
              <a:rPr lang="en-US" u="sng" dirty="0">
                <a:latin typeface="Arial"/>
                <a:cs typeface="Arial"/>
              </a:rPr>
              <a:t> </a:t>
            </a:r>
            <a:r>
              <a:rPr lang="en-US" dirty="0">
                <a:latin typeface="Arial"/>
                <a:cs typeface="Arial"/>
              </a:rPr>
              <a:t>by</a:t>
            </a:r>
            <a:r>
              <a:rPr lang="en-US" i="0" u="none" dirty="0">
                <a:solidFill>
                  <a:schemeClr val="tx1"/>
                </a:solidFill>
                <a:latin typeface="Arial"/>
                <a:cs typeface="Arial"/>
              </a:rPr>
              <a:t> the Supervisory Board on behalf of the Council on Standards and Certification.</a:t>
            </a:r>
          </a:p>
          <a:p>
            <a:pPr marL="241617" lvl="1" indent="-120809">
              <a:buFontTx/>
              <a:buChar char="•"/>
            </a:pPr>
            <a:endParaRPr lang="en-US" i="0" u="none" dirty="0">
              <a:solidFill>
                <a:schemeClr val="tx1"/>
              </a:solidFill>
            </a:endParaRPr>
          </a:p>
          <a:p>
            <a:r>
              <a:rPr lang="en-US" i="0" u="none" strike="noStrike" dirty="0">
                <a:solidFill>
                  <a:schemeClr val="tx1"/>
                </a:solidFill>
              </a:rPr>
              <a:t>Additional </a:t>
            </a:r>
            <a:r>
              <a:rPr lang="en-US" i="0" u="none" dirty="0">
                <a:solidFill>
                  <a:schemeClr val="tx1"/>
                </a:solidFill>
              </a:rPr>
              <a:t>criteria for Honorary Membership is addressed in the </a:t>
            </a:r>
            <a:r>
              <a:rPr lang="en-US" u="none" strike="noStrike" dirty="0"/>
              <a:t>Operating Procedures for ASME Codes and Standards Development Committees</a:t>
            </a:r>
            <a:r>
              <a:rPr lang="en-US" i="0" u="none" dirty="0">
                <a:solidFill>
                  <a:schemeClr val="tx1"/>
                </a:solidFill>
              </a:rPr>
              <a:t>.</a:t>
            </a:r>
          </a:p>
          <a:p>
            <a:endParaRPr lang="en-US" dirty="0"/>
          </a:p>
        </p:txBody>
      </p:sp>
    </p:spTree>
    <p:extLst>
      <p:ext uri="{BB962C8B-B14F-4D97-AF65-F5344CB8AC3E}">
        <p14:creationId xmlns:p14="http://schemas.microsoft.com/office/powerpoint/2010/main" val="546898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3375315-EFE7-4405-99ED-B6190F18661A}" type="slidenum">
              <a:rPr lang="en-US"/>
              <a:pPr/>
              <a:t>14</a:t>
            </a:fld>
            <a:endParaRPr lang="en-US"/>
          </a:p>
        </p:txBody>
      </p:sp>
      <p:sp>
        <p:nvSpPr>
          <p:cNvPr id="51202" name="Rectangle 2"/>
          <p:cNvSpPr>
            <a:spLocks noGrp="1" noRot="1" noChangeAspect="1" noChangeArrowheads="1" noTextEdit="1"/>
          </p:cNvSpPr>
          <p:nvPr>
            <p:ph type="sldImg"/>
          </p:nvPr>
        </p:nvSpPr>
        <p:spPr>
          <a:xfrm>
            <a:off x="1454150" y="471488"/>
            <a:ext cx="4537075" cy="3402012"/>
          </a:xfrm>
          <a:ln/>
        </p:spPr>
      </p:sp>
      <p:sp>
        <p:nvSpPr>
          <p:cNvPr id="51203" name="Rectangle 3"/>
          <p:cNvSpPr>
            <a:spLocks noGrp="1" noChangeArrowheads="1"/>
          </p:cNvSpPr>
          <p:nvPr>
            <p:ph type="body" idx="1"/>
          </p:nvPr>
        </p:nvSpPr>
        <p:spPr>
          <a:xfrm>
            <a:off x="489374" y="4215528"/>
            <a:ext cx="6338146" cy="4927283"/>
          </a:xfrm>
          <a:ln/>
        </p:spPr>
        <p:txBody>
          <a:bodyPr/>
          <a:lstStyle/>
          <a:p>
            <a:pPr defTabSz="966470">
              <a:defRPr/>
            </a:pPr>
            <a:r>
              <a:rPr lang="en-US" dirty="0"/>
              <a:t>We will complete our review of honors and awards with an explanation of a very special honor— election to ASME Fellow.</a:t>
            </a:r>
          </a:p>
          <a:p>
            <a:endParaRPr lang="en-US" dirty="0">
              <a:cs typeface="Times New Roman" pitchFamily="18" charset="0"/>
            </a:endParaRPr>
          </a:p>
          <a:p>
            <a:r>
              <a:rPr lang="en-US" dirty="0">
                <a:cs typeface="Times New Roman" pitchFamily="18" charset="0"/>
              </a:rPr>
              <a:t>Election of a member to the grade of Fellow is a very prestigious honor available to committee members who are also members of ASME.</a:t>
            </a:r>
          </a:p>
          <a:p>
            <a:endParaRPr lang="en-US" b="1" dirty="0">
              <a:cs typeface="Times New Roman" pitchFamily="18" charset="0"/>
            </a:endParaRPr>
          </a:p>
          <a:p>
            <a:r>
              <a:rPr lang="en-US" b="1" dirty="0">
                <a:cs typeface="Times New Roman" pitchFamily="18" charset="0"/>
              </a:rPr>
              <a:t>Description:</a:t>
            </a:r>
          </a:p>
          <a:p>
            <a:pPr marL="241617" lvl="1" indent="-120809">
              <a:buFontTx/>
              <a:buChar char="•"/>
            </a:pPr>
            <a:r>
              <a:rPr lang="en-US" dirty="0">
                <a:cs typeface="Times New Roman" pitchFamily="18" charset="0"/>
              </a:rPr>
              <a:t>The Fellow Grade is the highest elected grade of membership within ASME.</a:t>
            </a:r>
          </a:p>
          <a:p>
            <a:pPr marL="241617" lvl="1" indent="-120809">
              <a:buFontTx/>
              <a:buChar char="•"/>
            </a:pPr>
            <a:r>
              <a:rPr lang="en-US" dirty="0">
                <a:cs typeface="Times New Roman" pitchFamily="18" charset="0"/>
              </a:rPr>
              <a:t>Attainment of Fellow Grade recognizes exceptional engineering achievements and contributions to the engineering profession.</a:t>
            </a:r>
          </a:p>
          <a:p>
            <a:endParaRPr lang="en-US" dirty="0">
              <a:cs typeface="Times New Roman" pitchFamily="18" charset="0"/>
            </a:endParaRPr>
          </a:p>
          <a:p>
            <a:r>
              <a:rPr lang="en-US" b="1" dirty="0">
                <a:cs typeface="Times New Roman" pitchFamily="18" charset="0"/>
              </a:rPr>
              <a:t>Prerequisites for nomination:</a:t>
            </a:r>
          </a:p>
          <a:p>
            <a:r>
              <a:rPr lang="en-US" dirty="0">
                <a:cs typeface="Times New Roman" pitchFamily="18" charset="0"/>
              </a:rPr>
              <a:t>In order to be nominated for fellow, the candidate must:</a:t>
            </a:r>
          </a:p>
          <a:p>
            <a:pPr marL="241617" lvl="1" indent="-120809">
              <a:buFontTx/>
              <a:buChar char="•"/>
            </a:pPr>
            <a:r>
              <a:rPr lang="en-US" dirty="0">
                <a:cs typeface="Times New Roman" pitchFamily="18" charset="0"/>
              </a:rPr>
              <a:t>Currently be an ASME member (member grade)</a:t>
            </a:r>
          </a:p>
          <a:p>
            <a:pPr marL="241617" lvl="1" indent="-120809">
              <a:buFontTx/>
              <a:buChar char="•"/>
            </a:pPr>
            <a:r>
              <a:rPr lang="en-US" dirty="0">
                <a:cs typeface="Times New Roman" pitchFamily="18" charset="0"/>
              </a:rPr>
              <a:t>Have at least ten years of active practice and ten years of continuous corporate membership in ASME.</a:t>
            </a:r>
          </a:p>
        </p:txBody>
      </p:sp>
    </p:spTree>
    <p:extLst>
      <p:ext uri="{BB962C8B-B14F-4D97-AF65-F5344CB8AC3E}">
        <p14:creationId xmlns:p14="http://schemas.microsoft.com/office/powerpoint/2010/main" val="80760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8EFB8B4-D6E8-466E-A106-13074BAD2479}" type="slidenum">
              <a:rPr lang="en-US"/>
              <a:pPr/>
              <a:t>15</a:t>
            </a:fld>
            <a:endParaRPr lang="en-US"/>
          </a:p>
        </p:txBody>
      </p:sp>
      <p:sp>
        <p:nvSpPr>
          <p:cNvPr id="53250" name="Rectangle 2"/>
          <p:cNvSpPr>
            <a:spLocks noGrp="1" noRot="1" noChangeAspect="1" noChangeArrowheads="1" noTextEdit="1"/>
          </p:cNvSpPr>
          <p:nvPr>
            <p:ph type="sldImg"/>
          </p:nvPr>
        </p:nvSpPr>
        <p:spPr>
          <a:xfrm>
            <a:off x="1454150" y="471488"/>
            <a:ext cx="4537075" cy="3402012"/>
          </a:xfrm>
          <a:ln/>
        </p:spPr>
      </p:sp>
      <p:sp>
        <p:nvSpPr>
          <p:cNvPr id="53251" name="Rectangle 3"/>
          <p:cNvSpPr>
            <a:spLocks noGrp="1" noChangeArrowheads="1"/>
          </p:cNvSpPr>
          <p:nvPr>
            <p:ph type="body" idx="1"/>
          </p:nvPr>
        </p:nvSpPr>
        <p:spPr>
          <a:xfrm>
            <a:off x="489374" y="4215528"/>
            <a:ext cx="6338146" cy="4927283"/>
          </a:xfrm>
          <a:ln/>
        </p:spPr>
        <p:txBody>
          <a:bodyPr/>
          <a:lstStyle/>
          <a:p>
            <a:r>
              <a:rPr lang="en-US" b="1" dirty="0">
                <a:ea typeface="Arial Unicode MS" pitchFamily="34" charset="-128"/>
                <a:cs typeface="Arial Unicode MS" pitchFamily="34" charset="-128"/>
              </a:rPr>
              <a:t>Requirements:</a:t>
            </a:r>
          </a:p>
          <a:p>
            <a:endParaRPr lang="en-US" dirty="0">
              <a:ea typeface="Arial Unicode MS" pitchFamily="34" charset="-128"/>
              <a:cs typeface="Arial Unicode MS" pitchFamily="34" charset="-128"/>
            </a:endParaRPr>
          </a:p>
          <a:p>
            <a:r>
              <a:rPr lang="en-US" dirty="0">
                <a:ea typeface="Arial Unicode MS" pitchFamily="34" charset="-128"/>
                <a:cs typeface="Arial Unicode MS" pitchFamily="34" charset="-128"/>
              </a:rPr>
              <a:t>To be considered as a fellow, the candidate must:</a:t>
            </a:r>
          </a:p>
          <a:p>
            <a:pPr marL="241617" lvl="1" indent="-120809">
              <a:buFontTx/>
              <a:buChar char="•"/>
            </a:pPr>
            <a:r>
              <a:rPr lang="en-US" dirty="0">
                <a:ea typeface="Arial Unicode MS" pitchFamily="34" charset="-128"/>
                <a:cs typeface="Arial Unicode MS" pitchFamily="34" charset="-128"/>
              </a:rPr>
              <a:t>Have had a career of significant engineering achievement, meeting at least one of nine qualification categories.  </a:t>
            </a:r>
          </a:p>
          <a:p>
            <a:pPr marL="241617" lvl="1" indent="-120809">
              <a:buFontTx/>
              <a:buChar char="•"/>
            </a:pPr>
            <a:r>
              <a:rPr lang="en-US" dirty="0">
                <a:ea typeface="Arial Unicode MS" pitchFamily="34" charset="-128"/>
                <a:cs typeface="Arial Unicode MS" pitchFamily="34" charset="-128"/>
              </a:rPr>
              <a:t>Significant engineering achievement can be in areas such as project management or educational leadership; or the candidate could have a distinguished career in engineering consulting or have made contributions to the Society through their Professional Sector or other Technical Divisions, </a:t>
            </a:r>
            <a:r>
              <a:rPr lang="en-US" dirty="0"/>
              <a:t>Standards and Certification</a:t>
            </a:r>
            <a:r>
              <a:rPr lang="en-US" dirty="0">
                <a:ea typeface="Arial Unicode MS" pitchFamily="34" charset="-128"/>
                <a:cs typeface="Arial Unicode MS" pitchFamily="34" charset="-128"/>
              </a:rPr>
              <a:t>, Regional Areas or other activity. Their contributions may be exemplified by long-standing and leadership positions with the Society or the individual may have had a major role in the development of significant rules, regulations, standards, enforcement policies or procedures, or legislation. </a:t>
            </a:r>
            <a:endParaRPr lang="en-US" dirty="0">
              <a:cs typeface="Times New Roman" pitchFamily="18" charset="0"/>
            </a:endParaRPr>
          </a:p>
          <a:p>
            <a:pPr marL="241617" lvl="1" indent="-120809" defTabSz="914266">
              <a:buFontTx/>
              <a:buChar char="•"/>
              <a:defRPr/>
            </a:pPr>
            <a:r>
              <a:rPr lang="en-US" dirty="0">
                <a:ea typeface="Arial Unicode MS" pitchFamily="34" charset="-128"/>
                <a:cs typeface="Arial Unicode MS" pitchFamily="34" charset="-128"/>
              </a:rPr>
              <a:t>See  ASME Website (https://www.asme.org/about-asme/honors-awards/fellows/qualifications-category) for a description of the categories. </a:t>
            </a:r>
          </a:p>
          <a:p>
            <a:pPr marL="241617" lvl="1" indent="-120809">
              <a:buFontTx/>
              <a:buChar char="•"/>
            </a:pPr>
            <a:endParaRPr lang="en-US" dirty="0">
              <a:cs typeface="Times New Roman" pitchFamily="18" charset="0"/>
            </a:endParaRPr>
          </a:p>
          <a:p>
            <a:endParaRPr lang="en-US" strike="sngStrike" dirty="0">
              <a:cs typeface="Times New Roman" pitchFamily="18" charset="0"/>
            </a:endParaRPr>
          </a:p>
          <a:p>
            <a:endParaRPr lang="en-US" dirty="0"/>
          </a:p>
        </p:txBody>
      </p:sp>
    </p:spTree>
    <p:extLst>
      <p:ext uri="{BB962C8B-B14F-4D97-AF65-F5344CB8AC3E}">
        <p14:creationId xmlns:p14="http://schemas.microsoft.com/office/powerpoint/2010/main" val="93500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8EFB8B4-D6E8-466E-A106-13074BAD2479}" type="slidenum">
              <a:rPr lang="en-US"/>
              <a:pPr/>
              <a:t>16</a:t>
            </a:fld>
            <a:endParaRPr lang="en-US"/>
          </a:p>
        </p:txBody>
      </p:sp>
      <p:sp>
        <p:nvSpPr>
          <p:cNvPr id="53250" name="Rectangle 2"/>
          <p:cNvSpPr>
            <a:spLocks noGrp="1" noRot="1" noChangeAspect="1" noChangeArrowheads="1" noTextEdit="1"/>
          </p:cNvSpPr>
          <p:nvPr>
            <p:ph type="sldImg"/>
          </p:nvPr>
        </p:nvSpPr>
        <p:spPr>
          <a:xfrm>
            <a:off x="1454150" y="471488"/>
            <a:ext cx="4537075" cy="3402012"/>
          </a:xfrm>
          <a:ln/>
        </p:spPr>
      </p:sp>
      <p:sp>
        <p:nvSpPr>
          <p:cNvPr id="53251" name="Rectangle 3"/>
          <p:cNvSpPr>
            <a:spLocks noGrp="1" noChangeArrowheads="1"/>
          </p:cNvSpPr>
          <p:nvPr>
            <p:ph type="body" idx="1"/>
          </p:nvPr>
        </p:nvSpPr>
        <p:spPr>
          <a:xfrm>
            <a:off x="489374" y="4215528"/>
            <a:ext cx="6338146" cy="4927283"/>
          </a:xfrm>
          <a:ln/>
        </p:spPr>
        <p:txBody>
          <a:bodyPr/>
          <a:lstStyle/>
          <a:p>
            <a:r>
              <a:rPr lang="en-US" b="1" i="0" u="none" dirty="0">
                <a:solidFill>
                  <a:schemeClr val="tx1"/>
                </a:solidFill>
                <a:ea typeface="Arial Unicode MS" pitchFamily="34" charset="-128"/>
                <a:cs typeface="Arial Unicode MS" pitchFamily="34" charset="-128"/>
              </a:rPr>
              <a:t>Requirements:</a:t>
            </a:r>
          </a:p>
          <a:p>
            <a:endParaRPr lang="en-US" i="0" u="none" dirty="0">
              <a:solidFill>
                <a:schemeClr val="tx1"/>
              </a:solidFill>
              <a:ea typeface="Arial Unicode MS" pitchFamily="34" charset="-128"/>
              <a:cs typeface="Arial Unicode MS" pitchFamily="34" charset="-128"/>
            </a:endParaRPr>
          </a:p>
          <a:p>
            <a:pPr marL="241617" lvl="1" indent="-120809">
              <a:buFontTx/>
              <a:buChar char="•"/>
            </a:pPr>
            <a:r>
              <a:rPr lang="en-US" i="0" u="none" dirty="0">
                <a:solidFill>
                  <a:schemeClr val="tx1"/>
                </a:solidFill>
                <a:cs typeface="Times New Roman" pitchFamily="18" charset="0"/>
              </a:rPr>
              <a:t>A</a:t>
            </a:r>
            <a:r>
              <a:rPr lang="en-US" i="0" u="none" baseline="0" dirty="0">
                <a:solidFill>
                  <a:schemeClr val="tx1"/>
                </a:solidFill>
                <a:cs typeface="Times New Roman" pitchFamily="18" charset="0"/>
              </a:rPr>
              <a:t> nomination of a candidate must have </a:t>
            </a:r>
            <a:r>
              <a:rPr lang="en-US" i="0" u="none" dirty="0">
                <a:solidFill>
                  <a:schemeClr val="tx1"/>
                </a:solidFill>
                <a:cs typeface="Times New Roman" pitchFamily="18" charset="0"/>
              </a:rPr>
              <a:t>at four sponsors, including</a:t>
            </a:r>
          </a:p>
          <a:p>
            <a:pPr marL="483236" lvl="2" indent="-120809">
              <a:buFont typeface="Arial" charset="0"/>
              <a:buChar char="–"/>
            </a:pPr>
            <a:r>
              <a:rPr lang="en-US" i="0" u="none" dirty="0">
                <a:solidFill>
                  <a:schemeClr val="tx1"/>
                </a:solidFill>
                <a:cs typeface="Times New Roman" pitchFamily="18" charset="0"/>
              </a:rPr>
              <a:t>the nominator or initiator and </a:t>
            </a:r>
          </a:p>
          <a:p>
            <a:pPr marL="483236" lvl="2" indent="-120809">
              <a:spcBef>
                <a:spcPct val="0"/>
              </a:spcBef>
              <a:buFont typeface="Arial" charset="0"/>
              <a:buChar char="–"/>
            </a:pPr>
            <a:r>
              <a:rPr lang="en-US" i="0" u="none" dirty="0">
                <a:solidFill>
                  <a:schemeClr val="tx1"/>
                </a:solidFill>
                <a:cs typeface="Times New Roman" pitchFamily="18" charset="0"/>
              </a:rPr>
              <a:t>three sponsors </a:t>
            </a:r>
          </a:p>
          <a:p>
            <a:pPr marL="940368" lvl="3" indent="-120809">
              <a:spcBef>
                <a:spcPct val="0"/>
              </a:spcBef>
              <a:buFont typeface="Arial" charset="0"/>
              <a:buChar char="–"/>
            </a:pPr>
            <a:r>
              <a:rPr lang="en-US" i="0" u="none" dirty="0">
                <a:solidFill>
                  <a:schemeClr val="tx1"/>
                </a:solidFill>
                <a:cs typeface="Times New Roman" pitchFamily="18" charset="0"/>
              </a:rPr>
              <a:t>The Nominator</a:t>
            </a:r>
            <a:r>
              <a:rPr lang="en-US" i="0" u="none" baseline="0" dirty="0">
                <a:solidFill>
                  <a:schemeClr val="tx1"/>
                </a:solidFill>
                <a:cs typeface="Times New Roman" pitchFamily="18" charset="0"/>
              </a:rPr>
              <a:t> and at least two of the sponsors </a:t>
            </a:r>
            <a:r>
              <a:rPr lang="en-US" i="0" u="none" dirty="0">
                <a:solidFill>
                  <a:schemeClr val="tx1"/>
                </a:solidFill>
                <a:cs typeface="Times New Roman" pitchFamily="18" charset="0"/>
              </a:rPr>
              <a:t>must </a:t>
            </a:r>
            <a:r>
              <a:rPr lang="en-US" i="0" u="none" strike="noStrike" dirty="0">
                <a:solidFill>
                  <a:schemeClr val="tx1"/>
                </a:solidFill>
                <a:cs typeface="Times New Roman" pitchFamily="18" charset="0"/>
              </a:rPr>
              <a:t>be a</a:t>
            </a:r>
            <a:r>
              <a:rPr lang="en-US" i="0" u="none" strike="noStrike" baseline="0" dirty="0">
                <a:solidFill>
                  <a:schemeClr val="tx1"/>
                </a:solidFill>
                <a:cs typeface="Times New Roman" pitchFamily="18" charset="0"/>
              </a:rPr>
              <a:t> corporate member or Fellow</a:t>
            </a:r>
            <a:r>
              <a:rPr lang="en-US" i="0" u="none" dirty="0">
                <a:solidFill>
                  <a:schemeClr val="tx1"/>
                </a:solidFill>
                <a:cs typeface="Times New Roman" pitchFamily="18" charset="0"/>
              </a:rPr>
              <a:t>.</a:t>
            </a:r>
          </a:p>
          <a:p>
            <a:pPr marL="940368" lvl="3" indent="-120809">
              <a:spcBef>
                <a:spcPct val="0"/>
              </a:spcBef>
              <a:buFont typeface="Arial" charset="0"/>
              <a:buChar char="–"/>
            </a:pPr>
            <a:r>
              <a:rPr lang="en-US" i="0" u="none" dirty="0">
                <a:solidFill>
                  <a:schemeClr val="tx1"/>
                </a:solidFill>
                <a:cs typeface="Times New Roman" pitchFamily="18" charset="0"/>
              </a:rPr>
              <a:t>Sponsors who are not Fellows or Members of ASME should be chosen to broaden the base of sponsor support. </a:t>
            </a:r>
          </a:p>
          <a:p>
            <a:endParaRPr lang="en-US" i="0" u="none" dirty="0">
              <a:solidFill>
                <a:schemeClr val="tx1"/>
              </a:solidFill>
              <a:cs typeface="Times New Roman" pitchFamily="18" charset="0"/>
            </a:endParaRPr>
          </a:p>
          <a:p>
            <a:r>
              <a:rPr lang="en-US" i="0" u="none" dirty="0">
                <a:solidFill>
                  <a:schemeClr val="tx1"/>
                </a:solidFill>
              </a:rPr>
              <a:t>Comprehensive</a:t>
            </a:r>
            <a:r>
              <a:rPr lang="en-US" i="0" u="none" baseline="0" dirty="0">
                <a:solidFill>
                  <a:schemeClr val="tx1"/>
                </a:solidFill>
              </a:rPr>
              <a:t> guidance on the nomination process may be found on the ASME website (https://www.asme.org/about-asme/get-involved/honors-awards/fellows/nomination-steps).</a:t>
            </a:r>
          </a:p>
          <a:p>
            <a:endParaRPr lang="en-US" u="sng" baseline="0" dirty="0"/>
          </a:p>
          <a:p>
            <a:endParaRPr lang="en-US" u="sng" dirty="0"/>
          </a:p>
        </p:txBody>
      </p:sp>
    </p:spTree>
    <p:extLst>
      <p:ext uri="{BB962C8B-B14F-4D97-AF65-F5344CB8AC3E}">
        <p14:creationId xmlns:p14="http://schemas.microsoft.com/office/powerpoint/2010/main" val="1138763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02EA722-E23C-41C1-B762-DAF03EFAE8EA}" type="slidenum">
              <a:rPr lang="en-US"/>
              <a:pPr/>
              <a:t>17</a:t>
            </a:fld>
            <a:endParaRPr lang="en-US"/>
          </a:p>
        </p:txBody>
      </p:sp>
      <p:sp>
        <p:nvSpPr>
          <p:cNvPr id="57346" name="Rectangle 2"/>
          <p:cNvSpPr>
            <a:spLocks noGrp="1" noRot="1" noChangeAspect="1" noChangeArrowheads="1" noTextEdit="1"/>
          </p:cNvSpPr>
          <p:nvPr>
            <p:ph type="sldImg"/>
          </p:nvPr>
        </p:nvSpPr>
        <p:spPr>
          <a:xfrm>
            <a:off x="1452563" y="471488"/>
            <a:ext cx="4537075" cy="3402012"/>
          </a:xfrm>
          <a:ln/>
        </p:spPr>
      </p:sp>
      <p:sp>
        <p:nvSpPr>
          <p:cNvPr id="57347" name="Rectangle 3"/>
          <p:cNvSpPr>
            <a:spLocks noGrp="1" noChangeArrowheads="1"/>
          </p:cNvSpPr>
          <p:nvPr>
            <p:ph type="body" idx="1"/>
          </p:nvPr>
        </p:nvSpPr>
        <p:spPr>
          <a:xfrm>
            <a:off x="489374" y="4215528"/>
            <a:ext cx="6338146" cy="4927283"/>
          </a:xfrm>
          <a:ln/>
        </p:spPr>
        <p:txBody>
          <a:bodyPr/>
          <a:lstStyle/>
          <a:p>
            <a:r>
              <a:rPr lang="en-US" i="0" u="none">
                <a:solidFill>
                  <a:schemeClr val="tx1"/>
                </a:solidFill>
              </a:rPr>
              <a:t>This brings us to the end of our review of ASME awards and honors. </a:t>
            </a:r>
          </a:p>
          <a:p>
            <a:endParaRPr lang="en-US" i="0" u="none">
              <a:solidFill>
                <a:schemeClr val="tx1"/>
              </a:solidFill>
            </a:endParaRPr>
          </a:p>
          <a:p>
            <a:pPr lvl="0" fontAlgn="base"/>
            <a:r>
              <a:rPr lang="en-US" sz="1200"/>
              <a:t>The Honors and Awards program recognizes outstanding contributions to the art and science of engineering.</a:t>
            </a:r>
          </a:p>
          <a:p>
            <a:pPr lvl="0" fontAlgn="base"/>
            <a:r>
              <a:rPr lang="en-US" sz="1200"/>
              <a:t>The ASME Honors and Awards Web site provides the various ASME honors and awards available.  For each award, the website provides the qualifications, lists past recipients, and explains the procedures for granting the award. </a:t>
            </a:r>
          </a:p>
          <a:p>
            <a:pPr lvl="0" fontAlgn="base"/>
            <a:r>
              <a:rPr lang="en-US" sz="1200"/>
              <a:t>ASME Fellow Highest grade of membership and Recognizes exceptional achievements and contributions</a:t>
            </a:r>
          </a:p>
          <a:p>
            <a:r>
              <a:rPr lang="en-US"/>
              <a:t> </a:t>
            </a:r>
          </a:p>
          <a:p>
            <a:pPr defTabSz="966470">
              <a:defRPr/>
            </a:pPr>
            <a:r>
              <a:rPr lang="en-US"/>
              <a:t> </a:t>
            </a:r>
          </a:p>
          <a:p>
            <a:endParaRPr lang="en-US"/>
          </a:p>
        </p:txBody>
      </p:sp>
    </p:spTree>
    <p:extLst>
      <p:ext uri="{BB962C8B-B14F-4D97-AF65-F5344CB8AC3E}">
        <p14:creationId xmlns:p14="http://schemas.microsoft.com/office/powerpoint/2010/main" val="1762068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E0D0390-F3F9-4510-A2DA-4F42AC845841}" type="slidenum">
              <a:rPr lang="en-US"/>
              <a:pPr/>
              <a:t>18</a:t>
            </a:fld>
            <a:endParaRPr lang="en-US"/>
          </a:p>
        </p:txBody>
      </p:sp>
      <p:sp>
        <p:nvSpPr>
          <p:cNvPr id="59394" name="Rectangle 2"/>
          <p:cNvSpPr>
            <a:spLocks noGrp="1" noRot="1" noChangeAspect="1" noChangeArrowheads="1" noTextEdit="1"/>
          </p:cNvSpPr>
          <p:nvPr>
            <p:ph type="sldImg"/>
          </p:nvPr>
        </p:nvSpPr>
        <p:spPr>
          <a:xfrm>
            <a:off x="1454150" y="471488"/>
            <a:ext cx="4537075" cy="3402012"/>
          </a:xfrm>
          <a:ln/>
        </p:spPr>
      </p:sp>
      <p:sp>
        <p:nvSpPr>
          <p:cNvPr id="59395" name="Rectangle 3"/>
          <p:cNvSpPr>
            <a:spLocks noGrp="1" noChangeArrowheads="1"/>
          </p:cNvSpPr>
          <p:nvPr>
            <p:ph type="body" idx="1"/>
          </p:nvPr>
        </p:nvSpPr>
        <p:spPr>
          <a:xfrm>
            <a:off x="489374" y="4215528"/>
            <a:ext cx="6338146" cy="4927283"/>
          </a:xfrm>
          <a:ln/>
        </p:spPr>
        <p:txBody>
          <a:bodyPr/>
          <a:lstStyle/>
          <a:p>
            <a:r>
              <a:rPr lang="en-US" i="0" u="none">
                <a:solidFill>
                  <a:schemeClr val="tx1"/>
                </a:solidFill>
              </a:rPr>
              <a:t>The websites listed on this page are provided for your reference and contain additional information on ASME </a:t>
            </a:r>
            <a:r>
              <a:rPr lang="en-US" i="0" u="none" baseline="0">
                <a:solidFill>
                  <a:schemeClr val="tx1"/>
                </a:solidFill>
              </a:rPr>
              <a:t>Honors and Awards.</a:t>
            </a:r>
          </a:p>
          <a:p>
            <a:endParaRPr lang="en-US" i="0" u="none" baseline="0">
              <a:solidFill>
                <a:schemeClr val="tx1"/>
              </a:solidFill>
            </a:endParaRPr>
          </a:p>
          <a:p>
            <a:pPr defTabSz="914266">
              <a:defRPr/>
            </a:pPr>
            <a:r>
              <a:rPr lang="en-US" b="0" i="0" u="none" baseline="0">
                <a:solidFill>
                  <a:schemeClr val="tx1"/>
                </a:solidFill>
              </a:rPr>
              <a:t>For Committee specific Honors and Awards, please reference the appropriate Committee pages on C&amp;S Connect. </a:t>
            </a:r>
            <a:endParaRPr lang="en-US" b="0" i="0" u="none">
              <a:solidFill>
                <a:schemeClr val="tx1"/>
              </a:solidFill>
            </a:endParaRPr>
          </a:p>
          <a:p>
            <a:endParaRPr lang="en-US" b="1" baseline="0"/>
          </a:p>
        </p:txBody>
      </p:sp>
    </p:spTree>
    <p:extLst>
      <p:ext uri="{BB962C8B-B14F-4D97-AF65-F5344CB8AC3E}">
        <p14:creationId xmlns:p14="http://schemas.microsoft.com/office/powerpoint/2010/main" val="82968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t>Module A contains </a:t>
            </a:r>
            <a:r>
              <a:rPr lang="en-US" u="none"/>
              <a:t>six</a:t>
            </a:r>
            <a:r>
              <a:rPr lang="en-US"/>
              <a:t> submodules. This is Module A4 Honors and Awards.</a:t>
            </a:r>
          </a:p>
          <a:p>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347788" y="477838"/>
            <a:ext cx="4594225" cy="3446462"/>
          </a:xfrm>
          <a:ln/>
        </p:spPr>
      </p:sp>
      <p:sp>
        <p:nvSpPr>
          <p:cNvPr id="16387" name="Rectangle 3"/>
          <p:cNvSpPr>
            <a:spLocks noGrp="1" noChangeArrowheads="1"/>
          </p:cNvSpPr>
          <p:nvPr>
            <p:ph type="body" idx="1"/>
          </p:nvPr>
        </p:nvSpPr>
        <p:spPr>
          <a:xfrm>
            <a:off x="540175" y="4270535"/>
            <a:ext cx="6228080" cy="4990623"/>
          </a:xfrm>
          <a:ln/>
        </p:spPr>
        <p:txBody>
          <a:bodyPr/>
          <a:lstStyle/>
          <a:p>
            <a:endParaRPr lang="en-US"/>
          </a:p>
        </p:txBody>
      </p:sp>
    </p:spTree>
    <p:extLst>
      <p:ext uri="{BB962C8B-B14F-4D97-AF65-F5344CB8AC3E}">
        <p14:creationId xmlns:p14="http://schemas.microsoft.com/office/powerpoint/2010/main" val="346947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0D92F3F-39A9-40D7-9419-0235EBAE9BC1}" type="slidenum">
              <a:rPr lang="en-US"/>
              <a:pPr/>
              <a:t>3</a:t>
            </a:fld>
            <a:endParaRPr lang="en-US"/>
          </a:p>
        </p:txBody>
      </p:sp>
      <p:sp>
        <p:nvSpPr>
          <p:cNvPr id="20482" name="Rectangle 2"/>
          <p:cNvSpPr>
            <a:spLocks noGrp="1" noRot="1" noChangeAspect="1" noChangeArrowheads="1" noTextEdit="1"/>
          </p:cNvSpPr>
          <p:nvPr>
            <p:ph type="sldImg"/>
          </p:nvPr>
        </p:nvSpPr>
        <p:spPr>
          <a:xfrm>
            <a:off x="1452563" y="471488"/>
            <a:ext cx="4537075" cy="3402012"/>
          </a:xfrm>
          <a:ln/>
        </p:spPr>
      </p:sp>
      <p:sp>
        <p:nvSpPr>
          <p:cNvPr id="20483" name="Rectangle 3"/>
          <p:cNvSpPr>
            <a:spLocks noGrp="1" noChangeArrowheads="1"/>
          </p:cNvSpPr>
          <p:nvPr>
            <p:ph type="body" idx="1"/>
          </p:nvPr>
        </p:nvSpPr>
        <p:spPr>
          <a:xfrm>
            <a:off x="489374" y="4215528"/>
            <a:ext cx="6338146" cy="4927283"/>
          </a:xfrm>
          <a:ln/>
        </p:spPr>
        <p:txBody>
          <a:bodyPr/>
          <a:lstStyle/>
          <a:p>
            <a:pPr marL="364105" indent="-315445"/>
            <a:r>
              <a:rPr lang="en-US" u="none" dirty="0"/>
              <a:t>At the end of this module you will </a:t>
            </a:r>
            <a:r>
              <a:rPr lang="en-US" u="none" strike="noStrike" dirty="0"/>
              <a:t>understand</a:t>
            </a:r>
            <a:r>
              <a:rPr lang="en-US" u="none" strike="noStrike" baseline="0" dirty="0"/>
              <a:t> </a:t>
            </a:r>
            <a:r>
              <a:rPr lang="en-US" u="none" dirty="0"/>
              <a:t>the purpose of the Honors and Awards program,</a:t>
            </a:r>
            <a:r>
              <a:rPr lang="en-US" u="none" baseline="0" dirty="0"/>
              <a:t> b</a:t>
            </a:r>
            <a:r>
              <a:rPr lang="en-US" u="none" dirty="0"/>
              <a:t>e able to describe</a:t>
            </a:r>
            <a:r>
              <a:rPr lang="en-US" u="none" baseline="0" dirty="0"/>
              <a:t> various </a:t>
            </a:r>
            <a:r>
              <a:rPr lang="en-US" u="none" dirty="0"/>
              <a:t>honors, and awards available to S&amp;C volunteers and understand the </a:t>
            </a:r>
            <a:r>
              <a:rPr lang="en-US" dirty="0">
                <a:solidFill>
                  <a:srgbClr val="FF0000"/>
                </a:solidFill>
              </a:rPr>
              <a:t>qualifications necessary </a:t>
            </a:r>
            <a:r>
              <a:rPr lang="en-US" u="none" dirty="0"/>
              <a:t>to become an ASME Fellow.</a:t>
            </a:r>
          </a:p>
          <a:p>
            <a:endParaRPr lang="en-US" u="none" dirty="0"/>
          </a:p>
          <a:p>
            <a:endParaRPr lang="en-US" u="none" dirty="0"/>
          </a:p>
          <a:p>
            <a:endParaRPr lang="en-US" dirty="0"/>
          </a:p>
        </p:txBody>
      </p:sp>
    </p:spTree>
    <p:extLst>
      <p:ext uri="{BB962C8B-B14F-4D97-AF65-F5344CB8AC3E}">
        <p14:creationId xmlns:p14="http://schemas.microsoft.com/office/powerpoint/2010/main" val="250793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6E716F1-C972-4D8D-9AC7-6B0CEA6491F5}" type="slidenum">
              <a:rPr lang="en-US"/>
              <a:pPr/>
              <a:t>4</a:t>
            </a:fld>
            <a:endParaRPr lang="en-US"/>
          </a:p>
        </p:txBody>
      </p:sp>
      <p:sp>
        <p:nvSpPr>
          <p:cNvPr id="26626" name="Rectangle 2"/>
          <p:cNvSpPr>
            <a:spLocks noGrp="1" noRot="1" noChangeAspect="1" noChangeArrowheads="1" noTextEdit="1"/>
          </p:cNvSpPr>
          <p:nvPr>
            <p:ph type="sldImg"/>
          </p:nvPr>
        </p:nvSpPr>
        <p:spPr>
          <a:xfrm>
            <a:off x="1454150" y="471488"/>
            <a:ext cx="4537075" cy="3402012"/>
          </a:xfrm>
          <a:ln/>
        </p:spPr>
      </p:sp>
      <p:sp>
        <p:nvSpPr>
          <p:cNvPr id="26627" name="Rectangle 3"/>
          <p:cNvSpPr>
            <a:spLocks noGrp="1" noChangeArrowheads="1"/>
          </p:cNvSpPr>
          <p:nvPr>
            <p:ph type="body" idx="1"/>
          </p:nvPr>
        </p:nvSpPr>
        <p:spPr>
          <a:xfrm>
            <a:off x="489374" y="4215528"/>
            <a:ext cx="6338146" cy="4927283"/>
          </a:xfrm>
          <a:ln/>
        </p:spPr>
        <p:txBody>
          <a:bodyPr/>
          <a:lstStyle/>
          <a:p>
            <a:pPr defTabSz="966470">
              <a:defRPr/>
            </a:pPr>
            <a:r>
              <a:rPr lang="en-US" u="none"/>
              <a:t>Let’s begin by looking at the honors and awards program as a whole. </a:t>
            </a:r>
          </a:p>
          <a:p>
            <a:endParaRPr lang="en-US" b="1" u="none"/>
          </a:p>
          <a:p>
            <a:r>
              <a:rPr lang="en-US" b="1" u="none"/>
              <a:t>Purpose:</a:t>
            </a:r>
          </a:p>
          <a:p>
            <a:r>
              <a:rPr lang="en-US" b="0" i="0" u="none"/>
              <a:t>To</a:t>
            </a:r>
            <a:r>
              <a:rPr lang="en-US" b="0" i="1" u="none" baseline="0"/>
              <a:t> </a:t>
            </a:r>
            <a:r>
              <a:rPr lang="en-US" b="0" i="0" u="none" baseline="0"/>
              <a:t>recognize</a:t>
            </a:r>
            <a:r>
              <a:rPr lang="en-US" b="0" i="1" u="none" baseline="0"/>
              <a:t> </a:t>
            </a:r>
            <a:r>
              <a:rPr lang="en-US" u="none"/>
              <a:t> outstanding achievement in engineering.</a:t>
            </a:r>
          </a:p>
          <a:p>
            <a:pPr>
              <a:spcBef>
                <a:spcPct val="0"/>
              </a:spcBef>
            </a:pPr>
            <a:endParaRPr lang="en-US" u="none"/>
          </a:p>
          <a:p>
            <a:pPr>
              <a:spcBef>
                <a:spcPct val="0"/>
              </a:spcBef>
            </a:pPr>
            <a:r>
              <a:rPr lang="en-US" u="none"/>
              <a:t>Through its program of honors and awards, ASME:</a:t>
            </a:r>
          </a:p>
          <a:p>
            <a:pPr marL="241617" lvl="1" indent="-120809">
              <a:buFontTx/>
              <a:buChar char="•"/>
            </a:pPr>
            <a:r>
              <a:rPr lang="en-US" u="none"/>
              <a:t>Recognizes a wide</a:t>
            </a:r>
            <a:r>
              <a:rPr lang="en-US" u="none" baseline="0"/>
              <a:t> variety of</a:t>
            </a:r>
            <a:r>
              <a:rPr lang="en-US" u="none"/>
              <a:t> outstanding contributions to the art and science of engineering</a:t>
            </a:r>
          </a:p>
          <a:p>
            <a:pPr marL="241617" lvl="1" indent="-120809">
              <a:buFontTx/>
              <a:buChar char="•"/>
            </a:pPr>
            <a:r>
              <a:rPr lang="en-US" u="none"/>
              <a:t>Provides inspiring examples to all engineers and helps to identify ASME with excellence in engineering</a:t>
            </a:r>
            <a:br>
              <a:rPr lang="en-US" u="none"/>
            </a:br>
            <a:endParaRPr lang="en-US" u="none"/>
          </a:p>
          <a:p>
            <a:r>
              <a:rPr lang="en-US" b="1" u="none"/>
              <a:t>Administration:</a:t>
            </a:r>
          </a:p>
          <a:p>
            <a:pPr marL="241617" lvl="1" indent="-120809">
              <a:buFontTx/>
              <a:buChar char="•"/>
            </a:pPr>
            <a:r>
              <a:rPr lang="en-US" u="none"/>
              <a:t>The program of honors and awards is administered by:</a:t>
            </a:r>
          </a:p>
          <a:p>
            <a:pPr marL="483236" lvl="2" indent="-120809">
              <a:buFont typeface="Arial" charset="0"/>
              <a:buChar char="–"/>
            </a:pPr>
            <a:r>
              <a:rPr lang="en-US" u="none"/>
              <a:t>The Board of Governors   </a:t>
            </a:r>
          </a:p>
          <a:p>
            <a:pPr marL="483236" lvl="2" indent="-120809">
              <a:spcBef>
                <a:spcPct val="0"/>
              </a:spcBef>
              <a:buFont typeface="Arial" charset="0"/>
              <a:buChar char="–"/>
            </a:pPr>
            <a:r>
              <a:rPr lang="en-US" u="none"/>
              <a:t>A Committee on Honors </a:t>
            </a:r>
          </a:p>
          <a:p>
            <a:pPr marL="483236" lvl="2" indent="-120809">
              <a:spcBef>
                <a:spcPct val="0"/>
              </a:spcBef>
              <a:buFont typeface="Arial" charset="0"/>
              <a:buChar char="–"/>
            </a:pPr>
            <a:r>
              <a:rPr lang="en-US" u="none"/>
              <a:t>A General Awards Committee</a:t>
            </a:r>
          </a:p>
          <a:p>
            <a:pPr marL="483236" lvl="2" indent="-120809">
              <a:spcBef>
                <a:spcPct val="0"/>
              </a:spcBef>
              <a:buFont typeface="Arial" charset="0"/>
              <a:buChar char="–"/>
            </a:pPr>
            <a:r>
              <a:rPr lang="en-US" u="none"/>
              <a:t>Several Special Award Committees</a:t>
            </a:r>
          </a:p>
          <a:p>
            <a:pPr marL="241617" lvl="1" indent="-120809">
              <a:buFontTx/>
              <a:buChar char="•"/>
            </a:pPr>
            <a:r>
              <a:rPr lang="en-US" u="none"/>
              <a:t>The Board of Governors selects recipients of Honorary Membership in the Society and of the ASME Medal. </a:t>
            </a:r>
            <a:r>
              <a:rPr lang="en-US" u="none" strike="noStrike"/>
              <a:t>Responsibility</a:t>
            </a:r>
            <a:r>
              <a:rPr lang="en-US" u="none"/>
              <a:t> for all other awards is delegated</a:t>
            </a:r>
            <a:r>
              <a:rPr lang="en-US" u="none" baseline="0"/>
              <a:t> </a:t>
            </a:r>
            <a:r>
              <a:rPr lang="en-US" u="none"/>
              <a:t>to the Committee on Honors, based on recommendations from the General Awards and Special Awards Committees.</a:t>
            </a:r>
          </a:p>
        </p:txBody>
      </p:sp>
    </p:spTree>
    <p:extLst>
      <p:ext uri="{BB962C8B-B14F-4D97-AF65-F5344CB8AC3E}">
        <p14:creationId xmlns:p14="http://schemas.microsoft.com/office/powerpoint/2010/main" val="92939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D35796E-80C3-4C94-977C-F0A46C5FB7B0}" type="slidenum">
              <a:rPr lang="en-US"/>
              <a:pPr/>
              <a:t>5</a:t>
            </a:fld>
            <a:endParaRPr lang="en-US"/>
          </a:p>
        </p:txBody>
      </p:sp>
      <p:sp>
        <p:nvSpPr>
          <p:cNvPr id="28674" name="Rectangle 2"/>
          <p:cNvSpPr>
            <a:spLocks noGrp="1" noRot="1" noChangeAspect="1" noChangeArrowheads="1" noTextEdit="1"/>
          </p:cNvSpPr>
          <p:nvPr>
            <p:ph type="sldImg"/>
          </p:nvPr>
        </p:nvSpPr>
        <p:spPr>
          <a:xfrm>
            <a:off x="1454150" y="471488"/>
            <a:ext cx="4537075" cy="3402012"/>
          </a:xfrm>
          <a:ln/>
        </p:spPr>
      </p:sp>
      <p:sp>
        <p:nvSpPr>
          <p:cNvPr id="28675" name="Rectangle 3"/>
          <p:cNvSpPr>
            <a:spLocks noGrp="1" noChangeArrowheads="1"/>
          </p:cNvSpPr>
          <p:nvPr>
            <p:ph type="body" idx="1"/>
          </p:nvPr>
        </p:nvSpPr>
        <p:spPr>
          <a:xfrm>
            <a:off x="489374" y="4215528"/>
            <a:ext cx="6338146" cy="4927283"/>
          </a:xfrm>
          <a:ln/>
        </p:spPr>
        <p:txBody>
          <a:bodyPr/>
          <a:lstStyle/>
          <a:p>
            <a:r>
              <a:rPr lang="en-US" b="1" i="0" u="none"/>
              <a:t>Nomination:</a:t>
            </a:r>
          </a:p>
          <a:p>
            <a:pPr marL="241617" lvl="1" indent="-120809">
              <a:buFontTx/>
              <a:buChar char="•"/>
            </a:pPr>
            <a:r>
              <a:rPr lang="en-US" i="0" u="none"/>
              <a:t>Any individual member or committee may nominate candidates for any Society honor or award or for any joint award, except individual voting members of a committee that evaluates the nomination(s). </a:t>
            </a:r>
            <a:br>
              <a:rPr lang="en-US" i="0" u="none"/>
            </a:br>
            <a:endParaRPr lang="en-US" b="1" i="0" u="none"/>
          </a:p>
          <a:p>
            <a:r>
              <a:rPr lang="en-US" b="1" i="0" u="none"/>
              <a:t>Recommendation and Selection:</a:t>
            </a:r>
          </a:p>
          <a:p>
            <a:pPr marL="241617" lvl="1" indent="-120809">
              <a:buFontTx/>
              <a:buChar char="•"/>
            </a:pPr>
            <a:r>
              <a:rPr lang="en-US" i="0" u="none"/>
              <a:t>As mentioned, different</a:t>
            </a:r>
            <a:r>
              <a:rPr lang="en-US" i="0" u="none" baseline="0"/>
              <a:t> </a:t>
            </a:r>
            <a:r>
              <a:rPr lang="en-US" i="0" u="none"/>
              <a:t>groups are responsible for recommending or selecting recipients of the various awards.  </a:t>
            </a:r>
          </a:p>
          <a:p>
            <a:endParaRPr lang="en-US"/>
          </a:p>
        </p:txBody>
      </p:sp>
    </p:spTree>
    <p:extLst>
      <p:ext uri="{BB962C8B-B14F-4D97-AF65-F5344CB8AC3E}">
        <p14:creationId xmlns:p14="http://schemas.microsoft.com/office/powerpoint/2010/main" val="349766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5422C49-2A27-4627-B6F8-26873C714616}" type="slidenum">
              <a:rPr lang="en-US"/>
              <a:pPr/>
              <a:t>6</a:t>
            </a:fld>
            <a:endParaRPr lang="en-US"/>
          </a:p>
        </p:txBody>
      </p:sp>
      <p:sp>
        <p:nvSpPr>
          <p:cNvPr id="30722" name="Rectangle 2"/>
          <p:cNvSpPr>
            <a:spLocks noGrp="1" noRot="1" noChangeAspect="1" noChangeArrowheads="1" noTextEdit="1"/>
          </p:cNvSpPr>
          <p:nvPr>
            <p:ph type="sldImg"/>
          </p:nvPr>
        </p:nvSpPr>
        <p:spPr>
          <a:xfrm>
            <a:off x="1454150" y="471488"/>
            <a:ext cx="4537075" cy="3402012"/>
          </a:xfrm>
          <a:ln/>
        </p:spPr>
      </p:sp>
      <p:sp>
        <p:nvSpPr>
          <p:cNvPr id="30723" name="Rectangle 3"/>
          <p:cNvSpPr>
            <a:spLocks noGrp="1" noChangeArrowheads="1"/>
          </p:cNvSpPr>
          <p:nvPr>
            <p:ph type="body" idx="1"/>
          </p:nvPr>
        </p:nvSpPr>
        <p:spPr>
          <a:xfrm>
            <a:off x="489374" y="4215528"/>
            <a:ext cx="6338146" cy="4927283"/>
          </a:xfrm>
          <a:ln/>
        </p:spPr>
        <p:txBody>
          <a:bodyPr/>
          <a:lstStyle/>
          <a:p>
            <a:r>
              <a:rPr lang="en-US" b="1" dirty="0">
                <a:solidFill>
                  <a:srgbClr val="003399"/>
                </a:solidFill>
              </a:rPr>
              <a:t>General Information </a:t>
            </a:r>
            <a:r>
              <a:rPr lang="en-US" dirty="0">
                <a:solidFill>
                  <a:srgbClr val="003399"/>
                </a:solidFill>
              </a:rPr>
              <a:t>regarding honors and awards can be found in the following locations: </a:t>
            </a:r>
          </a:p>
          <a:p>
            <a:endParaRPr lang="en-US" b="1" dirty="0">
              <a:solidFill>
                <a:srgbClr val="003399"/>
              </a:solidFill>
            </a:endParaRPr>
          </a:p>
          <a:p>
            <a:r>
              <a:rPr lang="en-US" b="1" dirty="0">
                <a:solidFill>
                  <a:srgbClr val="003399"/>
                </a:solidFill>
              </a:rPr>
              <a:t>The ASME Honors and Awards Web Site provides</a:t>
            </a:r>
            <a:endParaRPr lang="en-US" b="1" strike="sngStrike" dirty="0">
              <a:solidFill>
                <a:srgbClr val="003399"/>
              </a:solidFill>
            </a:endParaRPr>
          </a:p>
          <a:p>
            <a:pPr marL="241617" lvl="1" indent="-120809">
              <a:buFontTx/>
              <a:buChar char="•"/>
            </a:pPr>
            <a:r>
              <a:rPr lang="en-US" dirty="0">
                <a:solidFill>
                  <a:srgbClr val="003399"/>
                </a:solidFill>
              </a:rPr>
              <a:t>information on the various ASME honors and awards,</a:t>
            </a:r>
            <a:endParaRPr lang="en-US" strike="sngStrike" dirty="0">
              <a:solidFill>
                <a:srgbClr val="003399"/>
              </a:solidFill>
            </a:endParaRPr>
          </a:p>
          <a:p>
            <a:pPr marL="241617" lvl="1" indent="-120809">
              <a:buFontTx/>
              <a:buChar char="•"/>
            </a:pPr>
            <a:r>
              <a:rPr lang="en-US" dirty="0">
                <a:solidFill>
                  <a:srgbClr val="003399"/>
                </a:solidFill>
              </a:rPr>
              <a:t>a list of other engineering awards sponsored jointly by ASME and other organizations for which members may be eligible, and </a:t>
            </a:r>
          </a:p>
          <a:p>
            <a:pPr marL="241617" lvl="1" indent="-120809">
              <a:buFontTx/>
              <a:buChar char="•"/>
            </a:pPr>
            <a:r>
              <a:rPr lang="en-US" dirty="0">
                <a:solidFill>
                  <a:srgbClr val="003399"/>
                </a:solidFill>
              </a:rPr>
              <a:t>the qualifications, lists of past recipients, and an explanation of the procedures for granting each award. </a:t>
            </a:r>
          </a:p>
          <a:p>
            <a:pPr marL="241617" lvl="1" indent="-120809">
              <a:buFontTx/>
              <a:buChar char="•"/>
            </a:pPr>
            <a:endParaRPr lang="en-US" dirty="0">
              <a:solidFill>
                <a:srgbClr val="003399"/>
              </a:solidFill>
            </a:endParaRPr>
          </a:p>
          <a:p>
            <a:pPr marL="120808" lvl="1"/>
            <a:r>
              <a:rPr lang="en-US" dirty="0">
                <a:solidFill>
                  <a:srgbClr val="003399"/>
                </a:solidFill>
              </a:rPr>
              <a:t>Additional</a:t>
            </a:r>
            <a:r>
              <a:rPr lang="en-US" b="1" dirty="0">
                <a:solidFill>
                  <a:srgbClr val="003399"/>
                </a:solidFill>
              </a:rPr>
              <a:t> </a:t>
            </a:r>
            <a:r>
              <a:rPr lang="en-US" dirty="0">
                <a:solidFill>
                  <a:srgbClr val="003399"/>
                </a:solidFill>
              </a:rPr>
              <a:t>information regarding all awards, including a sample nomination form, can be downloaded from the ASME website.</a:t>
            </a:r>
            <a:r>
              <a:rPr lang="en-US" b="1" dirty="0">
                <a:solidFill>
                  <a:srgbClr val="003399"/>
                </a:solidFill>
              </a:rPr>
              <a:t> </a:t>
            </a:r>
            <a:br>
              <a:rPr lang="en-US" dirty="0">
                <a:solidFill>
                  <a:srgbClr val="003399"/>
                </a:solidFill>
              </a:rPr>
            </a:br>
            <a:endParaRPr lang="en-US" dirty="0">
              <a:solidFill>
                <a:srgbClr val="003399"/>
              </a:solidFill>
            </a:endParaRPr>
          </a:p>
          <a:p>
            <a:r>
              <a:rPr lang="en-US" b="1" dirty="0">
                <a:solidFill>
                  <a:srgbClr val="003399"/>
                </a:solidFill>
              </a:rPr>
              <a:t>The Honors Supplement </a:t>
            </a:r>
            <a:r>
              <a:rPr lang="en-US" dirty="0">
                <a:solidFill>
                  <a:srgbClr val="003399"/>
                </a:solidFill>
              </a:rPr>
              <a:t>is a searchable list of all honors, awards, and scholarships, exclusive of the Society Level awards,  offered by ASME sections, divisions and committees. </a:t>
            </a:r>
          </a:p>
        </p:txBody>
      </p:sp>
    </p:spTree>
    <p:extLst>
      <p:ext uri="{BB962C8B-B14F-4D97-AF65-F5344CB8AC3E}">
        <p14:creationId xmlns:p14="http://schemas.microsoft.com/office/powerpoint/2010/main" val="592540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EF4075E-D92C-45A5-953D-91FDA6D5EB84}" type="slidenum">
              <a:rPr lang="en-US"/>
              <a:pPr/>
              <a:t>7</a:t>
            </a:fld>
            <a:endParaRPr lang="en-US"/>
          </a:p>
        </p:txBody>
      </p:sp>
      <p:sp>
        <p:nvSpPr>
          <p:cNvPr id="36866" name="Rectangle 2"/>
          <p:cNvSpPr>
            <a:spLocks noGrp="1" noRot="1" noChangeAspect="1" noChangeArrowheads="1" noTextEdit="1"/>
          </p:cNvSpPr>
          <p:nvPr>
            <p:ph type="sldImg"/>
          </p:nvPr>
        </p:nvSpPr>
        <p:spPr>
          <a:xfrm>
            <a:off x="1454150" y="471488"/>
            <a:ext cx="4537075" cy="3402012"/>
          </a:xfrm>
          <a:ln/>
        </p:spPr>
      </p:sp>
      <p:sp>
        <p:nvSpPr>
          <p:cNvPr id="36867" name="Rectangle 3"/>
          <p:cNvSpPr>
            <a:spLocks noGrp="1" noChangeArrowheads="1"/>
          </p:cNvSpPr>
          <p:nvPr>
            <p:ph type="body" idx="1"/>
          </p:nvPr>
        </p:nvSpPr>
        <p:spPr>
          <a:xfrm>
            <a:off x="489374" y="4215528"/>
            <a:ext cx="6338146" cy="4927283"/>
          </a:xfrm>
          <a:ln/>
        </p:spPr>
        <p:txBody>
          <a:bodyPr/>
          <a:lstStyle/>
          <a:p>
            <a:r>
              <a:rPr lang="en-US" dirty="0">
                <a:solidFill>
                  <a:srgbClr val="003399"/>
                </a:solidFill>
                <a:latin typeface="Arial"/>
                <a:cs typeface="Arial"/>
              </a:rPr>
              <a:t>The following are the awards that are sponsored by the Council on Standards and Certification or one of the Boards reporting to the Council.  Each of these has a committee responsible for submitting nominees to the Committee on Honors. For example, the Melvin R. Green Codes and Standards Medal Committee submits nominees for that award. </a:t>
            </a:r>
            <a:endParaRPr lang="en-US" dirty="0">
              <a:solidFill>
                <a:srgbClr val="003399"/>
              </a:solidFill>
            </a:endParaRPr>
          </a:p>
          <a:p>
            <a:endParaRPr lang="en-US" dirty="0">
              <a:solidFill>
                <a:srgbClr val="003399"/>
              </a:solidFill>
            </a:endParaRPr>
          </a:p>
          <a:p>
            <a:pPr marL="241617" lvl="1" indent="-120809">
              <a:buFontTx/>
              <a:buChar char="•"/>
            </a:pPr>
            <a:r>
              <a:rPr lang="en-US" b="1" dirty="0">
                <a:solidFill>
                  <a:srgbClr val="003399"/>
                </a:solidFill>
              </a:rPr>
              <a:t>The Melvin R. Green Codes and Standards Medal</a:t>
            </a:r>
            <a:r>
              <a:rPr lang="en-US" dirty="0">
                <a:solidFill>
                  <a:srgbClr val="003399"/>
                </a:solidFill>
              </a:rPr>
              <a:t> is sponsored by the Council on Standards and Certification. This award recognizes outstanding contributions to the development of documents, objects or devices used in ASME programs of technical codification, standardization and certification. </a:t>
            </a:r>
          </a:p>
          <a:p>
            <a:pPr marL="120808" lvl="1"/>
            <a:endParaRPr lang="en-US" dirty="0">
              <a:solidFill>
                <a:srgbClr val="003399"/>
              </a:solidFill>
            </a:endParaRPr>
          </a:p>
          <a:p>
            <a:pPr marL="241617" lvl="1" indent="-120809">
              <a:buFontTx/>
              <a:buChar char="•"/>
            </a:pPr>
            <a:r>
              <a:rPr lang="en-US" b="1" dirty="0">
                <a:solidFill>
                  <a:srgbClr val="003399"/>
                </a:solidFill>
              </a:rPr>
              <a:t>The Bernard F. Langer Nuclear Codes and Standards Award</a:t>
            </a:r>
            <a:r>
              <a:rPr lang="en-US" dirty="0">
                <a:solidFill>
                  <a:srgbClr val="003399"/>
                </a:solidFill>
              </a:rPr>
              <a:t> is sponsored by the Board on Nuclear Codes and Standards. This award is given in recognition of an individual who has contributed to the nuclear power plant industry through the development and promotion of ASME S&amp;C or the ASME Nuclear Accreditation Program. </a:t>
            </a:r>
          </a:p>
          <a:p>
            <a:pPr marL="241617" lvl="1" indent="-120809">
              <a:buFontTx/>
              <a:buChar char="•"/>
            </a:pPr>
            <a:endParaRPr lang="en-US" dirty="0">
              <a:solidFill>
                <a:srgbClr val="003399"/>
              </a:solidFill>
            </a:endParaRPr>
          </a:p>
          <a:p>
            <a:pPr marL="241617" lvl="1" indent="-120809" defTabSz="914266">
              <a:buFontTx/>
              <a:buChar char="•"/>
              <a:defRPr/>
            </a:pPr>
            <a:r>
              <a:rPr lang="en-US" b="1" dirty="0">
                <a:solidFill>
                  <a:srgbClr val="003399"/>
                </a:solidFill>
              </a:rPr>
              <a:t>The Performance Test Codes Medal</a:t>
            </a:r>
            <a:r>
              <a:rPr lang="en-US" dirty="0">
                <a:solidFill>
                  <a:srgbClr val="003399"/>
                </a:solidFill>
              </a:rPr>
              <a:t> is sponsored by the Board on Standardization and Testing. This award recognizes outstanding contributions to the development and promotion of ASME Performance Test Codes. </a:t>
            </a:r>
          </a:p>
          <a:p>
            <a:pPr marL="120808" lvl="1" defTabSz="914266">
              <a:defRPr/>
            </a:pPr>
            <a:endParaRPr lang="en-US" strike="sngStrike" dirty="0">
              <a:solidFill>
                <a:srgbClr val="003399"/>
              </a:solidFill>
            </a:endParaRPr>
          </a:p>
          <a:p>
            <a:pPr marL="241617" lvl="1" indent="-120809" defTabSz="914266">
              <a:buFontTx/>
              <a:buChar char="•"/>
              <a:defRPr/>
            </a:pPr>
            <a:r>
              <a:rPr lang="en-US" b="1" dirty="0">
                <a:solidFill>
                  <a:srgbClr val="003399"/>
                </a:solidFill>
              </a:rPr>
              <a:t>The Safety Codes and Standards Medal</a:t>
            </a:r>
            <a:r>
              <a:rPr lang="en-US" dirty="0">
                <a:solidFill>
                  <a:srgbClr val="003399"/>
                </a:solidFill>
              </a:rPr>
              <a:t> is sponsored by the Board on Safety Codes &amp; Standards. This award recognizes individuals whom have contributed to the enhancement of public safety through the development and promotion of ASME Codes and Standards or the ASME Safety Accreditation activity.</a:t>
            </a:r>
          </a:p>
          <a:p>
            <a:pPr marL="120808" lvl="1" defTabSz="914266">
              <a:defRPr/>
            </a:pPr>
            <a:r>
              <a:rPr lang="en-US" strike="noStrike" dirty="0"/>
              <a:t>	</a:t>
            </a:r>
          </a:p>
          <a:p>
            <a:pPr marL="120808" lvl="1"/>
            <a:endParaRPr lang="en-US" dirty="0"/>
          </a:p>
          <a:p>
            <a:pPr marL="120808" lvl="1"/>
            <a:r>
              <a:rPr lang="en-US" dirty="0"/>
              <a:t>				</a:t>
            </a:r>
          </a:p>
        </p:txBody>
      </p:sp>
    </p:spTree>
    <p:extLst>
      <p:ext uri="{BB962C8B-B14F-4D97-AF65-F5344CB8AC3E}">
        <p14:creationId xmlns:p14="http://schemas.microsoft.com/office/powerpoint/2010/main" val="160534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FED4715-01A3-40B2-BF3B-CCEB0066FE77}" type="slidenum">
              <a:rPr lang="en-US"/>
              <a:pPr/>
              <a:t>8</a:t>
            </a:fld>
            <a:endParaRPr lang="en-US"/>
          </a:p>
        </p:txBody>
      </p:sp>
      <p:sp>
        <p:nvSpPr>
          <p:cNvPr id="38914" name="Rectangle 2"/>
          <p:cNvSpPr>
            <a:spLocks noGrp="1" noRot="1" noChangeAspect="1" noChangeArrowheads="1" noTextEdit="1"/>
          </p:cNvSpPr>
          <p:nvPr>
            <p:ph type="sldImg"/>
          </p:nvPr>
        </p:nvSpPr>
        <p:spPr>
          <a:xfrm>
            <a:off x="1452563" y="471488"/>
            <a:ext cx="4537075" cy="3402012"/>
          </a:xfrm>
          <a:ln/>
        </p:spPr>
      </p:sp>
      <p:sp>
        <p:nvSpPr>
          <p:cNvPr id="38915" name="Rectangle 3"/>
          <p:cNvSpPr>
            <a:spLocks noGrp="1" noChangeArrowheads="1"/>
          </p:cNvSpPr>
          <p:nvPr>
            <p:ph type="body" idx="1"/>
          </p:nvPr>
        </p:nvSpPr>
        <p:spPr>
          <a:xfrm>
            <a:off x="489374" y="4215528"/>
            <a:ext cx="6338146" cy="4927283"/>
          </a:xfrm>
          <a:ln/>
        </p:spPr>
        <p:txBody>
          <a:bodyPr/>
          <a:lstStyle/>
          <a:p>
            <a:pPr marL="241617" lvl="1" indent="-120809">
              <a:buFontTx/>
              <a:buChar char="•"/>
            </a:pPr>
            <a:r>
              <a:rPr lang="en-US" b="1" dirty="0">
                <a:solidFill>
                  <a:srgbClr val="003399"/>
                </a:solidFill>
              </a:rPr>
              <a:t>The J. Hall Taylor Medal</a:t>
            </a:r>
            <a:r>
              <a:rPr lang="en-US" dirty="0">
                <a:solidFill>
                  <a:srgbClr val="003399"/>
                </a:solidFill>
              </a:rPr>
              <a:t> is sponsored by the Board on Pressure Technology Codes and Standards. This award recognizes an individual for distinguished service or eminent achievement in the field of Codes and Standards pertaining to the broad fields of piping and pressure vessels which are sponsored or undertaken by ASME. </a:t>
            </a:r>
          </a:p>
          <a:p>
            <a:pPr marL="241617" lvl="1" indent="-120809">
              <a:buFontTx/>
              <a:buChar char="•"/>
            </a:pPr>
            <a:endParaRPr lang="en-US" dirty="0">
              <a:solidFill>
                <a:srgbClr val="003399"/>
              </a:solidFill>
            </a:endParaRPr>
          </a:p>
          <a:p>
            <a:pPr marL="241617" lvl="1" indent="-120809">
              <a:buFontTx/>
              <a:buChar char="•"/>
            </a:pPr>
            <a:r>
              <a:rPr lang="en-US" b="1" dirty="0">
                <a:solidFill>
                  <a:srgbClr val="003399"/>
                </a:solidFill>
              </a:rPr>
              <a:t>The Patrick J. Higgins Award</a:t>
            </a:r>
            <a:r>
              <a:rPr lang="en-US" dirty="0">
                <a:solidFill>
                  <a:srgbClr val="003399"/>
                </a:solidFill>
              </a:rPr>
              <a:t> is sponsored by the Board on Standardization and Testing. This award recognizes an individual whom has contributed to the enhancement of standardization through contributions to the development and promotion of ASME Codes and Standards or Conformity Assessment Programs in areas managed by the Board, including Plumbing Materials and Equipment, Screw Threads, Fasteners, and Engineering Drawing and Related Documentation Practices.</a:t>
            </a:r>
          </a:p>
          <a:p>
            <a:pPr marL="120808" lvl="1"/>
            <a:endParaRPr lang="en-US" dirty="0">
              <a:solidFill>
                <a:srgbClr val="003399"/>
              </a:solidFill>
            </a:endParaRPr>
          </a:p>
          <a:p>
            <a:pPr marL="241617" lvl="1" indent="-120809">
              <a:buFontTx/>
              <a:buChar char="•"/>
            </a:pPr>
            <a:r>
              <a:rPr lang="en-US" b="1" dirty="0">
                <a:solidFill>
                  <a:srgbClr val="003399"/>
                </a:solidFill>
              </a:rPr>
              <a:t>The Wilfred C. LaRochelle Award</a:t>
            </a:r>
            <a:r>
              <a:rPr lang="en-US" dirty="0">
                <a:solidFill>
                  <a:srgbClr val="003399"/>
                </a:solidFill>
              </a:rPr>
              <a:t> is sponsored by the Conformation Assessment in honor of the late Mr. Wilfred C. LaRochelle for distinguished service in the area of conformity assessment. This award is awarded to an individual for their leadership, the establishment, advancement and promotion of ASME’s Product and Personnel Certification and Accreditation Programs. </a:t>
            </a:r>
            <a:endParaRPr lang="en-US" b="1" dirty="0">
              <a:solidFill>
                <a:srgbClr val="003399"/>
              </a:solidFill>
            </a:endParaRPr>
          </a:p>
          <a:p>
            <a:pPr marL="241617" lvl="1" indent="-120809"/>
            <a:endParaRPr lang="en-US" dirty="0"/>
          </a:p>
        </p:txBody>
      </p:sp>
    </p:spTree>
    <p:extLst>
      <p:ext uri="{BB962C8B-B14F-4D97-AF65-F5344CB8AC3E}">
        <p14:creationId xmlns:p14="http://schemas.microsoft.com/office/powerpoint/2010/main" val="30059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en-US"/>
              <a:t>ASME S&amp;C Training Module A4 Honors and Awards</a:t>
            </a:r>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a:p>
        </p:txBody>
      </p:sp>
    </p:spTree>
    <p:extLst>
      <p:ext uri="{BB962C8B-B14F-4D97-AF65-F5344CB8AC3E}">
        <p14:creationId xmlns:p14="http://schemas.microsoft.com/office/powerpoint/2010/main" val="423709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ASME S&amp;C Training Module A4 Honors and Awards</a:t>
            </a:r>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dirty="0"/>
          </a:p>
        </p:txBody>
      </p:sp>
    </p:spTree>
    <p:extLst>
      <p:ext uri="{BB962C8B-B14F-4D97-AF65-F5344CB8AC3E}">
        <p14:creationId xmlns:p14="http://schemas.microsoft.com/office/powerpoint/2010/main" val="195430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ASME S&amp;C Training Module A4 Honors and Awards</a:t>
            </a:r>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244250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ASME S&amp;C Training Module A4 Honors and Awards</a:t>
            </a:r>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dirty="0"/>
          </a:p>
        </p:txBody>
      </p:sp>
    </p:spTree>
    <p:extLst>
      <p:ext uri="{BB962C8B-B14F-4D97-AF65-F5344CB8AC3E}">
        <p14:creationId xmlns:p14="http://schemas.microsoft.com/office/powerpoint/2010/main" val="129709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ASME S&amp;C Training Module A4 Honors and Awards</a:t>
            </a:r>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23680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ASME S&amp;C Training Module A4 Honors and Awards</a:t>
            </a:r>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35335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ASME S&amp;C Training Module A4 Honors and Awards</a:t>
            </a:r>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349305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r>
              <a:rPr lang="en-US"/>
              <a:t>ASME S&amp;C Training Module A4 Honors and Awards</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a:p>
        </p:txBody>
      </p:sp>
      <p:pic>
        <p:nvPicPr>
          <p:cNvPr id="1100807" name="Picture 7" descr="Picture2"/>
          <p:cNvPicPr>
            <a:picLocks noChangeAspect="1" noChangeArrowheads="1"/>
          </p:cNvPicPr>
          <p:nvPr>
            <p:custDataLst>
              <p:tags r:id="rId9"/>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20363" cy="123111"/>
          </a:xfrm>
          <a:prstGeom prst="rect">
            <a:avLst/>
          </a:prstGeom>
          <a:noFill/>
        </p:spPr>
        <p:txBody>
          <a:bodyPr wrap="none" lIns="0" tIns="0" rIns="0" bIns="0" rtlCol="0">
            <a:spAutoFit/>
          </a:bodyPr>
          <a:lstStyle/>
          <a:p>
            <a:pPr algn="l"/>
            <a:r>
              <a:rPr lang="en-US" sz="800" dirty="0">
                <a:solidFill>
                  <a:srgbClr val="003399"/>
                </a:solidFill>
              </a:rPr>
              <a:t>© ASME 2024</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sme.org/about-asme/honors-award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asme.org/about-asme/honors-awards/fellows" TargetMode="External"/><Relationship Id="rId5" Type="http://schemas.openxmlformats.org/officeDocument/2006/relationships/hyperlink" Target="http://www.asme.org/about-asme/honors-awards/service-awards/dedicated-service-award" TargetMode="External"/><Relationship Id="rId4" Type="http://schemas.openxmlformats.org/officeDocument/2006/relationships/hyperlink" Target="http://www.asme.org/about-asme/honors-awards/achievement-award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a:t>Standards and Certification </a:t>
            </a:r>
            <a:r>
              <a:rPr lang="en-US" b="1">
                <a:solidFill>
                  <a:schemeClr val="accent2"/>
                </a:solidFill>
              </a:rPr>
              <a:t>Training</a:t>
            </a:r>
            <a:br>
              <a:rPr lang="en-US" sz="2800" b="1"/>
            </a:br>
            <a:endParaRPr lang="en-US" sz="2800" b="1"/>
          </a:p>
        </p:txBody>
      </p:sp>
      <p:sp>
        <p:nvSpPr>
          <p:cNvPr id="7" name="Subtitle 6"/>
          <p:cNvSpPr>
            <a:spLocks noGrp="1"/>
          </p:cNvSpPr>
          <p:nvPr>
            <p:ph type="subTitle" idx="1"/>
          </p:nvPr>
        </p:nvSpPr>
        <p:spPr>
          <a:xfrm>
            <a:off x="787400" y="4229100"/>
            <a:ext cx="7442200" cy="1409700"/>
          </a:xfrm>
        </p:spPr>
        <p:txBody>
          <a:bodyPr/>
          <a:lstStyle/>
          <a:p>
            <a:r>
              <a:rPr lang="en-US" sz="3200"/>
              <a:t>Module A – Administrative</a:t>
            </a:r>
          </a:p>
          <a:p>
            <a:r>
              <a:rPr lang="en-US" sz="3200"/>
              <a:t>A4	Honors and Awards</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593453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70605" y="-12192"/>
            <a:ext cx="8458200" cy="990600"/>
          </a:xfrm>
        </p:spPr>
        <p:txBody>
          <a:bodyPr/>
          <a:lstStyle/>
          <a:p>
            <a:r>
              <a:rPr lang="en-US"/>
              <a:t>OTHER SOCIETY AWARDS</a:t>
            </a:r>
          </a:p>
        </p:txBody>
      </p:sp>
      <p:sp>
        <p:nvSpPr>
          <p:cNvPr id="39939" name="Rectangle 3"/>
          <p:cNvSpPr>
            <a:spLocks noGrp="1" noChangeArrowheads="1"/>
          </p:cNvSpPr>
          <p:nvPr>
            <p:ph idx="1"/>
          </p:nvPr>
        </p:nvSpPr>
        <p:spPr>
          <a:xfrm>
            <a:off x="533400" y="762000"/>
            <a:ext cx="8610600" cy="4343400"/>
          </a:xfrm>
        </p:spPr>
        <p:txBody>
          <a:bodyPr/>
          <a:lstStyle/>
          <a:p>
            <a:endParaRPr lang="en-US" b="1"/>
          </a:p>
          <a:p>
            <a:r>
              <a:rPr lang="en-US" b="1"/>
              <a:t>Dedicated Service Award</a:t>
            </a:r>
          </a:p>
          <a:p>
            <a:pPr lvl="1"/>
            <a:r>
              <a:rPr lang="en-US" sz="2200"/>
              <a:t>Honors unusually dedicated voluntary service</a:t>
            </a:r>
          </a:p>
          <a:p>
            <a:pPr lvl="1"/>
            <a:r>
              <a:rPr lang="en-US" sz="2200"/>
              <a:t>Minimum 10 years service required</a:t>
            </a:r>
          </a:p>
          <a:p>
            <a:pPr lvl="1"/>
            <a:r>
              <a:rPr lang="en-US" sz="2200"/>
              <a:t>Each S&amp;C Supervisory Board Chair may award one annually</a:t>
            </a:r>
          </a:p>
          <a:p>
            <a:pPr>
              <a:buFontTx/>
              <a:buNone/>
            </a:pPr>
            <a:endParaRPr lang="en-US"/>
          </a:p>
          <a:p>
            <a:r>
              <a:rPr lang="en-US" b="1"/>
              <a:t>S. Y. </a:t>
            </a:r>
            <a:r>
              <a:rPr lang="en-US" b="1" err="1"/>
              <a:t>Zamrik</a:t>
            </a:r>
            <a:r>
              <a:rPr lang="en-US" b="1"/>
              <a:t> Pressure Vessel and Piping Award </a:t>
            </a:r>
          </a:p>
          <a:p>
            <a:pPr lvl="1"/>
            <a:r>
              <a:rPr lang="en-US" sz="2200"/>
              <a:t>Sponsored by Pressure Vessel and Piping Division</a:t>
            </a:r>
          </a:p>
          <a:p>
            <a:pPr lvl="1"/>
            <a:r>
              <a:rPr lang="en-US" sz="2200"/>
              <a:t>Honors outstanding contributions in the field</a:t>
            </a:r>
          </a:p>
          <a:p>
            <a:pPr lvl="1"/>
            <a:endParaRPr lang="en-US" sz="2200"/>
          </a:p>
          <a:p>
            <a:pPr marL="0" indent="0">
              <a:buNone/>
            </a:pPr>
            <a:r>
              <a:rPr lang="en-US" altLang="en-US" sz="1400" u="sng">
                <a:solidFill>
                  <a:srgbClr val="FF0000"/>
                </a:solidFill>
                <a:latin typeface="Segoe UI" panose="020B0502040204020203" pitchFamily="34" charset="0"/>
                <a:cs typeface="Segoe UI" panose="020B0502040204020203" pitchFamily="34" charset="0"/>
              </a:rPr>
              <a:t> </a:t>
            </a:r>
            <a:endParaRPr lang="en-US" altLang="en-US" sz="4800" u="sng">
              <a:solidFill>
                <a:srgbClr val="FF0000"/>
              </a:solidFill>
              <a:latin typeface="Arial" panose="020B0604020202020204" pitchFamily="34" charset="0"/>
            </a:endParaRPr>
          </a:p>
          <a:p>
            <a:pPr marL="0" indent="0">
              <a:buNone/>
            </a:pPr>
            <a:endParaRPr lang="en-US" sz="2200"/>
          </a:p>
          <a:p>
            <a:pPr marL="457200" lvl="1" indent="0">
              <a:buNone/>
            </a:pPr>
            <a:endParaRPr lang="en-US" sz="2200"/>
          </a:p>
          <a:p>
            <a:pPr marL="457200" lvl="1" indent="0">
              <a:buNone/>
            </a:pPr>
            <a:endParaRPr lang="en-US" sz="2200"/>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1B6C5590-6EA8-4D01-9858-2FCF6CA0CCD4}" type="slidenum">
              <a:rPr lang="en-US"/>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42900" y="0"/>
            <a:ext cx="8458200" cy="990600"/>
          </a:xfrm>
        </p:spPr>
        <p:txBody>
          <a:bodyPr/>
          <a:lstStyle/>
          <a:p>
            <a:r>
              <a:rPr lang="en-US"/>
              <a:t>OTHER SOCIETY AWARDS</a:t>
            </a:r>
          </a:p>
        </p:txBody>
      </p:sp>
      <p:sp>
        <p:nvSpPr>
          <p:cNvPr id="39939" name="Rectangle 3"/>
          <p:cNvSpPr>
            <a:spLocks noGrp="1" noChangeArrowheads="1"/>
          </p:cNvSpPr>
          <p:nvPr>
            <p:ph idx="1"/>
          </p:nvPr>
        </p:nvSpPr>
        <p:spPr>
          <a:xfrm>
            <a:off x="533400" y="1234313"/>
            <a:ext cx="8610600" cy="4953000"/>
          </a:xfrm>
        </p:spPr>
        <p:txBody>
          <a:bodyPr/>
          <a:lstStyle/>
          <a:p>
            <a:pPr>
              <a:lnSpc>
                <a:spcPct val="90000"/>
              </a:lnSpc>
            </a:pPr>
            <a:r>
              <a:rPr lang="en-US" b="1"/>
              <a:t>Certificate of Appreciation</a:t>
            </a:r>
            <a:r>
              <a:rPr lang="en-US"/>
              <a:t> </a:t>
            </a:r>
          </a:p>
          <a:p>
            <a:pPr lvl="1">
              <a:lnSpc>
                <a:spcPct val="90000"/>
              </a:lnSpc>
            </a:pPr>
            <a:r>
              <a:rPr lang="en-US" sz="2200"/>
              <a:t>Awarded annually in appreciation and thanks for service</a:t>
            </a:r>
          </a:p>
          <a:p>
            <a:pPr lvl="1">
              <a:lnSpc>
                <a:spcPct val="90000"/>
              </a:lnSpc>
            </a:pPr>
            <a:r>
              <a:rPr lang="en-US" sz="2200"/>
              <a:t>Recommended by consensus committee and approved by supervisory board</a:t>
            </a:r>
          </a:p>
          <a:p>
            <a:pPr lvl="1">
              <a:lnSpc>
                <a:spcPct val="90000"/>
              </a:lnSpc>
            </a:pPr>
            <a:r>
              <a:rPr lang="en-US" sz="2200"/>
              <a:t>Generally awarded after 10 years or upon resignation</a:t>
            </a:r>
          </a:p>
          <a:p>
            <a:pPr marL="457200" lvl="1" indent="0">
              <a:lnSpc>
                <a:spcPct val="90000"/>
              </a:lnSpc>
              <a:buNone/>
            </a:pPr>
            <a:endParaRPr lang="en-US" sz="2200"/>
          </a:p>
          <a:p>
            <a:r>
              <a:rPr lang="en-US"/>
              <a:t>A comprehensive list of all society awards may be found on asme.org*</a:t>
            </a:r>
          </a:p>
          <a:p>
            <a:pPr marL="0" indent="0">
              <a:buNone/>
            </a:pPr>
            <a:endParaRPr lang="en-US" sz="2200"/>
          </a:p>
          <a:p>
            <a:pPr marL="0" indent="0">
              <a:buNone/>
            </a:pPr>
            <a:endParaRPr lang="en-US" sz="2200"/>
          </a:p>
          <a:p>
            <a:pPr marL="0" indent="0">
              <a:buNone/>
            </a:pPr>
            <a:endParaRPr lang="en-US" sz="2200"/>
          </a:p>
          <a:p>
            <a:pPr marL="0" indent="0">
              <a:buNone/>
            </a:pPr>
            <a:endParaRPr lang="en-US" sz="2200"/>
          </a:p>
          <a:p>
            <a:pPr marL="0" indent="0">
              <a:buNone/>
            </a:pPr>
            <a:r>
              <a:rPr lang="en-US" sz="2200"/>
              <a:t>*</a:t>
            </a:r>
            <a:r>
              <a:rPr lang="en-US" altLang="en-US" sz="1400">
                <a:latin typeface="Segoe UI" panose="020B0502040204020203" pitchFamily="34" charset="0"/>
                <a:cs typeface="Segoe UI" panose="020B0502040204020203" pitchFamily="34" charset="0"/>
              </a:rPr>
              <a:t>https://www.asme.org/about-asme/honors-awards/award-information/list-of-society-awards </a:t>
            </a:r>
            <a:endParaRPr lang="en-US" altLang="en-US" sz="4800">
              <a:latin typeface="Arial" panose="020B0604020202020204" pitchFamily="34" charset="0"/>
            </a:endParaRPr>
          </a:p>
          <a:p>
            <a:pPr marL="0" indent="0">
              <a:buNone/>
            </a:pPr>
            <a:endParaRPr lang="en-US" sz="2200"/>
          </a:p>
          <a:p>
            <a:pPr marL="457200" lvl="1" indent="0">
              <a:buNone/>
            </a:pPr>
            <a:endParaRPr lang="en-US" sz="2200"/>
          </a:p>
          <a:p>
            <a:pPr marL="457200" lvl="1" indent="0">
              <a:buNone/>
            </a:pPr>
            <a:endParaRPr lang="en-US" sz="2200"/>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1B6C5590-6EA8-4D01-9858-2FCF6CA0CCD4}" type="slidenum">
              <a:rPr lang="en-US"/>
              <a:pPr/>
              <a:t>10</a:t>
            </a:fld>
            <a:endParaRPr lang="en-US"/>
          </a:p>
        </p:txBody>
      </p:sp>
    </p:spTree>
    <p:extLst>
      <p:ext uri="{BB962C8B-B14F-4D97-AF65-F5344CB8AC3E}">
        <p14:creationId xmlns:p14="http://schemas.microsoft.com/office/powerpoint/2010/main" val="834657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42900" y="0"/>
            <a:ext cx="8458200" cy="990600"/>
          </a:xfrm>
        </p:spPr>
        <p:txBody>
          <a:bodyPr/>
          <a:lstStyle/>
          <a:p>
            <a:r>
              <a:rPr lang="en-US"/>
              <a:t>OTHER AWARDS FOR S&amp;C VOLUNTEERS</a:t>
            </a:r>
          </a:p>
        </p:txBody>
      </p:sp>
      <p:sp>
        <p:nvSpPr>
          <p:cNvPr id="41987" name="Rectangle 3"/>
          <p:cNvSpPr>
            <a:spLocks noGrp="1" noChangeArrowheads="1"/>
          </p:cNvSpPr>
          <p:nvPr>
            <p:ph idx="1"/>
          </p:nvPr>
        </p:nvSpPr>
        <p:spPr>
          <a:xfrm>
            <a:off x="533400" y="1200150"/>
            <a:ext cx="8686800" cy="4972050"/>
          </a:xfrm>
        </p:spPr>
        <p:txBody>
          <a:bodyPr/>
          <a:lstStyle/>
          <a:p>
            <a:r>
              <a:rPr lang="en-US" b="1" dirty="0"/>
              <a:t>Certificate of Achievement </a:t>
            </a:r>
            <a:r>
              <a:rPr lang="en-US" dirty="0"/>
              <a:t>(S&amp;C Award)</a:t>
            </a:r>
          </a:p>
          <a:p>
            <a:pPr lvl="1"/>
            <a:r>
              <a:rPr lang="en-US" sz="2200" dirty="0"/>
              <a:t>Available annually to Standards Committees</a:t>
            </a:r>
          </a:p>
          <a:p>
            <a:pPr lvl="1"/>
            <a:r>
              <a:rPr lang="en-US" sz="2200" dirty="0"/>
              <a:t>To recognize significant personal achievement</a:t>
            </a:r>
          </a:p>
          <a:p>
            <a:pPr lvl="1"/>
            <a:r>
              <a:rPr lang="en-US" sz="2200" dirty="0"/>
              <a:t>Candidate must be</a:t>
            </a:r>
          </a:p>
          <a:p>
            <a:pPr lvl="2"/>
            <a:r>
              <a:rPr lang="en-US" sz="2200" dirty="0"/>
              <a:t>Endorsed by Board</a:t>
            </a:r>
          </a:p>
          <a:p>
            <a:pPr lvl="1">
              <a:lnSpc>
                <a:spcPct val="90000"/>
              </a:lnSpc>
            </a:pPr>
            <a:endParaRPr lang="en-US" sz="1800" dirty="0"/>
          </a:p>
          <a:p>
            <a:pPr>
              <a:lnSpc>
                <a:spcPct val="90000"/>
              </a:lnSpc>
            </a:pPr>
            <a:r>
              <a:rPr lang="en-US" sz="2200" b="1" dirty="0"/>
              <a:t>Certificate of Acclamation </a:t>
            </a:r>
            <a:r>
              <a:rPr lang="en-US" sz="2200" dirty="0"/>
              <a:t>(S&amp;C Award)</a:t>
            </a:r>
          </a:p>
          <a:p>
            <a:pPr lvl="1">
              <a:lnSpc>
                <a:spcPct val="90000"/>
              </a:lnSpc>
            </a:pPr>
            <a:r>
              <a:rPr lang="en-US" sz="2200" dirty="0"/>
              <a:t>Available to Standards Committees</a:t>
            </a:r>
          </a:p>
          <a:p>
            <a:pPr lvl="1">
              <a:lnSpc>
                <a:spcPct val="90000"/>
              </a:lnSpc>
            </a:pPr>
            <a:r>
              <a:rPr lang="en-US" sz="2200" dirty="0"/>
              <a:t>In recognition of excellence in the development of a product</a:t>
            </a:r>
            <a:endParaRPr lang="en-US" sz="2200" strike="sngStrike" dirty="0"/>
          </a:p>
          <a:p>
            <a:pPr lvl="1">
              <a:lnSpc>
                <a:spcPct val="90000"/>
              </a:lnSpc>
            </a:pPr>
            <a:r>
              <a:rPr lang="en-US" sz="2200" dirty="0"/>
              <a:t>Awarded to individuals and small groups</a:t>
            </a:r>
          </a:p>
          <a:p>
            <a:pPr lvl="1">
              <a:lnSpc>
                <a:spcPct val="90000"/>
              </a:lnSpc>
            </a:pPr>
            <a:r>
              <a:rPr lang="en-US" sz="2200" dirty="0"/>
              <a:t>Recommended by the Standards Committee Chair and approved by Supervisory Board</a:t>
            </a:r>
          </a:p>
          <a:p>
            <a:pPr lvl="1">
              <a:lnSpc>
                <a:spcPct val="90000"/>
              </a:lnSpc>
            </a:pPr>
            <a:endParaRPr lang="en-US" sz="1800" dirty="0"/>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999F1A08-D367-4028-82A7-FFB420853F6C}" type="slidenum">
              <a:rPr lang="en-US"/>
              <a:pPr/>
              <a:t>11</a:t>
            </a:fld>
            <a:endParaRPr lang="en-US"/>
          </a:p>
        </p:txBody>
      </p:sp>
    </p:spTree>
    <p:extLst>
      <p:ext uri="{BB962C8B-B14F-4D97-AF65-F5344CB8AC3E}">
        <p14:creationId xmlns:p14="http://schemas.microsoft.com/office/powerpoint/2010/main" val="376848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36042" y="152400"/>
            <a:ext cx="8471916" cy="1216152"/>
          </a:xfrm>
        </p:spPr>
        <p:txBody>
          <a:bodyPr/>
          <a:lstStyle/>
          <a:p>
            <a:r>
              <a:rPr lang="en-US"/>
              <a:t>COMMITTEE SPECIFIC HONORS AND AWARDS</a:t>
            </a:r>
          </a:p>
        </p:txBody>
      </p:sp>
      <p:sp>
        <p:nvSpPr>
          <p:cNvPr id="44035" name="Rectangle 3"/>
          <p:cNvSpPr>
            <a:spLocks noGrp="1" noChangeArrowheads="1"/>
          </p:cNvSpPr>
          <p:nvPr>
            <p:ph idx="1"/>
          </p:nvPr>
        </p:nvSpPr>
        <p:spPr>
          <a:xfrm>
            <a:off x="609600" y="1644649"/>
            <a:ext cx="8686800" cy="4600575"/>
          </a:xfrm>
        </p:spPr>
        <p:txBody>
          <a:bodyPr/>
          <a:lstStyle/>
          <a:p>
            <a:r>
              <a:rPr lang="en-US"/>
              <a:t>In addition to the Certificates of Appreciation, Achievement and Acclamation, there are committee specific awards that are available to a Standards Committee that may be awarded annually in order to recognize exemplary volunteer service. Some examples include, but are not limited to:</a:t>
            </a:r>
            <a:endParaRPr lang="en-US" b="1"/>
          </a:p>
          <a:p>
            <a:pPr lvl="1"/>
            <a:r>
              <a:rPr lang="en-US"/>
              <a:t>The B16 Hall of Fame Medal</a:t>
            </a:r>
          </a:p>
          <a:p>
            <a:pPr lvl="1"/>
            <a:r>
              <a:rPr lang="en-US"/>
              <a:t>The B31 Hall of Fame Medal</a:t>
            </a:r>
          </a:p>
          <a:p>
            <a:pPr lvl="1"/>
            <a:r>
              <a:rPr lang="en-US"/>
              <a:t>Gold Award – BPV II</a:t>
            </a:r>
          </a:p>
          <a:p>
            <a:pPr lvl="1"/>
            <a:r>
              <a:rPr lang="en-US"/>
              <a:t>The Nuclear Outstanding Service Medal</a:t>
            </a:r>
          </a:p>
          <a:p>
            <a:pPr marL="457200" lvl="1" indent="0">
              <a:buNone/>
            </a:pPr>
            <a:endParaRPr lang="en-US"/>
          </a:p>
          <a:p>
            <a:r>
              <a:rPr lang="en-US"/>
              <a:t>Guidance for nomination of these awards can be found on individual committee pages </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D827A9D3-E1CD-4EF0-9903-7E94012152C4}" type="slidenum">
              <a:rPr lang="en-US"/>
              <a:pPr/>
              <a:t>12</a:t>
            </a:fld>
            <a:endParaRPr lang="en-US"/>
          </a:p>
        </p:txBody>
      </p:sp>
    </p:spTree>
    <p:extLst>
      <p:ext uri="{BB962C8B-B14F-4D97-AF65-F5344CB8AC3E}">
        <p14:creationId xmlns:p14="http://schemas.microsoft.com/office/powerpoint/2010/main" val="101424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3528"/>
            <a:ext cx="8458200" cy="1024128"/>
          </a:xfrm>
        </p:spPr>
        <p:txBody>
          <a:bodyPr/>
          <a:lstStyle/>
          <a:p>
            <a:r>
              <a:rPr lang="en-US"/>
              <a:t>HONORARY COMMITTEE MEMBERSHIP</a:t>
            </a:r>
          </a:p>
        </p:txBody>
      </p:sp>
      <p:sp>
        <p:nvSpPr>
          <p:cNvPr id="46083" name="Rectangle 3"/>
          <p:cNvSpPr>
            <a:spLocks noGrp="1" noChangeArrowheads="1"/>
          </p:cNvSpPr>
          <p:nvPr>
            <p:ph idx="1"/>
          </p:nvPr>
        </p:nvSpPr>
        <p:spPr>
          <a:xfrm>
            <a:off x="609600" y="1219200"/>
            <a:ext cx="7924800" cy="4419600"/>
          </a:xfrm>
        </p:spPr>
        <p:txBody>
          <a:bodyPr/>
          <a:lstStyle/>
          <a:p>
            <a:r>
              <a:rPr lang="en-US" b="1" dirty="0"/>
              <a:t>Honorary Membership</a:t>
            </a:r>
          </a:p>
          <a:p>
            <a:pPr lvl="1"/>
            <a:r>
              <a:rPr lang="en-US" sz="2200" dirty="0"/>
              <a:t>Awarded by a committee to former members</a:t>
            </a:r>
          </a:p>
          <a:p>
            <a:pPr lvl="1"/>
            <a:r>
              <a:rPr lang="en-US" sz="2200" dirty="0"/>
              <a:t>Minimum 10 years of dedicated service, with significant contributions</a:t>
            </a:r>
          </a:p>
          <a:p>
            <a:pPr lvl="1"/>
            <a:r>
              <a:rPr lang="en-US" sz="2200" dirty="0"/>
              <a:t>Granted for life</a:t>
            </a:r>
          </a:p>
          <a:p>
            <a:pPr lvl="1"/>
            <a:r>
              <a:rPr lang="en-US" sz="2200" dirty="0"/>
              <a:t>Allows participation, but no vote</a:t>
            </a:r>
          </a:p>
          <a:p>
            <a:pPr lvl="1"/>
            <a:r>
              <a:rPr lang="en-US" sz="2200" dirty="0"/>
              <a:t>Approval Criteria: </a:t>
            </a:r>
            <a:endParaRPr lang="en-US" sz="2200" strike="sngStrike" dirty="0"/>
          </a:p>
          <a:p>
            <a:pPr lvl="2"/>
            <a:r>
              <a:rPr lang="en-US" sz="2200" dirty="0"/>
              <a:t>90% of Consensus Committee</a:t>
            </a:r>
          </a:p>
          <a:p>
            <a:pPr lvl="2"/>
            <a:r>
              <a:rPr lang="en-US" sz="2200" dirty="0"/>
              <a:t>Approved</a:t>
            </a:r>
            <a:r>
              <a:rPr lang="en-US" sz="2200" u="sng" dirty="0"/>
              <a:t> </a:t>
            </a:r>
            <a:r>
              <a:rPr lang="en-US" sz="2200" dirty="0"/>
              <a:t>by Supervisory Board</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0BA0CC16-9648-4FAA-8DBC-FD84B5EB2DE2}" type="slidenum">
              <a:rPr lang="en-US"/>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8458200" cy="1143000"/>
          </a:xfrm>
        </p:spPr>
        <p:txBody>
          <a:bodyPr/>
          <a:lstStyle/>
          <a:p>
            <a:r>
              <a:rPr lang="en-US"/>
              <a:t>ASME FELLOW</a:t>
            </a:r>
          </a:p>
        </p:txBody>
      </p:sp>
      <p:sp>
        <p:nvSpPr>
          <p:cNvPr id="50179" name="Rectangle 3"/>
          <p:cNvSpPr>
            <a:spLocks noGrp="1" noChangeArrowheads="1"/>
          </p:cNvSpPr>
          <p:nvPr>
            <p:ph idx="1"/>
          </p:nvPr>
        </p:nvSpPr>
        <p:spPr>
          <a:xfrm>
            <a:off x="609600" y="1219200"/>
            <a:ext cx="8686800" cy="4882892"/>
          </a:xfrm>
        </p:spPr>
        <p:txBody>
          <a:bodyPr/>
          <a:lstStyle/>
          <a:p>
            <a:pPr>
              <a:lnSpc>
                <a:spcPct val="90000"/>
              </a:lnSpc>
            </a:pPr>
            <a:r>
              <a:rPr lang="en-US" b="1" dirty="0"/>
              <a:t>Description</a:t>
            </a:r>
            <a:endParaRPr lang="en-US" sz="2200" b="1" dirty="0"/>
          </a:p>
          <a:p>
            <a:pPr lvl="1">
              <a:lnSpc>
                <a:spcPct val="90000"/>
              </a:lnSpc>
            </a:pPr>
            <a:r>
              <a:rPr lang="en-US" sz="2200" dirty="0"/>
              <a:t>Highest grade of membership</a:t>
            </a:r>
          </a:p>
          <a:p>
            <a:pPr lvl="1">
              <a:lnSpc>
                <a:spcPct val="90000"/>
              </a:lnSpc>
            </a:pPr>
            <a:r>
              <a:rPr lang="en-US" sz="2200" dirty="0"/>
              <a:t>Recognizes exceptional achievements and contributions</a:t>
            </a:r>
            <a:br>
              <a:rPr lang="en-US" sz="2200" dirty="0"/>
            </a:br>
            <a:endParaRPr lang="en-US" sz="2200" dirty="0"/>
          </a:p>
          <a:p>
            <a:pPr>
              <a:lnSpc>
                <a:spcPct val="90000"/>
              </a:lnSpc>
            </a:pPr>
            <a:r>
              <a:rPr lang="en-US" b="1" dirty="0"/>
              <a:t>Prerequisites for nomination</a:t>
            </a:r>
          </a:p>
          <a:p>
            <a:pPr lvl="1">
              <a:lnSpc>
                <a:spcPct val="90000"/>
              </a:lnSpc>
            </a:pPr>
            <a:r>
              <a:rPr lang="en-US" sz="2200" dirty="0"/>
              <a:t>Current ASME member, and</a:t>
            </a:r>
          </a:p>
          <a:p>
            <a:pPr lvl="1">
              <a:lnSpc>
                <a:spcPct val="90000"/>
              </a:lnSpc>
            </a:pPr>
            <a:r>
              <a:rPr lang="en-US" sz="2200" dirty="0"/>
              <a:t>Ten years of active practice and ten years of continuous corporate membership in ASME, or</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56F25D71-20D8-46C5-A7D3-0F55FB52DB25}" type="slidenum">
              <a:rPr lang="en-US"/>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6497" y="-76200"/>
            <a:ext cx="8458200" cy="1143000"/>
          </a:xfrm>
        </p:spPr>
        <p:txBody>
          <a:bodyPr/>
          <a:lstStyle/>
          <a:p>
            <a:r>
              <a:rPr lang="en-US"/>
              <a:t>ASME FELLOW</a:t>
            </a:r>
          </a:p>
        </p:txBody>
      </p:sp>
      <p:sp>
        <p:nvSpPr>
          <p:cNvPr id="52227" name="Rectangle 3"/>
          <p:cNvSpPr>
            <a:spLocks noGrp="1" noChangeArrowheads="1"/>
          </p:cNvSpPr>
          <p:nvPr>
            <p:ph idx="1"/>
          </p:nvPr>
        </p:nvSpPr>
        <p:spPr>
          <a:xfrm>
            <a:off x="559593" y="1219200"/>
            <a:ext cx="8024813" cy="4876800"/>
          </a:xfrm>
        </p:spPr>
        <p:txBody>
          <a:bodyPr/>
          <a:lstStyle/>
          <a:p>
            <a:pPr>
              <a:lnSpc>
                <a:spcPct val="90000"/>
              </a:lnSpc>
            </a:pPr>
            <a:r>
              <a:rPr lang="en-US" b="1" dirty="0"/>
              <a:t>Requirements</a:t>
            </a:r>
          </a:p>
          <a:p>
            <a:pPr lvl="1">
              <a:lnSpc>
                <a:spcPct val="90000"/>
              </a:lnSpc>
            </a:pPr>
            <a:r>
              <a:rPr lang="en-US" dirty="0"/>
              <a:t>Career of significant engineering achievement in at least one of the </a:t>
            </a:r>
            <a:endParaRPr lang="en-US" strike="sngStrike" dirty="0"/>
          </a:p>
          <a:p>
            <a:pPr lvl="2">
              <a:lnSpc>
                <a:spcPct val="90000"/>
              </a:lnSpc>
            </a:pPr>
            <a:r>
              <a:rPr lang="en-US" sz="2000" dirty="0">
                <a:ea typeface="Arial Unicode MS"/>
                <a:cs typeface="Arial Unicode MS"/>
              </a:rPr>
              <a:t>Qualification categories*:</a:t>
            </a: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1371600" lvl="3" indent="0">
              <a:lnSpc>
                <a:spcPct val="90000"/>
              </a:lnSpc>
              <a:buNone/>
            </a:pPr>
            <a:endParaRPr lang="en-US" sz="1800" dirty="0">
              <a:ea typeface="Arial Unicode MS" pitchFamily="34" charset="-128"/>
              <a:cs typeface="Arial Unicode MS" pitchFamily="34" charset="-128"/>
            </a:endParaRPr>
          </a:p>
          <a:p>
            <a:pPr marL="0" indent="0">
              <a:lnSpc>
                <a:spcPct val="90000"/>
              </a:lnSpc>
              <a:buNone/>
            </a:pPr>
            <a:r>
              <a:rPr lang="en-US" sz="1600" dirty="0">
                <a:ea typeface="Arial Unicode MS" pitchFamily="34" charset="-128"/>
                <a:cs typeface="Arial Unicode MS" pitchFamily="34" charset="-128"/>
              </a:rPr>
              <a:t>* https://www.asme.org/about-asme/honors-awards/fellows/qualifications-category</a:t>
            </a:r>
          </a:p>
          <a:p>
            <a:pPr lvl="2">
              <a:lnSpc>
                <a:spcPct val="90000"/>
              </a:lnSpc>
            </a:pPr>
            <a:endParaRPr lang="en-US" sz="2000" dirty="0">
              <a:ea typeface="Arial Unicode MS" pitchFamily="34" charset="-128"/>
              <a:cs typeface="Arial Unicode MS" pitchFamily="34" charset="-128"/>
            </a:endParaRP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a:xfrm>
            <a:off x="787400" y="6245225"/>
            <a:ext cx="431800" cy="1216152"/>
          </a:xfrm>
        </p:spPr>
        <p:txBody>
          <a:bodyPr/>
          <a:lstStyle/>
          <a:p>
            <a:fld id="{934C4BE4-6547-4C3E-8B47-848FB3AA8EFC}" type="slidenum">
              <a:rPr lang="en-US"/>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32593" y="-73088"/>
            <a:ext cx="8458200" cy="1139888"/>
          </a:xfrm>
        </p:spPr>
        <p:txBody>
          <a:bodyPr/>
          <a:lstStyle/>
          <a:p>
            <a:r>
              <a:rPr lang="en-US"/>
              <a:t>ASME FELLOW</a:t>
            </a:r>
          </a:p>
        </p:txBody>
      </p:sp>
      <p:sp>
        <p:nvSpPr>
          <p:cNvPr id="52227" name="Rectangle 3"/>
          <p:cNvSpPr>
            <a:spLocks noGrp="1" noChangeArrowheads="1"/>
          </p:cNvSpPr>
          <p:nvPr>
            <p:ph idx="1"/>
          </p:nvPr>
        </p:nvSpPr>
        <p:spPr>
          <a:xfrm>
            <a:off x="559593" y="1257300"/>
            <a:ext cx="8331200" cy="4762500"/>
          </a:xfrm>
        </p:spPr>
        <p:txBody>
          <a:bodyPr/>
          <a:lstStyle/>
          <a:p>
            <a:pPr>
              <a:lnSpc>
                <a:spcPct val="90000"/>
              </a:lnSpc>
            </a:pPr>
            <a:r>
              <a:rPr lang="en-US" b="1"/>
              <a:t>Requirements</a:t>
            </a:r>
            <a:endParaRPr lang="en-US" sz="2200" b="1"/>
          </a:p>
          <a:p>
            <a:pPr lvl="1">
              <a:lnSpc>
                <a:spcPct val="90000"/>
              </a:lnSpc>
            </a:pPr>
            <a:r>
              <a:rPr lang="en-US" sz="2200"/>
              <a:t>Four sponsors:</a:t>
            </a:r>
            <a:endParaRPr lang="en-US" sz="2200" strike="sngStrike"/>
          </a:p>
          <a:p>
            <a:pPr lvl="2">
              <a:lnSpc>
                <a:spcPct val="90000"/>
              </a:lnSpc>
            </a:pPr>
            <a:r>
              <a:rPr lang="en-US" sz="2000"/>
              <a:t>The nominator (must be a corporate member or Fellow) 	</a:t>
            </a:r>
          </a:p>
          <a:p>
            <a:pPr lvl="2">
              <a:lnSpc>
                <a:spcPct val="90000"/>
              </a:lnSpc>
              <a:spcBef>
                <a:spcPct val="0"/>
              </a:spcBef>
            </a:pPr>
            <a:r>
              <a:rPr lang="en-US" sz="2000"/>
              <a:t>Three additional sponsors (two of the three must be corporate members or Fellows)</a:t>
            </a:r>
          </a:p>
          <a:p>
            <a:pPr lvl="1">
              <a:lnSpc>
                <a:spcPct val="90000"/>
              </a:lnSpc>
              <a:spcBef>
                <a:spcPct val="0"/>
              </a:spcBef>
            </a:pPr>
            <a:endParaRPr lang="en-US" sz="2400"/>
          </a:p>
          <a:p>
            <a:pPr lvl="1">
              <a:lnSpc>
                <a:spcPct val="90000"/>
              </a:lnSpc>
              <a:spcBef>
                <a:spcPct val="0"/>
              </a:spcBef>
            </a:pPr>
            <a:r>
              <a:rPr lang="en-US"/>
              <a:t>Comprehensive guidance of the nomination process can be found on the ASME website*</a:t>
            </a:r>
          </a:p>
          <a:p>
            <a:pPr lvl="1">
              <a:lnSpc>
                <a:spcPct val="90000"/>
              </a:lnSpc>
              <a:spcBef>
                <a:spcPct val="0"/>
              </a:spcBef>
            </a:pPr>
            <a:endParaRPr lang="en-US" u="sng">
              <a:solidFill>
                <a:srgbClr val="FF0000"/>
              </a:solidFill>
            </a:endParaRPr>
          </a:p>
          <a:p>
            <a:pPr lvl="1">
              <a:lnSpc>
                <a:spcPct val="90000"/>
              </a:lnSpc>
              <a:spcBef>
                <a:spcPct val="0"/>
              </a:spcBef>
            </a:pPr>
            <a:endParaRPr lang="en-US" u="sng">
              <a:solidFill>
                <a:srgbClr val="FF0000"/>
              </a:solidFill>
            </a:endParaRPr>
          </a:p>
          <a:p>
            <a:pPr lvl="1">
              <a:lnSpc>
                <a:spcPct val="90000"/>
              </a:lnSpc>
              <a:spcBef>
                <a:spcPct val="0"/>
              </a:spcBef>
            </a:pPr>
            <a:endParaRPr lang="en-US" u="sng">
              <a:solidFill>
                <a:srgbClr val="FF0000"/>
              </a:solidFill>
            </a:endParaRPr>
          </a:p>
          <a:p>
            <a:pPr lvl="1">
              <a:lnSpc>
                <a:spcPct val="90000"/>
              </a:lnSpc>
              <a:spcBef>
                <a:spcPct val="0"/>
              </a:spcBef>
            </a:pPr>
            <a:endParaRPr lang="en-US" u="sng">
              <a:solidFill>
                <a:srgbClr val="FF0000"/>
              </a:solidFill>
            </a:endParaRPr>
          </a:p>
          <a:p>
            <a:pPr lvl="1">
              <a:lnSpc>
                <a:spcPct val="90000"/>
              </a:lnSpc>
              <a:spcBef>
                <a:spcPct val="0"/>
              </a:spcBef>
              <a:tabLst>
                <a:tab pos="463550" algn="l"/>
              </a:tabLst>
            </a:pPr>
            <a:endParaRPr lang="en-US" u="sng">
              <a:solidFill>
                <a:srgbClr val="FF0000"/>
              </a:solidFill>
            </a:endParaRPr>
          </a:p>
          <a:p>
            <a:pPr lvl="1">
              <a:lnSpc>
                <a:spcPct val="90000"/>
              </a:lnSpc>
              <a:spcBef>
                <a:spcPct val="0"/>
              </a:spcBef>
              <a:tabLst>
                <a:tab pos="463550" algn="l"/>
              </a:tabLst>
            </a:pPr>
            <a:endParaRPr lang="en-US" u="sng">
              <a:solidFill>
                <a:srgbClr val="FF0000"/>
              </a:solidFill>
            </a:endParaRPr>
          </a:p>
          <a:p>
            <a:pPr marL="0" lvl="1" indent="0">
              <a:lnSpc>
                <a:spcPct val="90000"/>
              </a:lnSpc>
              <a:spcBef>
                <a:spcPct val="0"/>
              </a:spcBef>
              <a:buNone/>
            </a:pPr>
            <a:r>
              <a:rPr lang="en-US"/>
              <a:t>*</a:t>
            </a:r>
            <a:r>
              <a:rPr lang="en-US" sz="1400"/>
              <a:t>https://www.asme.org/about-asme/get-involved/honors-awards/fellows/nomination-steps</a:t>
            </a:r>
            <a:endParaRPr lang="en-US" sz="1600"/>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a:xfrm>
            <a:off x="787400" y="6245225"/>
            <a:ext cx="431800" cy="1216152"/>
          </a:xfrm>
        </p:spPr>
        <p:txBody>
          <a:bodyPr/>
          <a:lstStyle/>
          <a:p>
            <a:fld id="{934C4BE4-6547-4C3E-8B47-848FB3AA8EFC}" type="slidenum">
              <a:rPr lang="en-US"/>
              <a:pPr/>
              <a:t>16</a:t>
            </a:fld>
            <a:endParaRPr lang="en-US"/>
          </a:p>
        </p:txBody>
      </p:sp>
    </p:spTree>
    <p:extLst>
      <p:ext uri="{BB962C8B-B14F-4D97-AF65-F5344CB8AC3E}">
        <p14:creationId xmlns:p14="http://schemas.microsoft.com/office/powerpoint/2010/main" val="3291685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71500" y="0"/>
            <a:ext cx="8001000" cy="990600"/>
          </a:xfrm>
        </p:spPr>
        <p:txBody>
          <a:bodyPr/>
          <a:lstStyle/>
          <a:p>
            <a:r>
              <a:rPr lang="en-US"/>
              <a:t>MODULE SUMMARY</a:t>
            </a:r>
          </a:p>
        </p:txBody>
      </p:sp>
      <p:sp>
        <p:nvSpPr>
          <p:cNvPr id="56323" name="Rectangle 3"/>
          <p:cNvSpPr>
            <a:spLocks noGrp="1" noChangeArrowheads="1"/>
          </p:cNvSpPr>
          <p:nvPr>
            <p:ph idx="1"/>
          </p:nvPr>
        </p:nvSpPr>
        <p:spPr>
          <a:xfrm>
            <a:off x="571500" y="1216152"/>
            <a:ext cx="8458200" cy="4419600"/>
          </a:xfrm>
        </p:spPr>
        <p:txBody>
          <a:bodyPr/>
          <a:lstStyle/>
          <a:p>
            <a:pPr lvl="0"/>
            <a:r>
              <a:rPr lang="en-US"/>
              <a:t>The Honors and Awards program recognizes outstanding contributions to the art and science of engineering</a:t>
            </a:r>
          </a:p>
          <a:p>
            <a:pPr lvl="0"/>
            <a:r>
              <a:rPr lang="en-US"/>
              <a:t>The ASME Honors and Awards website provides the various ASME honors and awards available.  For each award, the website provides the qualifications, lists past recipients, and explains the procedures for granting the award</a:t>
            </a:r>
          </a:p>
          <a:p>
            <a:pPr lvl="0"/>
            <a:r>
              <a:rPr lang="en-US"/>
              <a:t>ASME Fellow - Highest grade of membership and recognizes exceptional achievements and contributions</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A465695C-C4FC-4157-8596-E5CE54849365}" type="slidenum">
              <a:rPr lang="en-US"/>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42900" y="-12192"/>
            <a:ext cx="8458200" cy="990600"/>
          </a:xfrm>
        </p:spPr>
        <p:txBody>
          <a:bodyPr/>
          <a:lstStyle/>
          <a:p>
            <a:r>
              <a:rPr lang="en-US"/>
              <a:t>REFERENCES</a:t>
            </a:r>
          </a:p>
        </p:txBody>
      </p:sp>
      <p:sp>
        <p:nvSpPr>
          <p:cNvPr id="58371" name="Rectangle 3"/>
          <p:cNvSpPr>
            <a:spLocks noGrp="1" noChangeArrowheads="1"/>
          </p:cNvSpPr>
          <p:nvPr>
            <p:ph idx="1"/>
          </p:nvPr>
        </p:nvSpPr>
        <p:spPr>
          <a:xfrm>
            <a:off x="114300" y="1219200"/>
            <a:ext cx="8686800" cy="3733800"/>
          </a:xfrm>
        </p:spPr>
        <p:txBody>
          <a:bodyPr/>
          <a:lstStyle/>
          <a:p>
            <a:pPr lvl="1">
              <a:buFont typeface="Arial" panose="020B0604020202020204" pitchFamily="34" charset="0"/>
              <a:buChar char="•"/>
            </a:pPr>
            <a:r>
              <a:rPr lang="en-US" sz="2200"/>
              <a:t>ASME Honors and Awards</a:t>
            </a:r>
          </a:p>
          <a:p>
            <a:pPr marL="1255713" lvl="2" indent="-341313">
              <a:buFont typeface="Tahoma" panose="020B0604030504040204" pitchFamily="34" charset="0"/>
              <a:buChar char="―"/>
            </a:pPr>
            <a:r>
              <a:rPr lang="en-US" sz="2000">
                <a:hlinkClick r:id="rId3"/>
              </a:rPr>
              <a:t>http://www.asme.org/about-asme/honors-awards</a:t>
            </a:r>
            <a:endParaRPr lang="en-US" sz="2000"/>
          </a:p>
          <a:p>
            <a:pPr lvl="1">
              <a:buFont typeface="Arial" panose="020B0604020202020204" pitchFamily="34" charset="0"/>
              <a:buChar char="•"/>
            </a:pPr>
            <a:r>
              <a:rPr lang="en-US" sz="2200"/>
              <a:t>Achievement Awards</a:t>
            </a:r>
          </a:p>
          <a:p>
            <a:pPr marL="1255713" lvl="2" indent="-341313">
              <a:buFont typeface="Tahoma" panose="020B0604030504040204" pitchFamily="34" charset="0"/>
              <a:buChar char="―"/>
            </a:pPr>
            <a:r>
              <a:rPr lang="en-US" sz="2000">
                <a:hlinkClick r:id="rId4"/>
              </a:rPr>
              <a:t>http://www.asme.org/about-asme/honors-awards/achievement-awards</a:t>
            </a:r>
            <a:endParaRPr lang="en-US" sz="2000"/>
          </a:p>
          <a:p>
            <a:pPr lvl="1">
              <a:buFont typeface="Arial" panose="020B0604020202020204" pitchFamily="34" charset="0"/>
              <a:buChar char="•"/>
            </a:pPr>
            <a:r>
              <a:rPr lang="en-US" sz="2200"/>
              <a:t>Dedicated Service Award Information and Forms</a:t>
            </a:r>
          </a:p>
          <a:p>
            <a:pPr marL="1255713" lvl="2" indent="-341313">
              <a:buFont typeface="Tahoma" panose="020B0604030504040204" pitchFamily="34" charset="0"/>
              <a:buChar char="―"/>
            </a:pPr>
            <a:r>
              <a:rPr lang="en-US" sz="2000">
                <a:hlinkClick r:id="rId5"/>
              </a:rPr>
              <a:t>http://www.asme.org/about-asme/honors-awards/service-awards/dedicated-service-award</a:t>
            </a:r>
            <a:endParaRPr lang="en-US" sz="2000"/>
          </a:p>
          <a:p>
            <a:pPr lvl="1">
              <a:buFont typeface="Arial" panose="020B0604020202020204" pitchFamily="34" charset="0"/>
              <a:buChar char="•"/>
            </a:pPr>
            <a:r>
              <a:rPr lang="en-US" sz="2200"/>
              <a:t>Fellow Nomination Info and Forms</a:t>
            </a:r>
          </a:p>
          <a:p>
            <a:pPr marL="1255713" lvl="2" indent="-341313">
              <a:buFont typeface="Tahoma" panose="020B0604030504040204" pitchFamily="34" charset="0"/>
              <a:buChar char="―"/>
            </a:pPr>
            <a:r>
              <a:rPr lang="en-US" sz="2000">
                <a:hlinkClick r:id="rId6"/>
              </a:rPr>
              <a:t>http://www.asme.org/about-asme/honors-awards/fellows</a:t>
            </a:r>
            <a:r>
              <a:rPr lang="en-US" sz="2000"/>
              <a:t> </a:t>
            </a:r>
          </a:p>
          <a:p>
            <a:pPr lvl="1"/>
            <a:endParaRPr lang="en-US" sz="2200"/>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E886427A-D45B-4C3A-8F93-E49542440A80}" type="slidenum">
              <a:rPr lang="en-US"/>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30200" y="-152400"/>
            <a:ext cx="8229600" cy="1295400"/>
          </a:xfrm>
        </p:spPr>
        <p:txBody>
          <a:bodyPr/>
          <a:lstStyle/>
          <a:p>
            <a:r>
              <a:rPr lang="en-US"/>
              <a:t>MODULE A COURSE OUTLINE</a:t>
            </a:r>
          </a:p>
        </p:txBody>
      </p:sp>
      <p:sp>
        <p:nvSpPr>
          <p:cNvPr id="7" name="Content Placeholder 6"/>
          <p:cNvSpPr>
            <a:spLocks noGrp="1"/>
          </p:cNvSpPr>
          <p:nvPr>
            <p:ph idx="1"/>
          </p:nvPr>
        </p:nvSpPr>
        <p:spPr>
          <a:xfrm>
            <a:off x="469900" y="1143000"/>
            <a:ext cx="8204200" cy="2857501"/>
          </a:xfrm>
        </p:spPr>
        <p:txBody>
          <a:bodyPr/>
          <a:lstStyle/>
          <a:p>
            <a:pPr>
              <a:buNone/>
            </a:pPr>
            <a:r>
              <a:rPr lang="en-US"/>
              <a:t>A1. Tools and Resources</a:t>
            </a:r>
          </a:p>
          <a:p>
            <a:pPr>
              <a:buNone/>
            </a:pPr>
            <a:r>
              <a:rPr lang="en-US"/>
              <a:t>A2. Codes and Standards Products</a:t>
            </a:r>
          </a:p>
          <a:p>
            <a:pPr>
              <a:buNone/>
            </a:pPr>
            <a:r>
              <a:rPr lang="en-US"/>
              <a:t>A3. Membership Maintenance</a:t>
            </a:r>
          </a:p>
          <a:p>
            <a:pPr>
              <a:buNone/>
            </a:pPr>
            <a:r>
              <a:rPr lang="en-US" b="1"/>
              <a:t>A4. Honors and Awards</a:t>
            </a:r>
          </a:p>
          <a:p>
            <a:pPr>
              <a:buNone/>
            </a:pPr>
            <a:r>
              <a:rPr lang="en-US"/>
              <a:t>A5. Publishing Codes and Standards</a:t>
            </a:r>
          </a:p>
          <a:p>
            <a:pPr>
              <a:buNone/>
            </a:pPr>
            <a:r>
              <a:rPr lang="en-US"/>
              <a:t>A6. Productive Meetings and Appropriate Ballot Comments</a:t>
            </a:r>
          </a:p>
          <a:p>
            <a:pPr>
              <a:buNone/>
            </a:pPr>
            <a:endParaRPr lang="en-US"/>
          </a:p>
        </p:txBody>
      </p:sp>
      <p:sp>
        <p:nvSpPr>
          <p:cNvPr id="8"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D3F1763C-13FC-4D0E-B2CB-E2A6F169EFEB}" type="slidenum">
              <a:rPr lang="en-US" smtClean="0"/>
              <a:pPr/>
              <a:t>1</a:t>
            </a:fld>
            <a:endParaRPr lang="en-US"/>
          </a:p>
        </p:txBody>
      </p:sp>
    </p:spTree>
    <p:extLst>
      <p:ext uri="{BB962C8B-B14F-4D97-AF65-F5344CB8AC3E}">
        <p14:creationId xmlns:p14="http://schemas.microsoft.com/office/powerpoint/2010/main" val="23182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a:t>ASME S&amp;C Training Module A4 Honors and Awards</a:t>
            </a:r>
          </a:p>
        </p:txBody>
      </p:sp>
      <p:sp>
        <p:nvSpPr>
          <p:cNvPr id="13" name="Slide Number Placeholder 2"/>
          <p:cNvSpPr>
            <a:spLocks noGrp="1"/>
          </p:cNvSpPr>
          <p:nvPr>
            <p:ph type="sldNum" sz="quarter" idx="11"/>
          </p:nvPr>
        </p:nvSpPr>
        <p:spPr/>
        <p:txBody>
          <a:bodyPr/>
          <a:lstStyle/>
          <a:p>
            <a:fld id="{10993CE5-455F-478D-A472-8AD0F4284754}" type="slidenum">
              <a:rPr lang="en-US"/>
              <a:pPr/>
              <a:t>2</a:t>
            </a:fld>
            <a:endParaRPr lang="en-US"/>
          </a:p>
        </p:txBody>
      </p:sp>
      <p:sp>
        <p:nvSpPr>
          <p:cNvPr id="15362" name="Rectangle 2"/>
          <p:cNvSpPr>
            <a:spLocks noGrp="1" noChangeArrowheads="1"/>
          </p:cNvSpPr>
          <p:nvPr>
            <p:ph type="title" idx="4294967295"/>
          </p:nvPr>
        </p:nvSpPr>
        <p:spPr>
          <a:xfrm>
            <a:off x="444500" y="114300"/>
            <a:ext cx="8001000" cy="762000"/>
          </a:xfrm>
        </p:spPr>
        <p:txBody>
          <a:bodyPr/>
          <a:lstStyle/>
          <a:p>
            <a:r>
              <a:rPr lang="en-US"/>
              <a:t>REVISIONS</a:t>
            </a:r>
          </a:p>
        </p:txBody>
      </p:sp>
      <p:sp>
        <p:nvSpPr>
          <p:cNvPr id="15363"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a:solidFill>
                  <a:srgbClr val="003399"/>
                </a:solidFill>
                <a:latin typeface="Arial" charset="0"/>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b="1" dirty="0">
                <a:solidFill>
                  <a:srgbClr val="003399"/>
                </a:solidFill>
                <a:latin typeface="Arial" charset="0"/>
              </a:rPr>
              <a:t>Updated to align to Rev. 19 of Operating Procedures for ASME Codes and Standards Development Committees</a:t>
            </a:r>
          </a:p>
          <a:p>
            <a:endParaRPr lang="en-US" sz="1600" b="1" dirty="0">
              <a:solidFill>
                <a:srgbClr val="003399"/>
              </a:solidFill>
              <a:latin typeface="Arial" charset="0"/>
            </a:endParaRPr>
          </a:p>
          <a:p>
            <a:r>
              <a:rPr lang="en-US" sz="1600" b="1" dirty="0">
                <a:solidFill>
                  <a:srgbClr val="003399"/>
                </a:solidFill>
                <a:latin typeface="Arial" charset="0"/>
              </a:rPr>
              <a:t>Added new Conformity Assessment Award, added reference to committee specific awards, and editorial revisions.</a:t>
            </a:r>
          </a:p>
          <a:p>
            <a:endParaRPr lang="en-US" sz="1600" b="1" dirty="0">
              <a:solidFill>
                <a:srgbClr val="003399"/>
              </a:solidFill>
              <a:latin typeface="Arial" charset="0"/>
            </a:endParaRPr>
          </a:p>
          <a:p>
            <a:r>
              <a:rPr lang="en-US" sz="1600" b="1" dirty="0">
                <a:solidFill>
                  <a:srgbClr val="003399"/>
                </a:solidFill>
                <a:latin typeface="Arial" charset="0"/>
              </a:rPr>
              <a:t>Reformatted background, updated C&amp;S to S&amp;C throughout, revised pages 3, added summary page 15, updated websites on Page 16, and minor editorial revisions.</a:t>
            </a:r>
          </a:p>
          <a:p>
            <a:endParaRPr lang="en-US" sz="1600" b="1" dirty="0">
              <a:solidFill>
                <a:srgbClr val="003399"/>
              </a:solidFill>
              <a:latin typeface="Arial" charset="0"/>
            </a:endParaRPr>
          </a:p>
          <a:p>
            <a:r>
              <a:rPr lang="en-US" sz="1600" b="1" dirty="0">
                <a:solidFill>
                  <a:srgbClr val="003399"/>
                </a:solidFill>
                <a:latin typeface="Arial" charset="0"/>
              </a:rPr>
              <a:t>Changed Codes and Standards Board of Directors to “Council on Standards and Certification” throughout.</a:t>
            </a: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b="1" dirty="0">
                <a:solidFill>
                  <a:srgbClr val="003399"/>
                </a:solidFill>
                <a:latin typeface="Arial" charset="0"/>
              </a:rPr>
              <a:t>9/13/24</a:t>
            </a:r>
          </a:p>
          <a:p>
            <a:endParaRPr lang="en-US" sz="1600" b="1" dirty="0">
              <a:solidFill>
                <a:srgbClr val="003399"/>
              </a:solidFill>
              <a:latin typeface="Arial" charset="0"/>
            </a:endParaRPr>
          </a:p>
          <a:p>
            <a:endParaRPr lang="en-US" sz="1600" b="1" dirty="0">
              <a:solidFill>
                <a:srgbClr val="003399"/>
              </a:solidFill>
              <a:latin typeface="Arial" charset="0"/>
            </a:endParaRPr>
          </a:p>
          <a:p>
            <a:r>
              <a:rPr lang="en-US" sz="1600" b="1" dirty="0">
                <a:solidFill>
                  <a:srgbClr val="003399"/>
                </a:solidFill>
                <a:latin typeface="Arial" charset="0"/>
              </a:rPr>
              <a:t>04/20/17	</a:t>
            </a:r>
          </a:p>
          <a:p>
            <a:endParaRPr lang="en-US" sz="1600" b="1" dirty="0">
              <a:solidFill>
                <a:srgbClr val="003399"/>
              </a:solidFill>
              <a:latin typeface="Arial" charset="0"/>
            </a:endParaRPr>
          </a:p>
          <a:p>
            <a:endParaRPr lang="en-US" sz="1600" b="1" dirty="0">
              <a:solidFill>
                <a:srgbClr val="003399"/>
              </a:solidFill>
              <a:latin typeface="Arial" charset="0"/>
            </a:endParaRPr>
          </a:p>
          <a:p>
            <a:r>
              <a:rPr lang="en-US" sz="1600" b="1" dirty="0">
                <a:solidFill>
                  <a:srgbClr val="003399"/>
                </a:solidFill>
                <a:latin typeface="Arial" charset="0"/>
              </a:rPr>
              <a:t>12/17/12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r>
              <a:rPr lang="en-US" sz="1600" b="1" dirty="0">
                <a:solidFill>
                  <a:srgbClr val="003399"/>
                </a:solidFill>
                <a:latin typeface="Arial" charset="0"/>
              </a:rPr>
              <a:t>11/22/11</a:t>
            </a:r>
          </a:p>
          <a:p>
            <a:endParaRPr lang="en-US" sz="1600" b="1" dirty="0">
              <a:solidFill>
                <a:srgbClr val="003399"/>
              </a:solidFill>
              <a:latin typeface="Arial" charset="0"/>
            </a:endParaRP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71500" y="0"/>
            <a:ext cx="8001000" cy="990600"/>
          </a:xfrm>
        </p:spPr>
        <p:txBody>
          <a:bodyPr/>
          <a:lstStyle/>
          <a:p>
            <a:r>
              <a:rPr lang="en-US"/>
              <a:t>LEARNING OBJECTIVES</a:t>
            </a:r>
          </a:p>
        </p:txBody>
      </p:sp>
      <p:sp>
        <p:nvSpPr>
          <p:cNvPr id="19459" name="Rectangle 3"/>
          <p:cNvSpPr>
            <a:spLocks noGrp="1" noChangeArrowheads="1"/>
          </p:cNvSpPr>
          <p:nvPr>
            <p:ph idx="1"/>
          </p:nvPr>
        </p:nvSpPr>
        <p:spPr>
          <a:xfrm>
            <a:off x="444500" y="1164336"/>
            <a:ext cx="8001000" cy="4191000"/>
          </a:xfrm>
        </p:spPr>
        <p:txBody>
          <a:bodyPr/>
          <a:lstStyle/>
          <a:p>
            <a:pPr marL="344488" indent="-298450">
              <a:buNone/>
            </a:pPr>
            <a:r>
              <a:rPr lang="en-US"/>
              <a:t>At the end of this module you will:</a:t>
            </a:r>
          </a:p>
          <a:p>
            <a:pPr lvl="1"/>
            <a:r>
              <a:rPr lang="en-US" sz="2400"/>
              <a:t>understand the purpose of the Honors &amp; Awards programs</a:t>
            </a:r>
          </a:p>
          <a:p>
            <a:pPr lvl="1"/>
            <a:r>
              <a:rPr lang="en-US" sz="2400"/>
              <a:t>be able to describe the various honors and awards available to S&amp;C volunteers, and </a:t>
            </a:r>
          </a:p>
          <a:p>
            <a:pPr lvl="1"/>
            <a:r>
              <a:rPr lang="en-US" sz="2400"/>
              <a:t>understand the qualifications necessary to become an ASME Fellow</a:t>
            </a:r>
          </a:p>
          <a:p>
            <a:pPr lvl="1"/>
            <a:endParaRPr lang="en-US"/>
          </a:p>
          <a:p>
            <a:pPr lvl="1"/>
            <a:endParaRPr lang="en-US"/>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D1048D38-4C55-4B36-874A-6854652A2183}" type="slidenum">
              <a:rPr lang="en-US"/>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42900" y="-21336"/>
            <a:ext cx="8458200" cy="990600"/>
          </a:xfrm>
        </p:spPr>
        <p:txBody>
          <a:bodyPr anchor="ctr" anchorCtr="0"/>
          <a:lstStyle/>
          <a:p>
            <a:r>
              <a:rPr lang="en-US"/>
              <a:t>HONORS AND AWARDS PROGRAM</a:t>
            </a:r>
          </a:p>
        </p:txBody>
      </p:sp>
      <p:sp>
        <p:nvSpPr>
          <p:cNvPr id="25603" name="Rectangle 3"/>
          <p:cNvSpPr>
            <a:spLocks noGrp="1" noChangeArrowheads="1"/>
          </p:cNvSpPr>
          <p:nvPr>
            <p:ph idx="1"/>
          </p:nvPr>
        </p:nvSpPr>
        <p:spPr>
          <a:xfrm>
            <a:off x="533400" y="1143000"/>
            <a:ext cx="7620000" cy="4138613"/>
          </a:xfrm>
        </p:spPr>
        <p:txBody>
          <a:bodyPr/>
          <a:lstStyle/>
          <a:p>
            <a:r>
              <a:rPr lang="en-US" b="1"/>
              <a:t>Purpose</a:t>
            </a:r>
          </a:p>
          <a:p>
            <a:pPr lvl="1"/>
            <a:r>
              <a:rPr lang="en-US" sz="2200"/>
              <a:t>To recognize outstanding contributions</a:t>
            </a:r>
          </a:p>
          <a:p>
            <a:pPr lvl="1"/>
            <a:r>
              <a:rPr lang="en-US" sz="2200"/>
              <a:t>To provide inspiring examples and identify ASME with excellence in engineering</a:t>
            </a:r>
            <a:br>
              <a:rPr lang="en-US"/>
            </a:br>
            <a:endParaRPr lang="en-US"/>
          </a:p>
          <a:p>
            <a:r>
              <a:rPr lang="en-US" b="1"/>
              <a:t>Administration</a:t>
            </a:r>
          </a:p>
          <a:p>
            <a:pPr lvl="1"/>
            <a:r>
              <a:rPr lang="en-US" sz="2200"/>
              <a:t>Board of Governors</a:t>
            </a:r>
          </a:p>
          <a:p>
            <a:pPr lvl="1"/>
            <a:r>
              <a:rPr lang="en-US" sz="2200"/>
              <a:t>Committee on Honors</a:t>
            </a:r>
          </a:p>
          <a:p>
            <a:pPr lvl="1"/>
            <a:r>
              <a:rPr lang="en-US" sz="2200"/>
              <a:t>General Awards Committee</a:t>
            </a:r>
          </a:p>
          <a:p>
            <a:pPr lvl="1"/>
            <a:r>
              <a:rPr lang="en-US" sz="2200"/>
              <a:t>Special Awards Committees</a:t>
            </a:r>
          </a:p>
          <a:p>
            <a:pPr>
              <a:buFontTx/>
              <a:buNone/>
            </a:pPr>
            <a:endParaRPr lang="en-US"/>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1311AE0F-E13E-4456-B1B7-614787299C76}" type="slidenum">
              <a:rPr lang="en-US"/>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42900" y="-112966"/>
            <a:ext cx="8458200" cy="1216152"/>
          </a:xfrm>
        </p:spPr>
        <p:txBody>
          <a:bodyPr/>
          <a:lstStyle/>
          <a:p>
            <a:r>
              <a:rPr lang="en-US"/>
              <a:t>HONORS AND AWARDS PROGRAM</a:t>
            </a:r>
          </a:p>
        </p:txBody>
      </p:sp>
      <p:sp>
        <p:nvSpPr>
          <p:cNvPr id="27651" name="Rectangle 3"/>
          <p:cNvSpPr>
            <a:spLocks noGrp="1" noChangeArrowheads="1"/>
          </p:cNvSpPr>
          <p:nvPr>
            <p:ph idx="1"/>
          </p:nvPr>
        </p:nvSpPr>
        <p:spPr>
          <a:xfrm>
            <a:off x="533400" y="1222248"/>
            <a:ext cx="8801100" cy="4873752"/>
          </a:xfrm>
        </p:spPr>
        <p:txBody>
          <a:bodyPr/>
          <a:lstStyle/>
          <a:p>
            <a:r>
              <a:rPr lang="en-US" b="1"/>
              <a:t>Nomination*</a:t>
            </a:r>
          </a:p>
          <a:p>
            <a:pPr lvl="1"/>
            <a:r>
              <a:rPr lang="en-US" sz="2200"/>
              <a:t>Any member or committee may make a nomination, except members of a committee that evaluates the nomination</a:t>
            </a:r>
          </a:p>
          <a:p>
            <a:pPr marL="0" indent="0">
              <a:buClr>
                <a:srgbClr val="003399"/>
              </a:buClr>
              <a:buNone/>
            </a:pPr>
            <a:endParaRPr lang="en-US"/>
          </a:p>
          <a:p>
            <a:pPr>
              <a:buClr>
                <a:srgbClr val="003399"/>
              </a:buClr>
            </a:pPr>
            <a:r>
              <a:rPr lang="en-US" b="1"/>
              <a:t>Recommendation and Selection</a:t>
            </a:r>
          </a:p>
          <a:p>
            <a:pPr lvl="1"/>
            <a:r>
              <a:rPr lang="en-US" sz="2200"/>
              <a:t>These vary by award</a:t>
            </a:r>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0" lvl="1" indent="0">
              <a:buNone/>
            </a:pPr>
            <a:r>
              <a:rPr lang="en-US"/>
              <a:t>* </a:t>
            </a:r>
            <a:r>
              <a:rPr lang="en-US" sz="1600"/>
              <a:t>https://www.asme.org/about-asme/honors-awards/award-information/how-to-nominate</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591A0F79-C8F8-4165-9CC7-2C5B5EA9426F}" type="slidenum">
              <a:rPr lang="en-US"/>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2900" y="0"/>
            <a:ext cx="8458200" cy="990600"/>
          </a:xfrm>
        </p:spPr>
        <p:txBody>
          <a:bodyPr/>
          <a:lstStyle/>
          <a:p>
            <a:r>
              <a:rPr lang="en-US"/>
              <a:t>GENERAL INFORMATION</a:t>
            </a:r>
          </a:p>
        </p:txBody>
      </p:sp>
      <p:sp>
        <p:nvSpPr>
          <p:cNvPr id="29699" name="Rectangle 3"/>
          <p:cNvSpPr>
            <a:spLocks noGrp="1" noChangeArrowheads="1"/>
          </p:cNvSpPr>
          <p:nvPr>
            <p:ph idx="1"/>
          </p:nvPr>
        </p:nvSpPr>
        <p:spPr>
          <a:xfrm>
            <a:off x="457200" y="1371600"/>
            <a:ext cx="8521700" cy="4724400"/>
          </a:xfrm>
        </p:spPr>
        <p:txBody>
          <a:bodyPr/>
          <a:lstStyle/>
          <a:p>
            <a:r>
              <a:rPr lang="en-US" sz="2200" b="1"/>
              <a:t>ASME Honors and Awards Web Site*</a:t>
            </a:r>
          </a:p>
          <a:p>
            <a:pPr lvl="1"/>
            <a:r>
              <a:rPr lang="en-US" sz="2200"/>
              <a:t>Provides a list of ASME and other engineering awards</a:t>
            </a:r>
          </a:p>
          <a:p>
            <a:pPr lvl="1"/>
            <a:r>
              <a:rPr lang="en-US" sz="2200"/>
              <a:t>Includes qualifications, recipients, and procedures</a:t>
            </a:r>
          </a:p>
          <a:p>
            <a:pPr marL="457200" lvl="1" indent="0">
              <a:buNone/>
            </a:pPr>
            <a:endParaRPr lang="en-US" sz="2200"/>
          </a:p>
          <a:p>
            <a:pPr>
              <a:buClr>
                <a:srgbClr val="003399"/>
              </a:buClr>
            </a:pPr>
            <a:r>
              <a:rPr lang="en-US" sz="2200" b="1"/>
              <a:t>Honors Supplement**</a:t>
            </a:r>
          </a:p>
          <a:p>
            <a:pPr lvl="1"/>
            <a:r>
              <a:rPr lang="en-US" sz="2200"/>
              <a:t>Lists Divisional, Regional, Sectional and S&amp;C awards</a:t>
            </a:r>
          </a:p>
          <a:p>
            <a:pPr marL="457200" lvl="1" indent="0">
              <a:buNone/>
            </a:pPr>
            <a:endParaRPr lang="en-US" sz="2200"/>
          </a:p>
          <a:p>
            <a:pPr marL="457200" lvl="1" indent="0">
              <a:buNone/>
            </a:pPr>
            <a:endParaRPr lang="en-US" sz="2200"/>
          </a:p>
          <a:p>
            <a:pPr marL="457200" lvl="1" indent="0">
              <a:buNone/>
            </a:pPr>
            <a:endParaRPr lang="en-US" sz="2200"/>
          </a:p>
          <a:p>
            <a:pPr marL="457200" lvl="1" indent="0">
              <a:buNone/>
            </a:pPr>
            <a:endParaRPr lang="en-US" sz="2200"/>
          </a:p>
          <a:p>
            <a:pPr marL="0" lvl="1" indent="0">
              <a:buNone/>
            </a:pPr>
            <a:r>
              <a:rPr lang="en-US" sz="1800"/>
              <a:t>*http://www.asme.org/governance/honors/</a:t>
            </a:r>
          </a:p>
          <a:p>
            <a:pPr marL="0" lvl="1" indent="0">
              <a:buNone/>
            </a:pPr>
            <a:r>
              <a:rPr lang="en-US" sz="1800"/>
              <a:t>** https://www.asme.org/about-asme/get-involved/honors-awards/unit-awards</a:t>
            </a:r>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5261ABA6-704D-47D5-AC70-D5E36A956447}" type="slidenum">
              <a:rPr lang="en-US"/>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42900" y="0"/>
            <a:ext cx="8458200" cy="990600"/>
          </a:xfrm>
        </p:spPr>
        <p:txBody>
          <a:bodyPr/>
          <a:lstStyle/>
          <a:p>
            <a:r>
              <a:rPr lang="en-US"/>
              <a:t>SOCIETY AWARDS SPONSORED BY S&amp;C</a:t>
            </a:r>
          </a:p>
        </p:txBody>
      </p:sp>
      <p:sp>
        <p:nvSpPr>
          <p:cNvPr id="35843" name="Rectangle 3"/>
          <p:cNvSpPr>
            <a:spLocks noGrp="1" noChangeArrowheads="1"/>
          </p:cNvSpPr>
          <p:nvPr>
            <p:ph idx="1"/>
          </p:nvPr>
        </p:nvSpPr>
        <p:spPr>
          <a:xfrm>
            <a:off x="584713" y="1143000"/>
            <a:ext cx="8480664" cy="6184973"/>
          </a:xfrm>
        </p:spPr>
        <p:txBody>
          <a:bodyPr/>
          <a:lstStyle/>
          <a:p>
            <a:r>
              <a:rPr lang="en-US" b="1" dirty="0"/>
              <a:t>Melvin R. Green Codes and Standards Medal</a:t>
            </a:r>
          </a:p>
          <a:p>
            <a:pPr lvl="1"/>
            <a:r>
              <a:rPr lang="en-US" dirty="0"/>
              <a:t>For outstanding contributions to standardization and certification </a:t>
            </a:r>
            <a:endParaRPr lang="en-US" dirty="0">
              <a:ea typeface="Tahoma"/>
              <a:cs typeface="Tahoma"/>
            </a:endParaRPr>
          </a:p>
          <a:p>
            <a:endParaRPr lang="en-US" dirty="0"/>
          </a:p>
          <a:p>
            <a:r>
              <a:rPr lang="en-US" b="1" dirty="0"/>
              <a:t>Bernard F. Langer Nuclear Codes and Standards Award</a:t>
            </a:r>
            <a:endParaRPr lang="en-US" b="1" dirty="0">
              <a:ea typeface="Tahoma"/>
              <a:cs typeface="Tahoma"/>
            </a:endParaRPr>
          </a:p>
          <a:p>
            <a:pPr lvl="1"/>
            <a:r>
              <a:rPr lang="en-US" dirty="0"/>
              <a:t>For contributions to the nuclear power plant industry</a:t>
            </a:r>
            <a:endParaRPr lang="en-US" dirty="0">
              <a:ea typeface="Tahoma"/>
              <a:cs typeface="Tahoma"/>
            </a:endParaRPr>
          </a:p>
          <a:p>
            <a:endParaRPr lang="en-US" dirty="0"/>
          </a:p>
          <a:p>
            <a:r>
              <a:rPr lang="en-US" b="1" dirty="0"/>
              <a:t>Performance Test Codes Medal</a:t>
            </a:r>
            <a:endParaRPr lang="en-US" b="1" dirty="0">
              <a:ea typeface="Tahoma"/>
              <a:cs typeface="Tahoma"/>
            </a:endParaRPr>
          </a:p>
          <a:p>
            <a:pPr lvl="1"/>
            <a:r>
              <a:rPr lang="en-US" dirty="0"/>
              <a:t>For contributions to ASME Performance Test Codes </a:t>
            </a:r>
            <a:endParaRPr lang="en-US" dirty="0">
              <a:ea typeface="Tahoma"/>
              <a:cs typeface="Tahoma"/>
            </a:endParaRPr>
          </a:p>
          <a:p>
            <a:pPr marL="514350" lvl="1" indent="0">
              <a:buNone/>
            </a:pPr>
            <a:endParaRPr lang="en-US" dirty="0"/>
          </a:p>
          <a:p>
            <a:r>
              <a:rPr lang="en-US" b="1" dirty="0"/>
              <a:t>Safety Codes and Standards Medal</a:t>
            </a:r>
            <a:endParaRPr lang="en-US" b="1" dirty="0">
              <a:ea typeface="Tahoma"/>
              <a:cs typeface="Tahoma"/>
            </a:endParaRPr>
          </a:p>
          <a:p>
            <a:pPr lvl="1"/>
            <a:r>
              <a:rPr lang="en-US" dirty="0"/>
              <a:t>For contributions to safety codes and standards</a:t>
            </a:r>
            <a:endParaRPr lang="en-US" dirty="0">
              <a:ea typeface="Tahoma"/>
              <a:cs typeface="Tahoma"/>
            </a:endParaRPr>
          </a:p>
          <a:p>
            <a:endParaRPr lang="en-US" dirty="0"/>
          </a:p>
        </p:txBody>
      </p:sp>
      <p:sp>
        <p:nvSpPr>
          <p:cNvPr id="4" name="Footer Placeholder 3"/>
          <p:cNvSpPr>
            <a:spLocks noGrp="1"/>
          </p:cNvSpPr>
          <p:nvPr>
            <p:ph type="ftr" sz="quarter" idx="10"/>
          </p:nvPr>
        </p:nvSpPr>
        <p:spPr>
          <a:xfrm>
            <a:off x="587910" y="6245225"/>
            <a:ext cx="6096000" cy="476250"/>
          </a:xfrm>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D6DC5205-F12B-4114-9F13-6D73D6909DE2}" type="slidenum">
              <a:rPr lang="en-US"/>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46680" y="-112712"/>
            <a:ext cx="8420100" cy="1216152"/>
          </a:xfrm>
        </p:spPr>
        <p:txBody>
          <a:bodyPr/>
          <a:lstStyle/>
          <a:p>
            <a:r>
              <a:rPr lang="en-US"/>
              <a:t>SOCIETY AWARDS SPONSORED BY S&amp;C</a:t>
            </a:r>
          </a:p>
        </p:txBody>
      </p:sp>
      <p:sp>
        <p:nvSpPr>
          <p:cNvPr id="37891" name="Rectangle 3"/>
          <p:cNvSpPr>
            <a:spLocks noGrp="1" noChangeArrowheads="1"/>
          </p:cNvSpPr>
          <p:nvPr>
            <p:ph idx="1"/>
          </p:nvPr>
        </p:nvSpPr>
        <p:spPr>
          <a:xfrm>
            <a:off x="541930" y="1216152"/>
            <a:ext cx="8229600" cy="4803648"/>
          </a:xfrm>
        </p:spPr>
        <p:txBody>
          <a:bodyPr/>
          <a:lstStyle/>
          <a:p>
            <a:r>
              <a:rPr lang="en-US" b="1"/>
              <a:t>J. Hall Taylor Medal</a:t>
            </a:r>
          </a:p>
          <a:p>
            <a:pPr lvl="1"/>
            <a:r>
              <a:rPr lang="en-US"/>
              <a:t>For distinguished service or eminent achievement in the field of piping and pressure vessels</a:t>
            </a:r>
          </a:p>
          <a:p>
            <a:pPr>
              <a:buFontTx/>
              <a:buNone/>
            </a:pPr>
            <a:endParaRPr lang="en-US"/>
          </a:p>
          <a:p>
            <a:r>
              <a:rPr lang="en-US" b="1"/>
              <a:t>Patrick J. Higgins Award</a:t>
            </a:r>
          </a:p>
          <a:p>
            <a:pPr lvl="1"/>
            <a:r>
              <a:rPr lang="en-US"/>
              <a:t>For contributions to enhancement of standardization</a:t>
            </a:r>
          </a:p>
          <a:p>
            <a:pPr marL="514350" lvl="1" indent="0">
              <a:buNone/>
            </a:pPr>
            <a:endParaRPr lang="en-US"/>
          </a:p>
          <a:p>
            <a:r>
              <a:rPr lang="en-US" b="1"/>
              <a:t>Wilfred C. </a:t>
            </a:r>
            <a:r>
              <a:rPr lang="en-US" b="1" err="1"/>
              <a:t>LaRochelle</a:t>
            </a:r>
            <a:r>
              <a:rPr lang="en-US" b="1"/>
              <a:t> Conformity Assessment Award</a:t>
            </a:r>
          </a:p>
          <a:p>
            <a:pPr lvl="1"/>
            <a:r>
              <a:rPr lang="en-US"/>
              <a:t>For distinguished service in the area of conformity assessment</a:t>
            </a:r>
          </a:p>
          <a:p>
            <a:endParaRPr lang="en-US"/>
          </a:p>
        </p:txBody>
      </p:sp>
      <p:sp>
        <p:nvSpPr>
          <p:cNvPr id="4" name="Footer Placeholder 3"/>
          <p:cNvSpPr>
            <a:spLocks noGrp="1"/>
          </p:cNvSpPr>
          <p:nvPr>
            <p:ph type="ftr" sz="quarter" idx="10"/>
          </p:nvPr>
        </p:nvSpPr>
        <p:spPr/>
        <p:txBody>
          <a:bodyPr/>
          <a:lstStyle/>
          <a:p>
            <a:pPr algn="ctr"/>
            <a:r>
              <a:rPr lang="en-US"/>
              <a:t>ASME S&amp;C Training Module A4 Honors and Awards</a:t>
            </a:r>
          </a:p>
        </p:txBody>
      </p:sp>
      <p:sp>
        <p:nvSpPr>
          <p:cNvPr id="5" name="Slide Number Placeholder 4"/>
          <p:cNvSpPr>
            <a:spLocks noGrp="1"/>
          </p:cNvSpPr>
          <p:nvPr>
            <p:ph type="sldNum" sz="quarter" idx="11"/>
          </p:nvPr>
        </p:nvSpPr>
        <p:spPr/>
        <p:txBody>
          <a:bodyPr/>
          <a:lstStyle/>
          <a:p>
            <a:fld id="{C4902158-2461-4A32-80B8-44BBB357776D}" type="slidenum">
              <a:rPr lang="en-US"/>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E6F4A1-C852-405A-B266-CC5640D096E6}">
  <ds:schemaRefs>
    <ds:schemaRef ds:uri="47417a7b-fc3a-4317-9477-0b74d20f82c8"/>
    <ds:schemaRef ds:uri="5255d7de-6481-42d5-b313-de1eee68472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8613804-8423-4E65-8593-E755D2BC870A}">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1D993B9-CB27-4EEC-A326-740997B479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2012 Theme1</Template>
  <TotalTime>7</TotalTime>
  <Words>3296</Words>
  <Application>Microsoft Office PowerPoint</Application>
  <PresentationFormat>On-screen Show (4:3)</PresentationFormat>
  <Paragraphs>389</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Unicode MS</vt:lpstr>
      <vt:lpstr>Segoe UI</vt:lpstr>
      <vt:lpstr>Tahoma</vt:lpstr>
      <vt:lpstr>Times</vt:lpstr>
      <vt:lpstr>Times New Roman</vt:lpstr>
      <vt:lpstr>2012 Theme1</vt:lpstr>
      <vt:lpstr>Standards and Certification Training </vt:lpstr>
      <vt:lpstr>MODULE A COURSE OUTLINE</vt:lpstr>
      <vt:lpstr>REVISIONS</vt:lpstr>
      <vt:lpstr>LEARNING OBJECTIVES</vt:lpstr>
      <vt:lpstr>HONORS AND AWARDS PROGRAM</vt:lpstr>
      <vt:lpstr>HONORS AND AWARDS PROGRAM</vt:lpstr>
      <vt:lpstr>GENERAL INFORMATION</vt:lpstr>
      <vt:lpstr>SOCIETY AWARDS SPONSORED BY S&amp;C</vt:lpstr>
      <vt:lpstr>SOCIETY AWARDS SPONSORED BY S&amp;C</vt:lpstr>
      <vt:lpstr>OTHER SOCIETY AWARDS</vt:lpstr>
      <vt:lpstr>OTHER SOCIETY AWARDS</vt:lpstr>
      <vt:lpstr>OTHER AWARDS FOR S&amp;C VOLUNTEERS</vt:lpstr>
      <vt:lpstr>COMMITTEE SPECIFIC HONORS AND AWARDS</vt:lpstr>
      <vt:lpstr>HONORARY COMMITTEE MEMBERSHIP</vt:lpstr>
      <vt:lpstr>ASME FELLOW</vt:lpstr>
      <vt:lpstr>ASME FELLOW</vt:lpstr>
      <vt:lpstr>ASME FELLOW</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9</cp:revision>
  <cp:lastPrinted>2017-09-08T12:52:43Z</cp:lastPrinted>
  <dcterms:created xsi:type="dcterms:W3CDTF">2008-04-17T17:36:45Z</dcterms:created>
  <dcterms:modified xsi:type="dcterms:W3CDTF">2024-09-16T12:13:11Z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