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1.xml" ContentType="application/vnd.openxmlformats-officedocument.presentationml.tags+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trictFirstAndLastChars="0" saveSubsetFonts="1">
  <p:sldMasterIdLst>
    <p:sldMasterId id="2147483818" r:id="rId1"/>
  </p:sldMasterIdLst>
  <p:notesMasterIdLst>
    <p:notesMasterId r:id="rId31"/>
  </p:notesMasterIdLst>
  <p:sldIdLst>
    <p:sldId id="313" r:id="rId2"/>
    <p:sldId id="314" r:id="rId3"/>
    <p:sldId id="315" r:id="rId4"/>
    <p:sldId id="262" r:id="rId5"/>
    <p:sldId id="263" r:id="rId6"/>
    <p:sldId id="264" r:id="rId7"/>
    <p:sldId id="265" r:id="rId8"/>
    <p:sldId id="266" r:id="rId9"/>
    <p:sldId id="267" r:id="rId10"/>
    <p:sldId id="268" r:id="rId11"/>
    <p:sldId id="270" r:id="rId12"/>
    <p:sldId id="269" r:id="rId13"/>
    <p:sldId id="306" r:id="rId14"/>
    <p:sldId id="307" r:id="rId15"/>
    <p:sldId id="274" r:id="rId16"/>
    <p:sldId id="275" r:id="rId17"/>
    <p:sldId id="294" r:id="rId18"/>
    <p:sldId id="295" r:id="rId19"/>
    <p:sldId id="296" r:id="rId20"/>
    <p:sldId id="297" r:id="rId21"/>
    <p:sldId id="298" r:id="rId22"/>
    <p:sldId id="299" r:id="rId23"/>
    <p:sldId id="300" r:id="rId24"/>
    <p:sldId id="301" r:id="rId25"/>
    <p:sldId id="309" r:id="rId26"/>
    <p:sldId id="311" r:id="rId27"/>
    <p:sldId id="312" r:id="rId28"/>
    <p:sldId id="304" r:id="rId29"/>
    <p:sldId id="305" r:id="rId30"/>
  </p:sldIdLst>
  <p:sldSz cx="9144000" cy="6858000" type="screen4x3"/>
  <p:notesSz cx="7077075" cy="9363075"/>
  <p:defaultTextStyle>
    <a:defPPr>
      <a:defRPr lang="en-US"/>
    </a:defPPr>
    <a:lvl1pPr algn="l" rtl="0" eaLnBrk="0" fontAlgn="base" hangingPunct="0">
      <a:spcBef>
        <a:spcPct val="0"/>
      </a:spcBef>
      <a:spcAft>
        <a:spcPct val="0"/>
      </a:spcAft>
      <a:defRPr sz="2400" kern="1200">
        <a:solidFill>
          <a:schemeClr val="tx1"/>
        </a:solidFill>
        <a:latin typeface="Times"/>
        <a:ea typeface="+mn-ea"/>
        <a:cs typeface="+mn-cs"/>
      </a:defRPr>
    </a:lvl1pPr>
    <a:lvl2pPr marL="457200" algn="l" rtl="0" eaLnBrk="0" fontAlgn="base" hangingPunct="0">
      <a:spcBef>
        <a:spcPct val="0"/>
      </a:spcBef>
      <a:spcAft>
        <a:spcPct val="0"/>
      </a:spcAft>
      <a:defRPr sz="2400" kern="1200">
        <a:solidFill>
          <a:schemeClr val="tx1"/>
        </a:solidFill>
        <a:latin typeface="Times"/>
        <a:ea typeface="+mn-ea"/>
        <a:cs typeface="+mn-cs"/>
      </a:defRPr>
    </a:lvl2pPr>
    <a:lvl3pPr marL="914400" algn="l" rtl="0" eaLnBrk="0" fontAlgn="base" hangingPunct="0">
      <a:spcBef>
        <a:spcPct val="0"/>
      </a:spcBef>
      <a:spcAft>
        <a:spcPct val="0"/>
      </a:spcAft>
      <a:defRPr sz="2400" kern="1200">
        <a:solidFill>
          <a:schemeClr val="tx1"/>
        </a:solidFill>
        <a:latin typeface="Times"/>
        <a:ea typeface="+mn-ea"/>
        <a:cs typeface="+mn-cs"/>
      </a:defRPr>
    </a:lvl3pPr>
    <a:lvl4pPr marL="1371600" algn="l" rtl="0" eaLnBrk="0" fontAlgn="base" hangingPunct="0">
      <a:spcBef>
        <a:spcPct val="0"/>
      </a:spcBef>
      <a:spcAft>
        <a:spcPct val="0"/>
      </a:spcAft>
      <a:defRPr sz="2400" kern="1200">
        <a:solidFill>
          <a:schemeClr val="tx1"/>
        </a:solidFill>
        <a:latin typeface="Times"/>
        <a:ea typeface="+mn-ea"/>
        <a:cs typeface="+mn-cs"/>
      </a:defRPr>
    </a:lvl4pPr>
    <a:lvl5pPr marL="1828800" algn="l" rtl="0" eaLnBrk="0" fontAlgn="base" hangingPunct="0">
      <a:spcBef>
        <a:spcPct val="0"/>
      </a:spcBef>
      <a:spcAft>
        <a:spcPct val="0"/>
      </a:spcAft>
      <a:defRPr sz="2400" kern="1200">
        <a:solidFill>
          <a:schemeClr val="tx1"/>
        </a:solidFill>
        <a:latin typeface="Times"/>
        <a:ea typeface="+mn-ea"/>
        <a:cs typeface="+mn-cs"/>
      </a:defRPr>
    </a:lvl5pPr>
    <a:lvl6pPr marL="2286000" algn="l" defTabSz="914400" rtl="0" eaLnBrk="1" latinLnBrk="0" hangingPunct="1">
      <a:defRPr sz="2400" kern="1200">
        <a:solidFill>
          <a:schemeClr val="tx1"/>
        </a:solidFill>
        <a:latin typeface="Times"/>
        <a:ea typeface="+mn-ea"/>
        <a:cs typeface="+mn-cs"/>
      </a:defRPr>
    </a:lvl6pPr>
    <a:lvl7pPr marL="2743200" algn="l" defTabSz="914400" rtl="0" eaLnBrk="1" latinLnBrk="0" hangingPunct="1">
      <a:defRPr sz="2400" kern="1200">
        <a:solidFill>
          <a:schemeClr val="tx1"/>
        </a:solidFill>
        <a:latin typeface="Times"/>
        <a:ea typeface="+mn-ea"/>
        <a:cs typeface="+mn-cs"/>
      </a:defRPr>
    </a:lvl7pPr>
    <a:lvl8pPr marL="3200400" algn="l" defTabSz="914400" rtl="0" eaLnBrk="1" latinLnBrk="0" hangingPunct="1">
      <a:defRPr sz="2400" kern="1200">
        <a:solidFill>
          <a:schemeClr val="tx1"/>
        </a:solidFill>
        <a:latin typeface="Times"/>
        <a:ea typeface="+mn-ea"/>
        <a:cs typeface="+mn-cs"/>
      </a:defRPr>
    </a:lvl8pPr>
    <a:lvl9pPr marL="3657600" algn="l" defTabSz="914400" rtl="0" eaLnBrk="1" latinLnBrk="0" hangingPunct="1">
      <a:defRPr sz="2400" kern="1200">
        <a:solidFill>
          <a:schemeClr val="tx1"/>
        </a:solidFill>
        <a:latin typeface="Times"/>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49">
          <p15:clr>
            <a:srgbClr val="A4A3A4"/>
          </p15:clr>
        </p15:guide>
        <p15:guide id="2" pos="2229">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99"/>
    <a:srgbClr val="000099"/>
    <a:srgbClr val="0000CC"/>
    <a:srgbClr val="FFFF00"/>
    <a:srgbClr val="99FF33"/>
    <a:srgbClr val="00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5016" autoAdjust="0"/>
    <p:restoredTop sz="93217" autoAdjust="0"/>
  </p:normalViewPr>
  <p:slideViewPr>
    <p:cSldViewPr>
      <p:cViewPr varScale="1">
        <p:scale>
          <a:sx n="112" d="100"/>
          <a:sy n="112" d="100"/>
        </p:scale>
        <p:origin x="1214" y="77"/>
      </p:cViewPr>
      <p:guideLst>
        <p:guide orient="horz" pos="2160"/>
        <p:guide pos="2880"/>
      </p:guideLst>
    </p:cSldViewPr>
  </p:slideViewPr>
  <p:outlineViewPr>
    <p:cViewPr>
      <p:scale>
        <a:sx n="33" d="100"/>
        <a:sy n="33" d="100"/>
      </p:scale>
      <p:origin x="0" y="0"/>
    </p:cViewPr>
    <p:sldLst>
      <p:sld r:id="rId1" collapse="1"/>
    </p:sldLst>
  </p:outlineViewPr>
  <p:notesTextViewPr>
    <p:cViewPr>
      <p:scale>
        <a:sx n="100" d="100"/>
        <a:sy n="100" d="100"/>
      </p:scale>
      <p:origin x="0" y="0"/>
    </p:cViewPr>
  </p:notesTextViewPr>
  <p:sorterViewPr>
    <p:cViewPr>
      <p:scale>
        <a:sx n="66" d="100"/>
        <a:sy n="66" d="100"/>
      </p:scale>
      <p:origin x="0" y="0"/>
    </p:cViewPr>
  </p:sorterViewPr>
  <p:notesViewPr>
    <p:cSldViewPr>
      <p:cViewPr>
        <p:scale>
          <a:sx n="90" d="100"/>
          <a:sy n="90" d="100"/>
        </p:scale>
        <p:origin x="1710" y="-78"/>
      </p:cViewPr>
      <p:guideLst>
        <p:guide orient="horz" pos="2949"/>
        <p:guide pos="222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_rels/viewProps.xml.rels><?xml version="1.0" encoding="UTF-8" standalone="yes"?>
<Relationships xmlns="http://schemas.openxmlformats.org/package/2006/relationships"><Relationship Id="rId1"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6866" name="Rectangle 4"/>
          <p:cNvSpPr>
            <a:spLocks noGrp="1" noRot="1" noChangeAspect="1" noChangeArrowheads="1" noTextEdit="1"/>
          </p:cNvSpPr>
          <p:nvPr>
            <p:ph type="sldImg" idx="2"/>
          </p:nvPr>
        </p:nvSpPr>
        <p:spPr bwMode="auto">
          <a:xfrm>
            <a:off x="1196975" y="233363"/>
            <a:ext cx="4683125" cy="351155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4341" name="Rectangle 5"/>
          <p:cNvSpPr>
            <a:spLocks noGrp="1" noChangeArrowheads="1"/>
          </p:cNvSpPr>
          <p:nvPr>
            <p:ph type="body" sz="quarter" idx="3"/>
          </p:nvPr>
        </p:nvSpPr>
        <p:spPr bwMode="auto">
          <a:xfrm>
            <a:off x="393700" y="3900488"/>
            <a:ext cx="6289675" cy="514985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936" tIns="46968" rIns="93936" bIns="4696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4342" name="Rectangle 6"/>
          <p:cNvSpPr>
            <a:spLocks noGrp="1" noChangeArrowheads="1"/>
          </p:cNvSpPr>
          <p:nvPr>
            <p:ph type="ftr" sz="quarter" idx="4"/>
          </p:nvPr>
        </p:nvSpPr>
        <p:spPr bwMode="auto">
          <a:xfrm>
            <a:off x="0" y="8893175"/>
            <a:ext cx="3067050" cy="468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936" tIns="46968" rIns="93936" bIns="46968" numCol="1" anchor="b" anchorCtr="0" compatLnSpc="1">
            <a:prstTxWarp prst="textNoShape">
              <a:avLst/>
            </a:prstTxWarp>
          </a:bodyPr>
          <a:lstStyle>
            <a:lvl1pPr>
              <a:defRPr sz="1200"/>
            </a:lvl1pPr>
          </a:lstStyle>
          <a:p>
            <a:pPr>
              <a:defRPr/>
            </a:pPr>
            <a:endParaRPr lang="en-US"/>
          </a:p>
        </p:txBody>
      </p:sp>
      <p:sp>
        <p:nvSpPr>
          <p:cNvPr id="14343" name="Rectangle 7"/>
          <p:cNvSpPr>
            <a:spLocks noGrp="1" noChangeArrowheads="1"/>
          </p:cNvSpPr>
          <p:nvPr>
            <p:ph type="sldNum" sz="quarter" idx="5"/>
          </p:nvPr>
        </p:nvSpPr>
        <p:spPr bwMode="auto">
          <a:xfrm>
            <a:off x="4008438" y="8893175"/>
            <a:ext cx="3067050" cy="468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936" tIns="46968" rIns="93936" bIns="46968" numCol="1" anchor="b" anchorCtr="0" compatLnSpc="1">
            <a:prstTxWarp prst="textNoShape">
              <a:avLst/>
            </a:prstTxWarp>
          </a:bodyPr>
          <a:lstStyle>
            <a:lvl1pPr algn="r">
              <a:defRPr sz="1200"/>
            </a:lvl1pPr>
          </a:lstStyle>
          <a:p>
            <a:pPr>
              <a:defRPr/>
            </a:pPr>
            <a:fld id="{4F524440-3E21-49AA-A85E-7BD7061EA807}" type="slidenum">
              <a:rPr lang="en-US"/>
              <a:pPr>
                <a:defRPr/>
              </a:pPr>
              <a:t>‹#›</a:t>
            </a:fld>
            <a:endParaRPr lang="en-US"/>
          </a:p>
        </p:txBody>
      </p:sp>
    </p:spTree>
    <p:extLst>
      <p:ext uri="{BB962C8B-B14F-4D97-AF65-F5344CB8AC3E}">
        <p14:creationId xmlns:p14="http://schemas.microsoft.com/office/powerpoint/2010/main" val="320920968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100" kern="1200">
        <a:solidFill>
          <a:schemeClr val="tx1"/>
        </a:solidFill>
        <a:latin typeface="Arial" charset="0"/>
        <a:ea typeface="+mn-ea"/>
        <a:cs typeface="+mn-cs"/>
      </a:defRPr>
    </a:lvl1pPr>
    <a:lvl2pPr marL="457200" algn="l" rtl="0" eaLnBrk="0" fontAlgn="base" hangingPunct="0">
      <a:spcBef>
        <a:spcPct val="30000"/>
      </a:spcBef>
      <a:spcAft>
        <a:spcPct val="0"/>
      </a:spcAft>
      <a:defRPr sz="1100" kern="1200">
        <a:solidFill>
          <a:schemeClr val="tx1"/>
        </a:solidFill>
        <a:latin typeface="Arial" charset="0"/>
        <a:ea typeface="+mn-ea"/>
        <a:cs typeface="+mn-cs"/>
      </a:defRPr>
    </a:lvl2pPr>
    <a:lvl3pPr marL="914400" algn="l" rtl="0" eaLnBrk="0" fontAlgn="base" hangingPunct="0">
      <a:spcBef>
        <a:spcPct val="30000"/>
      </a:spcBef>
      <a:spcAft>
        <a:spcPct val="0"/>
      </a:spcAft>
      <a:defRPr sz="1100" kern="1200">
        <a:solidFill>
          <a:schemeClr val="tx1"/>
        </a:solidFill>
        <a:latin typeface="Arial" charset="0"/>
        <a:ea typeface="+mn-ea"/>
        <a:cs typeface="+mn-cs"/>
      </a:defRPr>
    </a:lvl3pPr>
    <a:lvl4pPr marL="1371600" algn="l" rtl="0" eaLnBrk="0" fontAlgn="base" hangingPunct="0">
      <a:spcBef>
        <a:spcPct val="30000"/>
      </a:spcBef>
      <a:spcAft>
        <a:spcPct val="0"/>
      </a:spcAft>
      <a:defRPr sz="1100" kern="1200">
        <a:solidFill>
          <a:schemeClr val="tx1"/>
        </a:solidFill>
        <a:latin typeface="Arial" charset="0"/>
        <a:ea typeface="+mn-ea"/>
        <a:cs typeface="+mn-cs"/>
      </a:defRPr>
    </a:lvl4pPr>
    <a:lvl5pPr marL="1828800" algn="l" rtl="0" eaLnBrk="0" fontAlgn="base" hangingPunct="0">
      <a:spcBef>
        <a:spcPct val="30000"/>
      </a:spcBef>
      <a:spcAft>
        <a:spcPct val="0"/>
      </a:spcAft>
      <a:defRPr sz="11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a:ln/>
        </p:spPr>
      </p:sp>
      <p:sp>
        <p:nvSpPr>
          <p:cNvPr id="37891" name="Notes Placeholder 2"/>
          <p:cNvSpPr>
            <a:spLocks noGrp="1"/>
          </p:cNvSpPr>
          <p:nvPr>
            <p:ph type="body" idx="1"/>
          </p:nvPr>
        </p:nvSpPr>
        <p:spPr>
          <a:noFill/>
        </p:spPr>
        <p:txBody>
          <a:bodyPr/>
          <a:lstStyle/>
          <a:p>
            <a:pPr eaLnBrk="1" hangingPunct="1"/>
            <a:endParaRPr lang="en-US" smtClean="0"/>
          </a:p>
        </p:txBody>
      </p:sp>
      <p:sp>
        <p:nvSpPr>
          <p:cNvPr id="37892" name="Slide Number Placeholder 3"/>
          <p:cNvSpPr>
            <a:spLocks noGrp="1"/>
          </p:cNvSpPr>
          <p:nvPr>
            <p:ph type="sldNum" sz="quarter" idx="5"/>
          </p:nvPr>
        </p:nvSpPr>
        <p:spPr>
          <a:noFill/>
        </p:spPr>
        <p:txBody>
          <a:bodyPr/>
          <a:lstStyle>
            <a:lvl1pPr>
              <a:defRPr sz="2400">
                <a:solidFill>
                  <a:schemeClr val="tx1"/>
                </a:solidFill>
                <a:latin typeface="Times"/>
              </a:defRPr>
            </a:lvl1pPr>
            <a:lvl2pPr marL="742950" indent="-285750">
              <a:defRPr sz="2400">
                <a:solidFill>
                  <a:schemeClr val="tx1"/>
                </a:solidFill>
                <a:latin typeface="Times"/>
              </a:defRPr>
            </a:lvl2pPr>
            <a:lvl3pPr marL="1143000" indent="-228600">
              <a:defRPr sz="2400">
                <a:solidFill>
                  <a:schemeClr val="tx1"/>
                </a:solidFill>
                <a:latin typeface="Times"/>
              </a:defRPr>
            </a:lvl3pPr>
            <a:lvl4pPr marL="1600200" indent="-228600">
              <a:defRPr sz="2400">
                <a:solidFill>
                  <a:schemeClr val="tx1"/>
                </a:solidFill>
                <a:latin typeface="Times"/>
              </a:defRPr>
            </a:lvl4pPr>
            <a:lvl5pPr marL="2057400" indent="-228600">
              <a:defRPr sz="2400">
                <a:solidFill>
                  <a:schemeClr val="tx1"/>
                </a:solidFill>
                <a:latin typeface="Times"/>
              </a:defRPr>
            </a:lvl5pPr>
            <a:lvl6pPr marL="2514600" indent="-228600" eaLnBrk="0" fontAlgn="base" hangingPunct="0">
              <a:spcBef>
                <a:spcPct val="0"/>
              </a:spcBef>
              <a:spcAft>
                <a:spcPct val="0"/>
              </a:spcAft>
              <a:defRPr sz="2400">
                <a:solidFill>
                  <a:schemeClr val="tx1"/>
                </a:solidFill>
                <a:latin typeface="Times"/>
              </a:defRPr>
            </a:lvl6pPr>
            <a:lvl7pPr marL="2971800" indent="-228600" eaLnBrk="0" fontAlgn="base" hangingPunct="0">
              <a:spcBef>
                <a:spcPct val="0"/>
              </a:spcBef>
              <a:spcAft>
                <a:spcPct val="0"/>
              </a:spcAft>
              <a:defRPr sz="2400">
                <a:solidFill>
                  <a:schemeClr val="tx1"/>
                </a:solidFill>
                <a:latin typeface="Times"/>
              </a:defRPr>
            </a:lvl7pPr>
            <a:lvl8pPr marL="3429000" indent="-228600" eaLnBrk="0" fontAlgn="base" hangingPunct="0">
              <a:spcBef>
                <a:spcPct val="0"/>
              </a:spcBef>
              <a:spcAft>
                <a:spcPct val="0"/>
              </a:spcAft>
              <a:defRPr sz="2400">
                <a:solidFill>
                  <a:schemeClr val="tx1"/>
                </a:solidFill>
                <a:latin typeface="Times"/>
              </a:defRPr>
            </a:lvl8pPr>
            <a:lvl9pPr marL="3886200" indent="-228600" eaLnBrk="0" fontAlgn="base" hangingPunct="0">
              <a:spcBef>
                <a:spcPct val="0"/>
              </a:spcBef>
              <a:spcAft>
                <a:spcPct val="0"/>
              </a:spcAft>
              <a:defRPr sz="2400">
                <a:solidFill>
                  <a:schemeClr val="tx1"/>
                </a:solidFill>
                <a:latin typeface="Times"/>
              </a:defRPr>
            </a:lvl9pPr>
          </a:lstStyle>
          <a:p>
            <a:fld id="{B44FF5E4-8435-4084-AA7C-78ECCA4992AE}" type="slidenum">
              <a:rPr lang="en-US" sz="1200" smtClean="0">
                <a:solidFill>
                  <a:srgbClr val="000000"/>
                </a:solidFill>
              </a:rPr>
              <a:pPr/>
              <a:t>0</a:t>
            </a:fld>
            <a:endParaRPr lang="en-US" sz="1200" smtClean="0">
              <a:solidFill>
                <a:srgbClr val="000000"/>
              </a:solidFill>
            </a:endParaRPr>
          </a:p>
        </p:txBody>
      </p:sp>
    </p:spTree>
    <p:extLst>
      <p:ext uri="{BB962C8B-B14F-4D97-AF65-F5344CB8AC3E}">
        <p14:creationId xmlns:p14="http://schemas.microsoft.com/office/powerpoint/2010/main" val="1971482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p:spPr>
        <p:txBody>
          <a:bodyPr/>
          <a:lstStyle>
            <a:lvl1pPr>
              <a:defRPr sz="2400">
                <a:solidFill>
                  <a:schemeClr val="tx1"/>
                </a:solidFill>
                <a:latin typeface="Times"/>
              </a:defRPr>
            </a:lvl1pPr>
            <a:lvl2pPr marL="742950" indent="-285750">
              <a:defRPr sz="2400">
                <a:solidFill>
                  <a:schemeClr val="tx1"/>
                </a:solidFill>
                <a:latin typeface="Times"/>
              </a:defRPr>
            </a:lvl2pPr>
            <a:lvl3pPr marL="1143000" indent="-228600">
              <a:defRPr sz="2400">
                <a:solidFill>
                  <a:schemeClr val="tx1"/>
                </a:solidFill>
                <a:latin typeface="Times"/>
              </a:defRPr>
            </a:lvl3pPr>
            <a:lvl4pPr marL="1600200" indent="-228600">
              <a:defRPr sz="2400">
                <a:solidFill>
                  <a:schemeClr val="tx1"/>
                </a:solidFill>
                <a:latin typeface="Times"/>
              </a:defRPr>
            </a:lvl4pPr>
            <a:lvl5pPr marL="2057400" indent="-228600">
              <a:defRPr sz="2400">
                <a:solidFill>
                  <a:schemeClr val="tx1"/>
                </a:solidFill>
                <a:latin typeface="Times"/>
              </a:defRPr>
            </a:lvl5pPr>
            <a:lvl6pPr marL="2514600" indent="-228600" eaLnBrk="0" fontAlgn="base" hangingPunct="0">
              <a:spcBef>
                <a:spcPct val="0"/>
              </a:spcBef>
              <a:spcAft>
                <a:spcPct val="0"/>
              </a:spcAft>
              <a:defRPr sz="2400">
                <a:solidFill>
                  <a:schemeClr val="tx1"/>
                </a:solidFill>
                <a:latin typeface="Times"/>
              </a:defRPr>
            </a:lvl6pPr>
            <a:lvl7pPr marL="2971800" indent="-228600" eaLnBrk="0" fontAlgn="base" hangingPunct="0">
              <a:spcBef>
                <a:spcPct val="0"/>
              </a:spcBef>
              <a:spcAft>
                <a:spcPct val="0"/>
              </a:spcAft>
              <a:defRPr sz="2400">
                <a:solidFill>
                  <a:schemeClr val="tx1"/>
                </a:solidFill>
                <a:latin typeface="Times"/>
              </a:defRPr>
            </a:lvl7pPr>
            <a:lvl8pPr marL="3429000" indent="-228600" eaLnBrk="0" fontAlgn="base" hangingPunct="0">
              <a:spcBef>
                <a:spcPct val="0"/>
              </a:spcBef>
              <a:spcAft>
                <a:spcPct val="0"/>
              </a:spcAft>
              <a:defRPr sz="2400">
                <a:solidFill>
                  <a:schemeClr val="tx1"/>
                </a:solidFill>
                <a:latin typeface="Times"/>
              </a:defRPr>
            </a:lvl8pPr>
            <a:lvl9pPr marL="3886200" indent="-228600" eaLnBrk="0" fontAlgn="base" hangingPunct="0">
              <a:spcBef>
                <a:spcPct val="0"/>
              </a:spcBef>
              <a:spcAft>
                <a:spcPct val="0"/>
              </a:spcAft>
              <a:defRPr sz="2400">
                <a:solidFill>
                  <a:schemeClr val="tx1"/>
                </a:solidFill>
                <a:latin typeface="Times"/>
              </a:defRPr>
            </a:lvl9pPr>
          </a:lstStyle>
          <a:p>
            <a:fld id="{F3FAAA2F-F594-477E-B586-5EE605608CA2}" type="slidenum">
              <a:rPr lang="en-US" sz="1200" smtClean="0"/>
              <a:pPr/>
              <a:t>9</a:t>
            </a:fld>
            <a:endParaRPr lang="en-US" sz="1200" smtClean="0"/>
          </a:p>
        </p:txBody>
      </p:sp>
      <p:sp>
        <p:nvSpPr>
          <p:cNvPr id="47107" name="Rectangle 2"/>
          <p:cNvSpPr>
            <a:spLocks noGrp="1" noRot="1" noChangeAspect="1" noChangeArrowheads="1" noTextEdit="1"/>
          </p:cNvSpPr>
          <p:nvPr>
            <p:ph type="sldImg"/>
          </p:nvPr>
        </p:nvSpPr>
        <p:spPr>
          <a:xfrm>
            <a:off x="1290638" y="466725"/>
            <a:ext cx="4479925" cy="3359150"/>
          </a:xfrm>
          <a:ln/>
        </p:spPr>
      </p:sp>
      <p:sp>
        <p:nvSpPr>
          <p:cNvPr id="47108" name="Rectangle 3"/>
          <p:cNvSpPr>
            <a:spLocks noGrp="1" noChangeArrowheads="1"/>
          </p:cNvSpPr>
          <p:nvPr>
            <p:ph type="body" idx="1"/>
          </p:nvPr>
        </p:nvSpPr>
        <p:spPr>
          <a:xfrm>
            <a:off x="473075" y="4160838"/>
            <a:ext cx="6132513" cy="4794250"/>
          </a:xfrm>
          <a:noFill/>
        </p:spPr>
        <p:txBody>
          <a:bodyPr/>
          <a:lstStyle/>
          <a:p>
            <a:pPr eaLnBrk="1" hangingPunct="1"/>
            <a:r>
              <a:rPr lang="en-US" dirty="0" smtClean="0"/>
              <a:t>ASME defines a standard as:</a:t>
            </a:r>
          </a:p>
          <a:p>
            <a:pPr eaLnBrk="1" hangingPunct="1"/>
            <a:r>
              <a:rPr lang="en-US" dirty="0"/>
              <a:t>A set of technical definitions, instructions, rules, guidelines, or characteristics set forth to provide consistent and comparable results, including:</a:t>
            </a:r>
          </a:p>
          <a:p>
            <a:pPr eaLnBrk="1" hangingPunct="1"/>
            <a:r>
              <a:rPr lang="en-US" dirty="0" smtClean="0"/>
              <a:t>- Items </a:t>
            </a:r>
            <a:r>
              <a:rPr lang="en-US" dirty="0"/>
              <a:t>manufactured uniformly, providing for interchangeability</a:t>
            </a:r>
          </a:p>
          <a:p>
            <a:pPr eaLnBrk="1" hangingPunct="1"/>
            <a:r>
              <a:rPr lang="en-US" dirty="0" smtClean="0"/>
              <a:t>- Tests </a:t>
            </a:r>
            <a:r>
              <a:rPr lang="en-US" dirty="0"/>
              <a:t>and analyses conducted reliably, minimizing the </a:t>
            </a:r>
            <a:r>
              <a:rPr lang="en-US" dirty="0" smtClean="0"/>
              <a:t>uncertainty </a:t>
            </a:r>
            <a:r>
              <a:rPr lang="en-US" dirty="0"/>
              <a:t>of the results</a:t>
            </a:r>
          </a:p>
          <a:p>
            <a:pPr eaLnBrk="1" hangingPunct="1"/>
            <a:r>
              <a:rPr lang="en-US" dirty="0" smtClean="0"/>
              <a:t>- Facilities </a:t>
            </a:r>
            <a:r>
              <a:rPr lang="en-US" dirty="0"/>
              <a:t>designed and constructed for safe operation</a:t>
            </a:r>
          </a:p>
          <a:p>
            <a:pPr eaLnBrk="1" hangingPunct="1"/>
            <a:endParaRPr lang="en-US" dirty="0" smtClean="0"/>
          </a:p>
          <a:p>
            <a:pPr eaLnBrk="1" hangingPunct="1">
              <a:spcBef>
                <a:spcPct val="0"/>
              </a:spcBef>
            </a:pPr>
            <a:endParaRPr lang="en-US" dirty="0" smtClean="0"/>
          </a:p>
          <a:p>
            <a:pPr eaLnBrk="1" hangingPunct="1">
              <a:spcBef>
                <a:spcPct val="0"/>
              </a:spcBef>
            </a:pPr>
            <a:r>
              <a:rPr lang="en-US" dirty="0" smtClean="0"/>
              <a:t>By custom, some standards are called codes. </a:t>
            </a:r>
          </a:p>
        </p:txBody>
      </p:sp>
    </p:spTree>
    <p:extLst>
      <p:ext uri="{BB962C8B-B14F-4D97-AF65-F5344CB8AC3E}">
        <p14:creationId xmlns:p14="http://schemas.microsoft.com/office/powerpoint/2010/main" val="100469989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p:spPr>
        <p:txBody>
          <a:bodyPr/>
          <a:lstStyle>
            <a:lvl1pPr>
              <a:defRPr sz="2400">
                <a:solidFill>
                  <a:schemeClr val="tx1"/>
                </a:solidFill>
                <a:latin typeface="Times"/>
              </a:defRPr>
            </a:lvl1pPr>
            <a:lvl2pPr marL="742950" indent="-285750">
              <a:defRPr sz="2400">
                <a:solidFill>
                  <a:schemeClr val="tx1"/>
                </a:solidFill>
                <a:latin typeface="Times"/>
              </a:defRPr>
            </a:lvl2pPr>
            <a:lvl3pPr marL="1143000" indent="-228600">
              <a:defRPr sz="2400">
                <a:solidFill>
                  <a:schemeClr val="tx1"/>
                </a:solidFill>
                <a:latin typeface="Times"/>
              </a:defRPr>
            </a:lvl3pPr>
            <a:lvl4pPr marL="1600200" indent="-228600">
              <a:defRPr sz="2400">
                <a:solidFill>
                  <a:schemeClr val="tx1"/>
                </a:solidFill>
                <a:latin typeface="Times"/>
              </a:defRPr>
            </a:lvl4pPr>
            <a:lvl5pPr marL="2057400" indent="-228600">
              <a:defRPr sz="2400">
                <a:solidFill>
                  <a:schemeClr val="tx1"/>
                </a:solidFill>
                <a:latin typeface="Times"/>
              </a:defRPr>
            </a:lvl5pPr>
            <a:lvl6pPr marL="2514600" indent="-228600" eaLnBrk="0" fontAlgn="base" hangingPunct="0">
              <a:spcBef>
                <a:spcPct val="0"/>
              </a:spcBef>
              <a:spcAft>
                <a:spcPct val="0"/>
              </a:spcAft>
              <a:defRPr sz="2400">
                <a:solidFill>
                  <a:schemeClr val="tx1"/>
                </a:solidFill>
                <a:latin typeface="Times"/>
              </a:defRPr>
            </a:lvl6pPr>
            <a:lvl7pPr marL="2971800" indent="-228600" eaLnBrk="0" fontAlgn="base" hangingPunct="0">
              <a:spcBef>
                <a:spcPct val="0"/>
              </a:spcBef>
              <a:spcAft>
                <a:spcPct val="0"/>
              </a:spcAft>
              <a:defRPr sz="2400">
                <a:solidFill>
                  <a:schemeClr val="tx1"/>
                </a:solidFill>
                <a:latin typeface="Times"/>
              </a:defRPr>
            </a:lvl7pPr>
            <a:lvl8pPr marL="3429000" indent="-228600" eaLnBrk="0" fontAlgn="base" hangingPunct="0">
              <a:spcBef>
                <a:spcPct val="0"/>
              </a:spcBef>
              <a:spcAft>
                <a:spcPct val="0"/>
              </a:spcAft>
              <a:defRPr sz="2400">
                <a:solidFill>
                  <a:schemeClr val="tx1"/>
                </a:solidFill>
                <a:latin typeface="Times"/>
              </a:defRPr>
            </a:lvl8pPr>
            <a:lvl9pPr marL="3886200" indent="-228600" eaLnBrk="0" fontAlgn="base" hangingPunct="0">
              <a:spcBef>
                <a:spcPct val="0"/>
              </a:spcBef>
              <a:spcAft>
                <a:spcPct val="0"/>
              </a:spcAft>
              <a:defRPr sz="2400">
                <a:solidFill>
                  <a:schemeClr val="tx1"/>
                </a:solidFill>
                <a:latin typeface="Times"/>
              </a:defRPr>
            </a:lvl9pPr>
          </a:lstStyle>
          <a:p>
            <a:fld id="{0CF1682F-45C9-4FA5-8DEB-CBB84EBB5524}" type="slidenum">
              <a:rPr lang="en-US" sz="1200" smtClean="0"/>
              <a:pPr/>
              <a:t>10</a:t>
            </a:fld>
            <a:endParaRPr lang="en-US" sz="1200" smtClean="0"/>
          </a:p>
        </p:txBody>
      </p:sp>
      <p:sp>
        <p:nvSpPr>
          <p:cNvPr id="50179" name="Rectangle 2"/>
          <p:cNvSpPr>
            <a:spLocks noGrp="1" noRot="1" noChangeAspect="1" noChangeArrowheads="1" noTextEdit="1"/>
          </p:cNvSpPr>
          <p:nvPr>
            <p:ph type="sldImg"/>
          </p:nvPr>
        </p:nvSpPr>
        <p:spPr>
          <a:xfrm>
            <a:off x="1290638" y="466725"/>
            <a:ext cx="4479925" cy="3359150"/>
          </a:xfrm>
          <a:ln/>
        </p:spPr>
      </p:sp>
      <p:sp>
        <p:nvSpPr>
          <p:cNvPr id="50180" name="Rectangle 3"/>
          <p:cNvSpPr>
            <a:spLocks noGrp="1" noChangeArrowheads="1"/>
          </p:cNvSpPr>
          <p:nvPr>
            <p:ph type="body" idx="1"/>
          </p:nvPr>
        </p:nvSpPr>
        <p:spPr>
          <a:xfrm>
            <a:off x="473075" y="4160838"/>
            <a:ext cx="6132513" cy="4794250"/>
          </a:xfrm>
          <a:noFill/>
        </p:spPr>
        <p:txBody>
          <a:bodyPr/>
          <a:lstStyle/>
          <a:p>
            <a:pPr eaLnBrk="1" hangingPunct="1"/>
            <a:r>
              <a:rPr lang="en-US" dirty="0" smtClean="0"/>
              <a:t>Codes and standards have multiple impacts:</a:t>
            </a:r>
          </a:p>
          <a:p>
            <a:pPr marL="233363" lvl="1" indent="-115888" eaLnBrk="1" hangingPunct="1">
              <a:buFontTx/>
              <a:buChar char="•"/>
            </a:pPr>
            <a:r>
              <a:rPr lang="en-US" dirty="0" smtClean="0"/>
              <a:t>Codes and standards can have a major impact on the market for the equipment, work process or technology to which the code or standard applies.</a:t>
            </a:r>
          </a:p>
          <a:p>
            <a:pPr marL="233363" lvl="1" indent="-115888" eaLnBrk="1" hangingPunct="1">
              <a:buFontTx/>
              <a:buChar char="•"/>
            </a:pPr>
            <a:r>
              <a:rPr lang="en-US" dirty="0" smtClean="0"/>
              <a:t>It is the potential market impact that is behind many of the legal implications that are addressed in other sessions in this training program.</a:t>
            </a:r>
          </a:p>
          <a:p>
            <a:pPr marL="233363" lvl="1" indent="-115888" eaLnBrk="1" hangingPunct="1">
              <a:buFontTx/>
              <a:buChar char="•"/>
            </a:pPr>
            <a:r>
              <a:rPr lang="en-US" dirty="0" smtClean="0"/>
              <a:t>Codes and standards often form the basis for government regulatory requirements, particularly where safety is involved.</a:t>
            </a:r>
          </a:p>
          <a:p>
            <a:pPr eaLnBrk="1" hangingPunct="1"/>
            <a:endParaRPr lang="en-US" dirty="0" smtClean="0"/>
          </a:p>
        </p:txBody>
      </p:sp>
    </p:spTree>
    <p:extLst>
      <p:ext uri="{BB962C8B-B14F-4D97-AF65-F5344CB8AC3E}">
        <p14:creationId xmlns:p14="http://schemas.microsoft.com/office/powerpoint/2010/main" val="349067671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p:spPr>
        <p:txBody>
          <a:bodyPr/>
          <a:lstStyle>
            <a:lvl1pPr>
              <a:defRPr sz="2400">
                <a:solidFill>
                  <a:schemeClr val="tx1"/>
                </a:solidFill>
                <a:latin typeface="Times"/>
              </a:defRPr>
            </a:lvl1pPr>
            <a:lvl2pPr marL="742950" indent="-285750">
              <a:defRPr sz="2400">
                <a:solidFill>
                  <a:schemeClr val="tx1"/>
                </a:solidFill>
                <a:latin typeface="Times"/>
              </a:defRPr>
            </a:lvl2pPr>
            <a:lvl3pPr marL="1143000" indent="-228600">
              <a:defRPr sz="2400">
                <a:solidFill>
                  <a:schemeClr val="tx1"/>
                </a:solidFill>
                <a:latin typeface="Times"/>
              </a:defRPr>
            </a:lvl3pPr>
            <a:lvl4pPr marL="1600200" indent="-228600">
              <a:defRPr sz="2400">
                <a:solidFill>
                  <a:schemeClr val="tx1"/>
                </a:solidFill>
                <a:latin typeface="Times"/>
              </a:defRPr>
            </a:lvl4pPr>
            <a:lvl5pPr marL="2057400" indent="-228600">
              <a:defRPr sz="2400">
                <a:solidFill>
                  <a:schemeClr val="tx1"/>
                </a:solidFill>
                <a:latin typeface="Times"/>
              </a:defRPr>
            </a:lvl5pPr>
            <a:lvl6pPr marL="2514600" indent="-228600" eaLnBrk="0" fontAlgn="base" hangingPunct="0">
              <a:spcBef>
                <a:spcPct val="0"/>
              </a:spcBef>
              <a:spcAft>
                <a:spcPct val="0"/>
              </a:spcAft>
              <a:defRPr sz="2400">
                <a:solidFill>
                  <a:schemeClr val="tx1"/>
                </a:solidFill>
                <a:latin typeface="Times"/>
              </a:defRPr>
            </a:lvl6pPr>
            <a:lvl7pPr marL="2971800" indent="-228600" eaLnBrk="0" fontAlgn="base" hangingPunct="0">
              <a:spcBef>
                <a:spcPct val="0"/>
              </a:spcBef>
              <a:spcAft>
                <a:spcPct val="0"/>
              </a:spcAft>
              <a:defRPr sz="2400">
                <a:solidFill>
                  <a:schemeClr val="tx1"/>
                </a:solidFill>
                <a:latin typeface="Times"/>
              </a:defRPr>
            </a:lvl7pPr>
            <a:lvl8pPr marL="3429000" indent="-228600" eaLnBrk="0" fontAlgn="base" hangingPunct="0">
              <a:spcBef>
                <a:spcPct val="0"/>
              </a:spcBef>
              <a:spcAft>
                <a:spcPct val="0"/>
              </a:spcAft>
              <a:defRPr sz="2400">
                <a:solidFill>
                  <a:schemeClr val="tx1"/>
                </a:solidFill>
                <a:latin typeface="Times"/>
              </a:defRPr>
            </a:lvl8pPr>
            <a:lvl9pPr marL="3886200" indent="-228600" eaLnBrk="0" fontAlgn="base" hangingPunct="0">
              <a:spcBef>
                <a:spcPct val="0"/>
              </a:spcBef>
              <a:spcAft>
                <a:spcPct val="0"/>
              </a:spcAft>
              <a:defRPr sz="2400">
                <a:solidFill>
                  <a:schemeClr val="tx1"/>
                </a:solidFill>
                <a:latin typeface="Times"/>
              </a:defRPr>
            </a:lvl9pPr>
          </a:lstStyle>
          <a:p>
            <a:fld id="{3AFF3C2A-642D-4E9B-9A02-58210ADF1D16}" type="slidenum">
              <a:rPr lang="en-US" sz="1200" smtClean="0"/>
              <a:pPr/>
              <a:t>11</a:t>
            </a:fld>
            <a:endParaRPr lang="en-US" sz="1200" smtClean="0"/>
          </a:p>
        </p:txBody>
      </p:sp>
      <p:sp>
        <p:nvSpPr>
          <p:cNvPr id="48131" name="Rectangle 2"/>
          <p:cNvSpPr>
            <a:spLocks noGrp="1" noRot="1" noChangeAspect="1" noChangeArrowheads="1" noTextEdit="1"/>
          </p:cNvSpPr>
          <p:nvPr>
            <p:ph type="sldImg"/>
          </p:nvPr>
        </p:nvSpPr>
        <p:spPr>
          <a:xfrm>
            <a:off x="1290638" y="466725"/>
            <a:ext cx="4479925" cy="3359150"/>
          </a:xfrm>
          <a:ln/>
        </p:spPr>
      </p:sp>
      <p:sp>
        <p:nvSpPr>
          <p:cNvPr id="39939" name="Rectangle 3"/>
          <p:cNvSpPr>
            <a:spLocks noGrp="1" noChangeArrowheads="1"/>
          </p:cNvSpPr>
          <p:nvPr>
            <p:ph type="body" idx="1"/>
          </p:nvPr>
        </p:nvSpPr>
        <p:spPr>
          <a:xfrm>
            <a:off x="473075" y="4160838"/>
            <a:ext cx="6132513" cy="4794250"/>
          </a:xfrm>
          <a:ln/>
        </p:spPr>
        <p:txBody>
          <a:bodyPr/>
          <a:lstStyle/>
          <a:p>
            <a:pPr marL="171450" indent="-171450" eaLnBrk="1" hangingPunct="1">
              <a:buFont typeface="Arial" panose="020B0604020202020204" pitchFamily="34" charset="0"/>
              <a:buChar char="•"/>
              <a:defRPr/>
            </a:pPr>
            <a:r>
              <a:rPr lang="en-US" dirty="0" smtClean="0"/>
              <a:t>ASME Codes and Standards are developed using the key principles of the consensus </a:t>
            </a:r>
            <a:r>
              <a:rPr lang="en-US" dirty="0"/>
              <a:t>p</a:t>
            </a:r>
            <a:r>
              <a:rPr lang="en-US" dirty="0" smtClean="0"/>
              <a:t>rocess discussed further in Module B5 including:</a:t>
            </a:r>
          </a:p>
          <a:p>
            <a:pPr marL="287338" eaLnBrk="1" hangingPunct="1">
              <a:lnSpc>
                <a:spcPct val="90000"/>
              </a:lnSpc>
              <a:defRPr/>
            </a:pPr>
            <a:r>
              <a:rPr lang="en-US" dirty="0" smtClean="0"/>
              <a:t>1)Openness</a:t>
            </a:r>
          </a:p>
          <a:p>
            <a:pPr marL="287338" eaLnBrk="1" hangingPunct="1">
              <a:lnSpc>
                <a:spcPct val="90000"/>
              </a:lnSpc>
              <a:defRPr/>
            </a:pPr>
            <a:r>
              <a:rPr lang="en-US" dirty="0" smtClean="0"/>
              <a:t>2)Transparency</a:t>
            </a:r>
          </a:p>
          <a:p>
            <a:pPr marL="287338" eaLnBrk="1" hangingPunct="1">
              <a:lnSpc>
                <a:spcPct val="90000"/>
              </a:lnSpc>
              <a:defRPr/>
            </a:pPr>
            <a:r>
              <a:rPr lang="en-US" dirty="0" smtClean="0"/>
              <a:t>3) Balance of Interest</a:t>
            </a:r>
          </a:p>
          <a:p>
            <a:pPr marL="287338" eaLnBrk="1" hangingPunct="1">
              <a:lnSpc>
                <a:spcPct val="90000"/>
              </a:lnSpc>
              <a:defRPr/>
            </a:pPr>
            <a:r>
              <a:rPr lang="en-US" dirty="0" smtClean="0"/>
              <a:t>4) Due Process</a:t>
            </a:r>
          </a:p>
          <a:p>
            <a:pPr marL="171450" indent="-171450" eaLnBrk="1" hangingPunct="1">
              <a:lnSpc>
                <a:spcPct val="90000"/>
              </a:lnSpc>
              <a:buFont typeface="Arial" panose="020B0604020202020204" pitchFamily="34" charset="0"/>
              <a:buChar char="•"/>
              <a:defRPr/>
            </a:pPr>
            <a:r>
              <a:rPr lang="en-US" dirty="0" smtClean="0"/>
              <a:t>The process is consistent with World Trade Organization criteria for development of international standards.</a:t>
            </a:r>
          </a:p>
          <a:p>
            <a:pPr marL="171450" indent="-171450" eaLnBrk="1" hangingPunct="1">
              <a:buFont typeface="Arial" panose="020B0604020202020204" pitchFamily="34" charset="0"/>
              <a:buChar char="•"/>
              <a:defRPr/>
            </a:pPr>
            <a:r>
              <a:rPr lang="en-US" dirty="0" smtClean="0"/>
              <a:t>ASME standards have a standardized format and these key characteristics:</a:t>
            </a:r>
          </a:p>
          <a:p>
            <a:pPr marL="288871" lvl="1" indent="-171450" eaLnBrk="1" hangingPunct="1">
              <a:buFont typeface="Arial" panose="020B0604020202020204" pitchFamily="34" charset="0"/>
              <a:buChar char="−"/>
              <a:defRPr/>
            </a:pPr>
            <a:r>
              <a:rPr lang="en-US" dirty="0" smtClean="0"/>
              <a:t>They are written in a clear consistent style that makes them suitable for repeated use.</a:t>
            </a:r>
          </a:p>
          <a:p>
            <a:pPr marL="288871" lvl="1" indent="-171450" eaLnBrk="1" hangingPunct="1">
              <a:buFont typeface="Arial" panose="020B0604020202020204" pitchFamily="34" charset="0"/>
              <a:buChar char="−"/>
              <a:defRPr/>
            </a:pPr>
            <a:r>
              <a:rPr lang="en-US" dirty="0" smtClean="0"/>
              <a:t>They have a well-defined scope, but provide complete coverage of the topics within that scope.</a:t>
            </a:r>
          </a:p>
          <a:p>
            <a:pPr marL="288871" lvl="1" indent="-171450" eaLnBrk="1" hangingPunct="1">
              <a:buFont typeface="Arial" panose="020B0604020202020204" pitchFamily="34" charset="0"/>
              <a:buChar char="−"/>
              <a:defRPr/>
            </a:pPr>
            <a:r>
              <a:rPr lang="en-US" dirty="0" smtClean="0"/>
              <a:t>They define realistic requirements suited to the intended purpose of the standard. This means not being arbitrary or overly restrictive. </a:t>
            </a:r>
          </a:p>
          <a:p>
            <a:pPr marL="288871" lvl="1" indent="-171450" eaLnBrk="1" hangingPunct="1">
              <a:buFont typeface="Arial" panose="020B0604020202020204" pitchFamily="34" charset="0"/>
              <a:buChar char="−"/>
              <a:defRPr/>
            </a:pPr>
            <a:r>
              <a:rPr lang="en-US" dirty="0" smtClean="0"/>
              <a:t>They define enforceable requirements.  That is, they allow anyone auditing the use of the standard, such as an inspector or a purchaser, to clearly determine where the standard has been followed. </a:t>
            </a:r>
            <a:br>
              <a:rPr lang="en-US" dirty="0" smtClean="0"/>
            </a:br>
            <a:endParaRPr lang="en-US" dirty="0" smtClean="0"/>
          </a:p>
        </p:txBody>
      </p:sp>
    </p:spTree>
    <p:extLst>
      <p:ext uri="{BB962C8B-B14F-4D97-AF65-F5344CB8AC3E}">
        <p14:creationId xmlns:p14="http://schemas.microsoft.com/office/powerpoint/2010/main" val="415021075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a:ln/>
        </p:spPr>
      </p:sp>
      <p:sp>
        <p:nvSpPr>
          <p:cNvPr id="49155" name="Notes Placeholder 2"/>
          <p:cNvSpPr>
            <a:spLocks noGrp="1"/>
          </p:cNvSpPr>
          <p:nvPr>
            <p:ph type="body" idx="1"/>
          </p:nvPr>
        </p:nvSpPr>
        <p:spPr>
          <a:noFill/>
        </p:spPr>
        <p:txBody>
          <a:bodyPr/>
          <a:lstStyle/>
          <a:p>
            <a:pPr eaLnBrk="1" hangingPunct="1"/>
            <a:r>
              <a:rPr lang="en-US" dirty="0"/>
              <a:t>ASME Codes and </a:t>
            </a:r>
            <a:r>
              <a:rPr lang="en-US" dirty="0" smtClean="0"/>
              <a:t>Standards follow the same standardized </a:t>
            </a:r>
            <a:r>
              <a:rPr lang="en-US" dirty="0"/>
              <a:t>f</a:t>
            </a:r>
            <a:r>
              <a:rPr lang="en-US" dirty="0" smtClean="0"/>
              <a:t>ormat which includes:</a:t>
            </a:r>
          </a:p>
          <a:p>
            <a:pPr marL="171450" indent="-171450" eaLnBrk="1" hangingPunct="1">
              <a:buFont typeface="Arial" panose="020B0604020202020204" pitchFamily="34" charset="0"/>
              <a:buChar char="•"/>
            </a:pPr>
            <a:r>
              <a:rPr lang="en-US" dirty="0"/>
              <a:t>Front m</a:t>
            </a:r>
            <a:r>
              <a:rPr lang="en-US" dirty="0" smtClean="0"/>
              <a:t>aterial such as copyright page, </a:t>
            </a:r>
            <a:r>
              <a:rPr lang="en-US" dirty="0"/>
              <a:t>Contents, Foreword, Roster, Committee Correspondence, Preface, Introduction, Summary of Changes, Organization Page</a:t>
            </a:r>
          </a:p>
          <a:p>
            <a:pPr marL="171450" indent="-171450" eaLnBrk="1" hangingPunct="1">
              <a:buFont typeface="Arial" panose="020B0604020202020204" pitchFamily="34" charset="0"/>
              <a:buChar char="•"/>
            </a:pPr>
            <a:r>
              <a:rPr lang="en-US" dirty="0" smtClean="0"/>
              <a:t>The content of the standard is divided into Chapters, sections and paragraphs for easy reference. </a:t>
            </a:r>
          </a:p>
          <a:p>
            <a:pPr marL="171450" indent="-171450" eaLnBrk="1" hangingPunct="1">
              <a:buFont typeface="Arial" panose="020B0604020202020204" pitchFamily="34" charset="0"/>
              <a:buChar char="•"/>
            </a:pPr>
            <a:r>
              <a:rPr lang="en-US" dirty="0" smtClean="0"/>
              <a:t>Back Material could include Appendices </a:t>
            </a:r>
            <a:r>
              <a:rPr lang="en-US" dirty="0"/>
              <a:t>(Mandatory and Non Mandatory), </a:t>
            </a:r>
            <a:r>
              <a:rPr lang="en-US" dirty="0" smtClean="0"/>
              <a:t>Interpretations, </a:t>
            </a:r>
            <a:r>
              <a:rPr lang="en-US" dirty="0"/>
              <a:t>Cases, Annexes, Informational pages</a:t>
            </a:r>
          </a:p>
          <a:p>
            <a:pPr eaLnBrk="1" hangingPunct="1"/>
            <a:endParaRPr lang="en-US" dirty="0" smtClean="0"/>
          </a:p>
        </p:txBody>
      </p:sp>
      <p:sp>
        <p:nvSpPr>
          <p:cNvPr id="49156" name="Slide Number Placeholder 3"/>
          <p:cNvSpPr>
            <a:spLocks noGrp="1"/>
          </p:cNvSpPr>
          <p:nvPr>
            <p:ph type="sldNum" sz="quarter" idx="5"/>
          </p:nvPr>
        </p:nvSpPr>
        <p:spPr>
          <a:noFill/>
        </p:spPr>
        <p:txBody>
          <a:bodyPr/>
          <a:lstStyle>
            <a:lvl1pPr>
              <a:defRPr sz="2400">
                <a:solidFill>
                  <a:schemeClr val="tx1"/>
                </a:solidFill>
                <a:latin typeface="Times"/>
              </a:defRPr>
            </a:lvl1pPr>
            <a:lvl2pPr marL="742950" indent="-285750">
              <a:defRPr sz="2400">
                <a:solidFill>
                  <a:schemeClr val="tx1"/>
                </a:solidFill>
                <a:latin typeface="Times"/>
              </a:defRPr>
            </a:lvl2pPr>
            <a:lvl3pPr marL="1143000" indent="-228600">
              <a:defRPr sz="2400">
                <a:solidFill>
                  <a:schemeClr val="tx1"/>
                </a:solidFill>
                <a:latin typeface="Times"/>
              </a:defRPr>
            </a:lvl3pPr>
            <a:lvl4pPr marL="1600200" indent="-228600">
              <a:defRPr sz="2400">
                <a:solidFill>
                  <a:schemeClr val="tx1"/>
                </a:solidFill>
                <a:latin typeface="Times"/>
              </a:defRPr>
            </a:lvl4pPr>
            <a:lvl5pPr marL="2057400" indent="-228600">
              <a:defRPr sz="2400">
                <a:solidFill>
                  <a:schemeClr val="tx1"/>
                </a:solidFill>
                <a:latin typeface="Times"/>
              </a:defRPr>
            </a:lvl5pPr>
            <a:lvl6pPr marL="2514600" indent="-228600" eaLnBrk="0" fontAlgn="base" hangingPunct="0">
              <a:spcBef>
                <a:spcPct val="0"/>
              </a:spcBef>
              <a:spcAft>
                <a:spcPct val="0"/>
              </a:spcAft>
              <a:defRPr sz="2400">
                <a:solidFill>
                  <a:schemeClr val="tx1"/>
                </a:solidFill>
                <a:latin typeface="Times"/>
              </a:defRPr>
            </a:lvl6pPr>
            <a:lvl7pPr marL="2971800" indent="-228600" eaLnBrk="0" fontAlgn="base" hangingPunct="0">
              <a:spcBef>
                <a:spcPct val="0"/>
              </a:spcBef>
              <a:spcAft>
                <a:spcPct val="0"/>
              </a:spcAft>
              <a:defRPr sz="2400">
                <a:solidFill>
                  <a:schemeClr val="tx1"/>
                </a:solidFill>
                <a:latin typeface="Times"/>
              </a:defRPr>
            </a:lvl7pPr>
            <a:lvl8pPr marL="3429000" indent="-228600" eaLnBrk="0" fontAlgn="base" hangingPunct="0">
              <a:spcBef>
                <a:spcPct val="0"/>
              </a:spcBef>
              <a:spcAft>
                <a:spcPct val="0"/>
              </a:spcAft>
              <a:defRPr sz="2400">
                <a:solidFill>
                  <a:schemeClr val="tx1"/>
                </a:solidFill>
                <a:latin typeface="Times"/>
              </a:defRPr>
            </a:lvl8pPr>
            <a:lvl9pPr marL="3886200" indent="-228600" eaLnBrk="0" fontAlgn="base" hangingPunct="0">
              <a:spcBef>
                <a:spcPct val="0"/>
              </a:spcBef>
              <a:spcAft>
                <a:spcPct val="0"/>
              </a:spcAft>
              <a:defRPr sz="2400">
                <a:solidFill>
                  <a:schemeClr val="tx1"/>
                </a:solidFill>
                <a:latin typeface="Times"/>
              </a:defRPr>
            </a:lvl9pPr>
          </a:lstStyle>
          <a:p>
            <a:fld id="{C0CC90FF-2E34-49EB-84A0-88C6C6F47E07}" type="slidenum">
              <a:rPr lang="en-US" sz="1200" smtClean="0"/>
              <a:pPr/>
              <a:t>12</a:t>
            </a:fld>
            <a:endParaRPr lang="en-US" sz="1200" smtClean="0"/>
          </a:p>
        </p:txBody>
      </p:sp>
    </p:spTree>
    <p:extLst>
      <p:ext uri="{BB962C8B-B14F-4D97-AF65-F5344CB8AC3E}">
        <p14:creationId xmlns:p14="http://schemas.microsoft.com/office/powerpoint/2010/main" val="159116521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p:spPr>
        <p:txBody>
          <a:bodyPr/>
          <a:lstStyle/>
          <a:p>
            <a:pPr eaLnBrk="1" hangingPunct="1"/>
            <a:r>
              <a:rPr lang="en-US" dirty="0" smtClean="0"/>
              <a:t>Due to the impact ASME Codes and Standards have on various industries, there are a few avenues interested parties can use to question the development committees such as:</a:t>
            </a:r>
          </a:p>
          <a:p>
            <a:pPr marL="228600" indent="-228600" eaLnBrk="1" hangingPunct="1">
              <a:buAutoNum type="arabicParenR"/>
            </a:pPr>
            <a:r>
              <a:rPr lang="en-US" dirty="0" smtClean="0"/>
              <a:t>Informal Inquiries</a:t>
            </a:r>
          </a:p>
          <a:p>
            <a:pPr marL="228600" indent="-228600" eaLnBrk="1" hangingPunct="1">
              <a:buAutoNum type="arabicParenR"/>
            </a:pPr>
            <a:r>
              <a:rPr lang="en-US" dirty="0"/>
              <a:t>Interpretations </a:t>
            </a:r>
            <a:r>
              <a:rPr lang="en-US" dirty="0" smtClean="0"/>
              <a:t>– An </a:t>
            </a:r>
            <a:r>
              <a:rPr lang="en-US" dirty="0"/>
              <a:t>“Interpretation” is a formal response to a written inquiry. Clarifies existing requirements where there is ambiguous wording in the standard</a:t>
            </a:r>
            <a:r>
              <a:rPr lang="en-US" dirty="0" smtClean="0"/>
              <a:t>.</a:t>
            </a:r>
          </a:p>
          <a:p>
            <a:pPr marL="228600" indent="-228600" eaLnBrk="1" hangingPunct="1">
              <a:buAutoNum type="arabicParenR"/>
            </a:pPr>
            <a:r>
              <a:rPr lang="en-US" dirty="0"/>
              <a:t>Cases – Cases are used to provide alternatives to the existing requirements of the code, such as to grant permission to use new materials or alternative </a:t>
            </a:r>
            <a:r>
              <a:rPr lang="en-US" dirty="0" smtClean="0"/>
              <a:t>constructions</a:t>
            </a:r>
          </a:p>
          <a:p>
            <a:pPr eaLnBrk="1" hangingPunct="1"/>
            <a:r>
              <a:rPr lang="en-US" dirty="0"/>
              <a:t>All of these services are covered in more detail in Module B11 Standards Inquiries, Interpretations and Cases</a:t>
            </a:r>
          </a:p>
          <a:p>
            <a:pPr eaLnBrk="1" hangingPunct="1"/>
            <a:endParaRPr lang="en-US" dirty="0" smtClean="0"/>
          </a:p>
          <a:p>
            <a:pPr eaLnBrk="1" hangingPunct="1"/>
            <a:r>
              <a:rPr lang="en-US" dirty="0" smtClean="0"/>
              <a:t>Requests for Revision will be covered in the next slide.</a:t>
            </a:r>
            <a:endParaRPr lang="en-US" dirty="0"/>
          </a:p>
          <a:p>
            <a:pPr eaLnBrk="1" hangingPunct="1"/>
            <a:endParaRPr lang="en-US" dirty="0" smtClean="0"/>
          </a:p>
          <a:p>
            <a:pPr eaLnBrk="1" hangingPunct="1"/>
            <a:endParaRPr lang="en-US" dirty="0" smtClean="0"/>
          </a:p>
        </p:txBody>
      </p:sp>
      <p:sp>
        <p:nvSpPr>
          <p:cNvPr id="51204" name="Slide Number Placeholder 3"/>
          <p:cNvSpPr>
            <a:spLocks noGrp="1"/>
          </p:cNvSpPr>
          <p:nvPr>
            <p:ph type="sldNum" sz="quarter" idx="5"/>
          </p:nvPr>
        </p:nvSpPr>
        <p:spPr>
          <a:noFill/>
        </p:spPr>
        <p:txBody>
          <a:bodyPr/>
          <a:lstStyle>
            <a:lvl1pPr>
              <a:defRPr sz="2400">
                <a:solidFill>
                  <a:schemeClr val="tx1"/>
                </a:solidFill>
                <a:latin typeface="Times"/>
              </a:defRPr>
            </a:lvl1pPr>
            <a:lvl2pPr marL="742950" indent="-285750">
              <a:defRPr sz="2400">
                <a:solidFill>
                  <a:schemeClr val="tx1"/>
                </a:solidFill>
                <a:latin typeface="Times"/>
              </a:defRPr>
            </a:lvl2pPr>
            <a:lvl3pPr marL="1143000" indent="-228600">
              <a:defRPr sz="2400">
                <a:solidFill>
                  <a:schemeClr val="tx1"/>
                </a:solidFill>
                <a:latin typeface="Times"/>
              </a:defRPr>
            </a:lvl3pPr>
            <a:lvl4pPr marL="1600200" indent="-228600">
              <a:defRPr sz="2400">
                <a:solidFill>
                  <a:schemeClr val="tx1"/>
                </a:solidFill>
                <a:latin typeface="Times"/>
              </a:defRPr>
            </a:lvl4pPr>
            <a:lvl5pPr marL="2057400" indent="-228600">
              <a:defRPr sz="2400">
                <a:solidFill>
                  <a:schemeClr val="tx1"/>
                </a:solidFill>
                <a:latin typeface="Times"/>
              </a:defRPr>
            </a:lvl5pPr>
            <a:lvl6pPr marL="2514600" indent="-228600" eaLnBrk="0" fontAlgn="base" hangingPunct="0">
              <a:spcBef>
                <a:spcPct val="0"/>
              </a:spcBef>
              <a:spcAft>
                <a:spcPct val="0"/>
              </a:spcAft>
              <a:defRPr sz="2400">
                <a:solidFill>
                  <a:schemeClr val="tx1"/>
                </a:solidFill>
                <a:latin typeface="Times"/>
              </a:defRPr>
            </a:lvl6pPr>
            <a:lvl7pPr marL="2971800" indent="-228600" eaLnBrk="0" fontAlgn="base" hangingPunct="0">
              <a:spcBef>
                <a:spcPct val="0"/>
              </a:spcBef>
              <a:spcAft>
                <a:spcPct val="0"/>
              </a:spcAft>
              <a:defRPr sz="2400">
                <a:solidFill>
                  <a:schemeClr val="tx1"/>
                </a:solidFill>
                <a:latin typeface="Times"/>
              </a:defRPr>
            </a:lvl7pPr>
            <a:lvl8pPr marL="3429000" indent="-228600" eaLnBrk="0" fontAlgn="base" hangingPunct="0">
              <a:spcBef>
                <a:spcPct val="0"/>
              </a:spcBef>
              <a:spcAft>
                <a:spcPct val="0"/>
              </a:spcAft>
              <a:defRPr sz="2400">
                <a:solidFill>
                  <a:schemeClr val="tx1"/>
                </a:solidFill>
                <a:latin typeface="Times"/>
              </a:defRPr>
            </a:lvl8pPr>
            <a:lvl9pPr marL="3886200" indent="-228600" eaLnBrk="0" fontAlgn="base" hangingPunct="0">
              <a:spcBef>
                <a:spcPct val="0"/>
              </a:spcBef>
              <a:spcAft>
                <a:spcPct val="0"/>
              </a:spcAft>
              <a:defRPr sz="2400">
                <a:solidFill>
                  <a:schemeClr val="tx1"/>
                </a:solidFill>
                <a:latin typeface="Times"/>
              </a:defRPr>
            </a:lvl9pPr>
          </a:lstStyle>
          <a:p>
            <a:fld id="{248DFE59-7299-4B15-8C6F-BF89F4E79A9D}" type="slidenum">
              <a:rPr lang="en-US" sz="1200" smtClean="0"/>
              <a:pPr/>
              <a:t>13</a:t>
            </a:fld>
            <a:endParaRPr lang="en-US" sz="1200" smtClean="0"/>
          </a:p>
        </p:txBody>
      </p:sp>
    </p:spTree>
    <p:extLst>
      <p:ext uri="{BB962C8B-B14F-4D97-AF65-F5344CB8AC3E}">
        <p14:creationId xmlns:p14="http://schemas.microsoft.com/office/powerpoint/2010/main" val="8862673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noFill/>
        </p:spPr>
        <p:txBody>
          <a:bodyPr/>
          <a:lstStyle>
            <a:lvl1pPr>
              <a:defRPr sz="2400">
                <a:solidFill>
                  <a:schemeClr val="tx1"/>
                </a:solidFill>
                <a:latin typeface="Times"/>
              </a:defRPr>
            </a:lvl1pPr>
            <a:lvl2pPr marL="742950" indent="-285750">
              <a:defRPr sz="2400">
                <a:solidFill>
                  <a:schemeClr val="tx1"/>
                </a:solidFill>
                <a:latin typeface="Times"/>
              </a:defRPr>
            </a:lvl2pPr>
            <a:lvl3pPr marL="1143000" indent="-228600">
              <a:defRPr sz="2400">
                <a:solidFill>
                  <a:schemeClr val="tx1"/>
                </a:solidFill>
                <a:latin typeface="Times"/>
              </a:defRPr>
            </a:lvl3pPr>
            <a:lvl4pPr marL="1600200" indent="-228600">
              <a:defRPr sz="2400">
                <a:solidFill>
                  <a:schemeClr val="tx1"/>
                </a:solidFill>
                <a:latin typeface="Times"/>
              </a:defRPr>
            </a:lvl4pPr>
            <a:lvl5pPr marL="2057400" indent="-228600">
              <a:defRPr sz="2400">
                <a:solidFill>
                  <a:schemeClr val="tx1"/>
                </a:solidFill>
                <a:latin typeface="Times"/>
              </a:defRPr>
            </a:lvl5pPr>
            <a:lvl6pPr marL="2514600" indent="-228600" eaLnBrk="0" fontAlgn="base" hangingPunct="0">
              <a:spcBef>
                <a:spcPct val="0"/>
              </a:spcBef>
              <a:spcAft>
                <a:spcPct val="0"/>
              </a:spcAft>
              <a:defRPr sz="2400">
                <a:solidFill>
                  <a:schemeClr val="tx1"/>
                </a:solidFill>
                <a:latin typeface="Times"/>
              </a:defRPr>
            </a:lvl6pPr>
            <a:lvl7pPr marL="2971800" indent="-228600" eaLnBrk="0" fontAlgn="base" hangingPunct="0">
              <a:spcBef>
                <a:spcPct val="0"/>
              </a:spcBef>
              <a:spcAft>
                <a:spcPct val="0"/>
              </a:spcAft>
              <a:defRPr sz="2400">
                <a:solidFill>
                  <a:schemeClr val="tx1"/>
                </a:solidFill>
                <a:latin typeface="Times"/>
              </a:defRPr>
            </a:lvl7pPr>
            <a:lvl8pPr marL="3429000" indent="-228600" eaLnBrk="0" fontAlgn="base" hangingPunct="0">
              <a:spcBef>
                <a:spcPct val="0"/>
              </a:spcBef>
              <a:spcAft>
                <a:spcPct val="0"/>
              </a:spcAft>
              <a:defRPr sz="2400">
                <a:solidFill>
                  <a:schemeClr val="tx1"/>
                </a:solidFill>
                <a:latin typeface="Times"/>
              </a:defRPr>
            </a:lvl8pPr>
            <a:lvl9pPr marL="3886200" indent="-228600" eaLnBrk="0" fontAlgn="base" hangingPunct="0">
              <a:spcBef>
                <a:spcPct val="0"/>
              </a:spcBef>
              <a:spcAft>
                <a:spcPct val="0"/>
              </a:spcAft>
              <a:defRPr sz="2400">
                <a:solidFill>
                  <a:schemeClr val="tx1"/>
                </a:solidFill>
                <a:latin typeface="Times"/>
              </a:defRPr>
            </a:lvl9pPr>
          </a:lstStyle>
          <a:p>
            <a:fld id="{FE4501D8-42A5-4273-AF82-0065A3026D72}" type="slidenum">
              <a:rPr lang="en-US" sz="1200" smtClean="0"/>
              <a:pPr/>
              <a:t>14</a:t>
            </a:fld>
            <a:endParaRPr lang="en-US" sz="1200" smtClean="0"/>
          </a:p>
        </p:txBody>
      </p:sp>
      <p:sp>
        <p:nvSpPr>
          <p:cNvPr id="55299" name="Rectangle 2"/>
          <p:cNvSpPr>
            <a:spLocks noGrp="1" noRot="1" noChangeAspect="1" noChangeArrowheads="1" noTextEdit="1"/>
          </p:cNvSpPr>
          <p:nvPr>
            <p:ph type="sldImg"/>
          </p:nvPr>
        </p:nvSpPr>
        <p:spPr>
          <a:xfrm>
            <a:off x="1290638" y="466725"/>
            <a:ext cx="4479925" cy="3359150"/>
          </a:xfrm>
          <a:ln/>
        </p:spPr>
      </p:sp>
      <p:sp>
        <p:nvSpPr>
          <p:cNvPr id="56324" name="Rectangle 3"/>
          <p:cNvSpPr>
            <a:spLocks noGrp="1" noChangeArrowheads="1"/>
          </p:cNvSpPr>
          <p:nvPr>
            <p:ph type="body" idx="1"/>
          </p:nvPr>
        </p:nvSpPr>
        <p:spPr>
          <a:xfrm>
            <a:off x="473075" y="4160838"/>
            <a:ext cx="6132513" cy="4794250"/>
          </a:xfrm>
        </p:spPr>
        <p:txBody>
          <a:bodyPr/>
          <a:lstStyle/>
          <a:p>
            <a:pPr marL="171450" indent="-171450" eaLnBrk="1" hangingPunct="1">
              <a:buFont typeface="Arial" panose="020B0604020202020204" pitchFamily="34" charset="0"/>
              <a:buChar char="•"/>
              <a:tabLst>
                <a:tab pos="587102" algn="l"/>
              </a:tabLst>
              <a:defRPr/>
            </a:pPr>
            <a:r>
              <a:rPr lang="en-US" b="0" dirty="0" smtClean="0">
                <a:cs typeface="Times New Roman" pitchFamily="18" charset="0"/>
              </a:rPr>
              <a:t>Requests for Revision can be initiated by c</a:t>
            </a:r>
            <a:r>
              <a:rPr lang="en-US" dirty="0" smtClean="0">
                <a:cs typeface="Times New Roman" pitchFamily="18" charset="0"/>
              </a:rPr>
              <a:t>ommittee members, staff or the general public.</a:t>
            </a:r>
          </a:p>
          <a:p>
            <a:pPr marL="171450" lvl="1" indent="-171450" eaLnBrk="1" hangingPunct="1">
              <a:buFont typeface="Arial" panose="020B0604020202020204" pitchFamily="34" charset="0"/>
              <a:buChar char="•"/>
              <a:defRPr/>
            </a:pPr>
            <a:r>
              <a:rPr lang="en-US" dirty="0" smtClean="0">
                <a:cs typeface="Times New Roman" pitchFamily="18" charset="0"/>
              </a:rPr>
              <a:t>Standards committees may have specific format requirements for this type of inquiry. These requirements can be posted in the Introduction or Foreword of the Standard.</a:t>
            </a:r>
          </a:p>
          <a:p>
            <a:pPr marL="171450" lvl="1" indent="-171450" eaLnBrk="1" hangingPunct="1">
              <a:buFont typeface="Arial" panose="020B0604020202020204" pitchFamily="34" charset="0"/>
              <a:buChar char="•"/>
              <a:defRPr/>
            </a:pPr>
            <a:r>
              <a:rPr lang="en-US" dirty="0" smtClean="0">
                <a:cs typeface="Times New Roman" pitchFamily="18" charset="0"/>
              </a:rPr>
              <a:t>Requests for revision to the standard, such as proposed technical changes, editorial changes or errata, are forwarded to the appropriate committee for consideration. </a:t>
            </a:r>
          </a:p>
          <a:p>
            <a:pPr marL="171239" indent="-171239" eaLnBrk="1" hangingPunct="1">
              <a:tabLst>
                <a:tab pos="587102" algn="l"/>
              </a:tabLst>
              <a:defRPr/>
            </a:pPr>
            <a:endParaRPr lang="en-US" b="1" dirty="0" smtClean="0">
              <a:cs typeface="Times New Roman" pitchFamily="18" charset="0"/>
            </a:endParaRPr>
          </a:p>
        </p:txBody>
      </p:sp>
    </p:spTree>
    <p:extLst>
      <p:ext uri="{BB962C8B-B14F-4D97-AF65-F5344CB8AC3E}">
        <p14:creationId xmlns:p14="http://schemas.microsoft.com/office/powerpoint/2010/main" val="151792996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noFill/>
        </p:spPr>
        <p:txBody>
          <a:bodyPr/>
          <a:lstStyle>
            <a:lvl1pPr>
              <a:defRPr sz="2400">
                <a:solidFill>
                  <a:schemeClr val="tx1"/>
                </a:solidFill>
                <a:latin typeface="Times"/>
              </a:defRPr>
            </a:lvl1pPr>
            <a:lvl2pPr marL="742950" indent="-285750">
              <a:defRPr sz="2400">
                <a:solidFill>
                  <a:schemeClr val="tx1"/>
                </a:solidFill>
                <a:latin typeface="Times"/>
              </a:defRPr>
            </a:lvl2pPr>
            <a:lvl3pPr marL="1143000" indent="-228600">
              <a:defRPr sz="2400">
                <a:solidFill>
                  <a:schemeClr val="tx1"/>
                </a:solidFill>
                <a:latin typeface="Times"/>
              </a:defRPr>
            </a:lvl3pPr>
            <a:lvl4pPr marL="1600200" indent="-228600">
              <a:defRPr sz="2400">
                <a:solidFill>
                  <a:schemeClr val="tx1"/>
                </a:solidFill>
                <a:latin typeface="Times"/>
              </a:defRPr>
            </a:lvl4pPr>
            <a:lvl5pPr marL="2057400" indent="-228600">
              <a:defRPr sz="2400">
                <a:solidFill>
                  <a:schemeClr val="tx1"/>
                </a:solidFill>
                <a:latin typeface="Times"/>
              </a:defRPr>
            </a:lvl5pPr>
            <a:lvl6pPr marL="2514600" indent="-228600" eaLnBrk="0" fontAlgn="base" hangingPunct="0">
              <a:spcBef>
                <a:spcPct val="0"/>
              </a:spcBef>
              <a:spcAft>
                <a:spcPct val="0"/>
              </a:spcAft>
              <a:defRPr sz="2400">
                <a:solidFill>
                  <a:schemeClr val="tx1"/>
                </a:solidFill>
                <a:latin typeface="Times"/>
              </a:defRPr>
            </a:lvl6pPr>
            <a:lvl7pPr marL="2971800" indent="-228600" eaLnBrk="0" fontAlgn="base" hangingPunct="0">
              <a:spcBef>
                <a:spcPct val="0"/>
              </a:spcBef>
              <a:spcAft>
                <a:spcPct val="0"/>
              </a:spcAft>
              <a:defRPr sz="2400">
                <a:solidFill>
                  <a:schemeClr val="tx1"/>
                </a:solidFill>
                <a:latin typeface="Times"/>
              </a:defRPr>
            </a:lvl7pPr>
            <a:lvl8pPr marL="3429000" indent="-228600" eaLnBrk="0" fontAlgn="base" hangingPunct="0">
              <a:spcBef>
                <a:spcPct val="0"/>
              </a:spcBef>
              <a:spcAft>
                <a:spcPct val="0"/>
              </a:spcAft>
              <a:defRPr sz="2400">
                <a:solidFill>
                  <a:schemeClr val="tx1"/>
                </a:solidFill>
                <a:latin typeface="Times"/>
              </a:defRPr>
            </a:lvl8pPr>
            <a:lvl9pPr marL="3886200" indent="-228600" eaLnBrk="0" fontAlgn="base" hangingPunct="0">
              <a:spcBef>
                <a:spcPct val="0"/>
              </a:spcBef>
              <a:spcAft>
                <a:spcPct val="0"/>
              </a:spcAft>
              <a:defRPr sz="2400">
                <a:solidFill>
                  <a:schemeClr val="tx1"/>
                </a:solidFill>
                <a:latin typeface="Times"/>
              </a:defRPr>
            </a:lvl9pPr>
          </a:lstStyle>
          <a:p>
            <a:fld id="{42600401-75C8-406B-9349-18FA341DC3D8}" type="slidenum">
              <a:rPr lang="en-US" sz="1200" smtClean="0"/>
              <a:pPr/>
              <a:t>15</a:t>
            </a:fld>
            <a:endParaRPr lang="en-US" sz="1200" smtClean="0"/>
          </a:p>
        </p:txBody>
      </p:sp>
      <p:sp>
        <p:nvSpPr>
          <p:cNvPr id="56323" name="Rectangle 2"/>
          <p:cNvSpPr>
            <a:spLocks noGrp="1" noRot="1" noChangeAspect="1" noChangeArrowheads="1" noTextEdit="1"/>
          </p:cNvSpPr>
          <p:nvPr>
            <p:ph type="sldImg"/>
          </p:nvPr>
        </p:nvSpPr>
        <p:spPr>
          <a:xfrm>
            <a:off x="1290638" y="466725"/>
            <a:ext cx="4479925" cy="3359150"/>
          </a:xfrm>
          <a:ln/>
        </p:spPr>
      </p:sp>
      <p:sp>
        <p:nvSpPr>
          <p:cNvPr id="57348" name="Rectangle 3"/>
          <p:cNvSpPr>
            <a:spLocks noGrp="1" noChangeArrowheads="1"/>
          </p:cNvSpPr>
          <p:nvPr>
            <p:ph type="body" idx="1"/>
          </p:nvPr>
        </p:nvSpPr>
        <p:spPr>
          <a:xfrm>
            <a:off x="473075" y="4160838"/>
            <a:ext cx="6132513" cy="4794250"/>
          </a:xfrm>
        </p:spPr>
        <p:txBody>
          <a:bodyPr/>
          <a:lstStyle/>
          <a:p>
            <a:pPr marL="171239" indent="-171239" eaLnBrk="1" hangingPunct="1">
              <a:spcBef>
                <a:spcPct val="0"/>
              </a:spcBef>
              <a:tabLst>
                <a:tab pos="587102" algn="l"/>
              </a:tabLst>
              <a:defRPr/>
            </a:pPr>
            <a:r>
              <a:rPr lang="en-US" dirty="0" smtClean="0">
                <a:cs typeface="Times New Roman" pitchFamily="18" charset="0"/>
              </a:rPr>
              <a:t>Requests for revision can fall into one of three categories:</a:t>
            </a:r>
          </a:p>
          <a:p>
            <a:pPr marL="171450" indent="-171450" eaLnBrk="1" hangingPunct="1">
              <a:spcBef>
                <a:spcPct val="0"/>
              </a:spcBef>
              <a:buFont typeface="Arial" panose="020B0604020202020204" pitchFamily="34" charset="0"/>
              <a:buChar char="•"/>
              <a:tabLst>
                <a:tab pos="587102" algn="l"/>
              </a:tabLst>
              <a:defRPr/>
            </a:pPr>
            <a:r>
              <a:rPr lang="en-US" dirty="0" smtClean="0">
                <a:cs typeface="Times New Roman" pitchFamily="18" charset="0"/>
              </a:rPr>
              <a:t>Technical changes affect the requirements of the standard.</a:t>
            </a:r>
            <a:endParaRPr lang="en-US" dirty="0">
              <a:cs typeface="Times New Roman" pitchFamily="18" charset="0"/>
            </a:endParaRPr>
          </a:p>
          <a:p>
            <a:pPr marL="171450" indent="-171450" eaLnBrk="1" hangingPunct="1">
              <a:buFont typeface="Arial" panose="020B0604020202020204" pitchFamily="34" charset="0"/>
              <a:buChar char="•"/>
              <a:defRPr/>
            </a:pPr>
            <a:r>
              <a:rPr lang="en-US" dirty="0" smtClean="0">
                <a:cs typeface="Times New Roman" pitchFamily="18" charset="0"/>
              </a:rPr>
              <a:t>Editorial </a:t>
            </a:r>
            <a:r>
              <a:rPr lang="en-US" dirty="0">
                <a:cs typeface="Times New Roman" pitchFamily="18" charset="0"/>
              </a:rPr>
              <a:t>changes </a:t>
            </a:r>
            <a:r>
              <a:rPr lang="en-US" i="1" dirty="0">
                <a:cs typeface="Times New Roman" pitchFamily="18" charset="0"/>
              </a:rPr>
              <a:t>do not </a:t>
            </a:r>
            <a:r>
              <a:rPr lang="en-US" dirty="0">
                <a:cs typeface="Times New Roman" pitchFamily="18" charset="0"/>
              </a:rPr>
              <a:t>change the requirement of the standards in any way. Most </a:t>
            </a:r>
            <a:r>
              <a:rPr lang="en-US" dirty="0" smtClean="0">
                <a:cs typeface="Times New Roman" pitchFamily="18" charset="0"/>
              </a:rPr>
              <a:t>editions contain a number of editorial changes and perhaps some errata. </a:t>
            </a:r>
          </a:p>
          <a:p>
            <a:pPr marL="171239" indent="-171239" eaLnBrk="1" hangingPunct="1">
              <a:buFontTx/>
              <a:buChar char="•"/>
              <a:tabLst>
                <a:tab pos="587102" algn="l"/>
              </a:tabLst>
              <a:defRPr/>
            </a:pPr>
            <a:r>
              <a:rPr lang="en-US" dirty="0" smtClean="0">
                <a:cs typeface="Times New Roman" pitchFamily="18" charset="0"/>
              </a:rPr>
              <a:t>Errata include the following:</a:t>
            </a:r>
          </a:p>
          <a:p>
            <a:pPr marL="464790" lvl="1" indent="-176131" eaLnBrk="1" hangingPunct="1">
              <a:buFont typeface="Arial" charset="0"/>
              <a:buChar char="–"/>
              <a:tabLst>
                <a:tab pos="587102" algn="l"/>
              </a:tabLst>
              <a:defRPr/>
            </a:pPr>
            <a:r>
              <a:rPr lang="en-US" dirty="0" smtClean="0">
                <a:cs typeface="Times New Roman" pitchFamily="18" charset="0"/>
              </a:rPr>
              <a:t>Typographical errors or misspelling</a:t>
            </a:r>
          </a:p>
          <a:p>
            <a:pPr marL="464790" lvl="1" indent="-176131" eaLnBrk="1" hangingPunct="1">
              <a:spcBef>
                <a:spcPct val="0"/>
              </a:spcBef>
              <a:buFont typeface="Arial" charset="0"/>
              <a:buChar char="–"/>
              <a:tabLst>
                <a:tab pos="587102" algn="l"/>
              </a:tabLst>
              <a:defRPr/>
            </a:pPr>
            <a:r>
              <a:rPr lang="en-US" dirty="0" smtClean="0">
                <a:cs typeface="Times New Roman" pitchFamily="18" charset="0"/>
              </a:rPr>
              <a:t>Grammatical errors</a:t>
            </a:r>
          </a:p>
          <a:p>
            <a:pPr marL="464790" lvl="1" indent="-176131" eaLnBrk="1" hangingPunct="1">
              <a:spcBef>
                <a:spcPct val="0"/>
              </a:spcBef>
              <a:buFont typeface="Arial" charset="0"/>
              <a:buChar char="–"/>
              <a:tabLst>
                <a:tab pos="587102" algn="l"/>
              </a:tabLst>
              <a:defRPr/>
            </a:pPr>
            <a:r>
              <a:rPr lang="en-US" dirty="0" smtClean="0">
                <a:cs typeface="Times New Roman" pitchFamily="18" charset="0"/>
              </a:rPr>
              <a:t>Incorrect publication of approved items, omission by staff of approved items, printer errors, or incorrect publication of an item that was not approved.</a:t>
            </a:r>
          </a:p>
          <a:p>
            <a:pPr marL="464790" lvl="1" indent="-176131" eaLnBrk="1" hangingPunct="1">
              <a:spcBef>
                <a:spcPct val="0"/>
              </a:spcBef>
              <a:buFont typeface="Arial" charset="0"/>
              <a:buChar char="–"/>
              <a:tabLst>
                <a:tab pos="587102" algn="l"/>
              </a:tabLst>
              <a:defRPr/>
            </a:pPr>
            <a:r>
              <a:rPr lang="en-US" dirty="0" smtClean="0">
                <a:cs typeface="Times New Roman" pitchFamily="18" charset="0"/>
              </a:rPr>
              <a:t>Cross reference errors</a:t>
            </a:r>
          </a:p>
          <a:p>
            <a:pPr marL="111125" lvl="1" eaLnBrk="1" hangingPunct="1">
              <a:spcBef>
                <a:spcPct val="0"/>
              </a:spcBef>
              <a:tabLst>
                <a:tab pos="587102" algn="l"/>
              </a:tabLst>
              <a:defRPr/>
            </a:pPr>
            <a:r>
              <a:rPr lang="en-US" dirty="0" smtClean="0">
                <a:cs typeface="Times New Roman" pitchFamily="18" charset="0"/>
              </a:rPr>
              <a:t>The changes described in Errata apply </a:t>
            </a:r>
            <a:r>
              <a:rPr lang="en-US" u="sng" dirty="0" smtClean="0">
                <a:cs typeface="Times New Roman" pitchFamily="18" charset="0"/>
              </a:rPr>
              <a:t>retroactively</a:t>
            </a:r>
            <a:r>
              <a:rPr lang="en-US" dirty="0" smtClean="0">
                <a:cs typeface="Times New Roman" pitchFamily="18" charset="0"/>
              </a:rPr>
              <a:t>.</a:t>
            </a:r>
          </a:p>
          <a:p>
            <a:pPr eaLnBrk="1" hangingPunct="1">
              <a:defRPr/>
            </a:pPr>
            <a:endParaRPr lang="en-US" dirty="0" smtClean="0"/>
          </a:p>
        </p:txBody>
      </p:sp>
    </p:spTree>
    <p:extLst>
      <p:ext uri="{BB962C8B-B14F-4D97-AF65-F5344CB8AC3E}">
        <p14:creationId xmlns:p14="http://schemas.microsoft.com/office/powerpoint/2010/main" val="106618320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noFill/>
        </p:spPr>
        <p:txBody>
          <a:bodyPr/>
          <a:lstStyle>
            <a:lvl1pPr>
              <a:defRPr sz="2400">
                <a:solidFill>
                  <a:schemeClr val="tx1"/>
                </a:solidFill>
                <a:latin typeface="Times"/>
              </a:defRPr>
            </a:lvl1pPr>
            <a:lvl2pPr marL="742950" indent="-285750">
              <a:defRPr sz="2400">
                <a:solidFill>
                  <a:schemeClr val="tx1"/>
                </a:solidFill>
                <a:latin typeface="Times"/>
              </a:defRPr>
            </a:lvl2pPr>
            <a:lvl3pPr marL="1143000" indent="-228600">
              <a:defRPr sz="2400">
                <a:solidFill>
                  <a:schemeClr val="tx1"/>
                </a:solidFill>
                <a:latin typeface="Times"/>
              </a:defRPr>
            </a:lvl3pPr>
            <a:lvl4pPr marL="1600200" indent="-228600">
              <a:defRPr sz="2400">
                <a:solidFill>
                  <a:schemeClr val="tx1"/>
                </a:solidFill>
                <a:latin typeface="Times"/>
              </a:defRPr>
            </a:lvl4pPr>
            <a:lvl5pPr marL="2057400" indent="-228600">
              <a:defRPr sz="2400">
                <a:solidFill>
                  <a:schemeClr val="tx1"/>
                </a:solidFill>
                <a:latin typeface="Times"/>
              </a:defRPr>
            </a:lvl5pPr>
            <a:lvl6pPr marL="2514600" indent="-228600" eaLnBrk="0" fontAlgn="base" hangingPunct="0">
              <a:spcBef>
                <a:spcPct val="0"/>
              </a:spcBef>
              <a:spcAft>
                <a:spcPct val="0"/>
              </a:spcAft>
              <a:defRPr sz="2400">
                <a:solidFill>
                  <a:schemeClr val="tx1"/>
                </a:solidFill>
                <a:latin typeface="Times"/>
              </a:defRPr>
            </a:lvl6pPr>
            <a:lvl7pPr marL="2971800" indent="-228600" eaLnBrk="0" fontAlgn="base" hangingPunct="0">
              <a:spcBef>
                <a:spcPct val="0"/>
              </a:spcBef>
              <a:spcAft>
                <a:spcPct val="0"/>
              </a:spcAft>
              <a:defRPr sz="2400">
                <a:solidFill>
                  <a:schemeClr val="tx1"/>
                </a:solidFill>
                <a:latin typeface="Times"/>
              </a:defRPr>
            </a:lvl7pPr>
            <a:lvl8pPr marL="3429000" indent="-228600" eaLnBrk="0" fontAlgn="base" hangingPunct="0">
              <a:spcBef>
                <a:spcPct val="0"/>
              </a:spcBef>
              <a:spcAft>
                <a:spcPct val="0"/>
              </a:spcAft>
              <a:defRPr sz="2400">
                <a:solidFill>
                  <a:schemeClr val="tx1"/>
                </a:solidFill>
                <a:latin typeface="Times"/>
              </a:defRPr>
            </a:lvl8pPr>
            <a:lvl9pPr marL="3886200" indent="-228600" eaLnBrk="0" fontAlgn="base" hangingPunct="0">
              <a:spcBef>
                <a:spcPct val="0"/>
              </a:spcBef>
              <a:spcAft>
                <a:spcPct val="0"/>
              </a:spcAft>
              <a:defRPr sz="2400">
                <a:solidFill>
                  <a:schemeClr val="tx1"/>
                </a:solidFill>
                <a:latin typeface="Times"/>
              </a:defRPr>
            </a:lvl9pPr>
          </a:lstStyle>
          <a:p>
            <a:fld id="{EE443812-4257-4F91-8FD9-9A03607810C7}" type="slidenum">
              <a:rPr lang="en-US" sz="1200" smtClean="0"/>
              <a:pPr/>
              <a:t>16</a:t>
            </a:fld>
            <a:endParaRPr lang="en-US" sz="1200" smtClean="0"/>
          </a:p>
        </p:txBody>
      </p:sp>
      <p:sp>
        <p:nvSpPr>
          <p:cNvPr id="58371" name="Rectangle 2"/>
          <p:cNvSpPr>
            <a:spLocks noGrp="1" noRot="1" noChangeAspect="1" noChangeArrowheads="1" noTextEdit="1"/>
          </p:cNvSpPr>
          <p:nvPr>
            <p:ph type="sldImg"/>
          </p:nvPr>
        </p:nvSpPr>
        <p:spPr>
          <a:xfrm>
            <a:off x="1290638" y="466725"/>
            <a:ext cx="4479925" cy="3359150"/>
          </a:xfrm>
          <a:ln/>
        </p:spPr>
      </p:sp>
      <p:sp>
        <p:nvSpPr>
          <p:cNvPr id="58372" name="Rectangle 3"/>
          <p:cNvSpPr>
            <a:spLocks noGrp="1" noChangeArrowheads="1"/>
          </p:cNvSpPr>
          <p:nvPr>
            <p:ph type="body" idx="1"/>
          </p:nvPr>
        </p:nvSpPr>
        <p:spPr>
          <a:xfrm>
            <a:off x="473075" y="4160838"/>
            <a:ext cx="6132513" cy="4794250"/>
          </a:xfrm>
          <a:noFill/>
        </p:spPr>
        <p:txBody>
          <a:bodyPr/>
          <a:lstStyle/>
          <a:p>
            <a:pPr eaLnBrk="1" hangingPunct="1"/>
            <a:r>
              <a:rPr lang="en-US" dirty="0" smtClean="0"/>
              <a:t>We’ve now covered our most important group of products – codes and standards and the ancillary products used to update and expand on them.</a:t>
            </a:r>
          </a:p>
          <a:p>
            <a:pPr eaLnBrk="1" hangingPunct="1"/>
            <a:endParaRPr lang="en-US" dirty="0" smtClean="0"/>
          </a:p>
          <a:p>
            <a:pPr eaLnBrk="1" hangingPunct="1"/>
            <a:r>
              <a:rPr lang="en-US" dirty="0" smtClean="0"/>
              <a:t>Let’s move on to another important category of products: Guides and Reports.  </a:t>
            </a:r>
          </a:p>
        </p:txBody>
      </p:sp>
    </p:spTree>
    <p:extLst>
      <p:ext uri="{BB962C8B-B14F-4D97-AF65-F5344CB8AC3E}">
        <p14:creationId xmlns:p14="http://schemas.microsoft.com/office/powerpoint/2010/main" val="361897766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p:spPr>
        <p:txBody>
          <a:bodyPr/>
          <a:lstStyle>
            <a:lvl1pPr>
              <a:defRPr sz="2400">
                <a:solidFill>
                  <a:schemeClr val="tx1"/>
                </a:solidFill>
                <a:latin typeface="Times"/>
              </a:defRPr>
            </a:lvl1pPr>
            <a:lvl2pPr marL="742950" indent="-285750">
              <a:defRPr sz="2400">
                <a:solidFill>
                  <a:schemeClr val="tx1"/>
                </a:solidFill>
                <a:latin typeface="Times"/>
              </a:defRPr>
            </a:lvl2pPr>
            <a:lvl3pPr marL="1143000" indent="-228600">
              <a:defRPr sz="2400">
                <a:solidFill>
                  <a:schemeClr val="tx1"/>
                </a:solidFill>
                <a:latin typeface="Times"/>
              </a:defRPr>
            </a:lvl3pPr>
            <a:lvl4pPr marL="1600200" indent="-228600">
              <a:defRPr sz="2400">
                <a:solidFill>
                  <a:schemeClr val="tx1"/>
                </a:solidFill>
                <a:latin typeface="Times"/>
              </a:defRPr>
            </a:lvl4pPr>
            <a:lvl5pPr marL="2057400" indent="-228600">
              <a:defRPr sz="2400">
                <a:solidFill>
                  <a:schemeClr val="tx1"/>
                </a:solidFill>
                <a:latin typeface="Times"/>
              </a:defRPr>
            </a:lvl5pPr>
            <a:lvl6pPr marL="2514600" indent="-228600" eaLnBrk="0" fontAlgn="base" hangingPunct="0">
              <a:spcBef>
                <a:spcPct val="0"/>
              </a:spcBef>
              <a:spcAft>
                <a:spcPct val="0"/>
              </a:spcAft>
              <a:defRPr sz="2400">
                <a:solidFill>
                  <a:schemeClr val="tx1"/>
                </a:solidFill>
                <a:latin typeface="Times"/>
              </a:defRPr>
            </a:lvl6pPr>
            <a:lvl7pPr marL="2971800" indent="-228600" eaLnBrk="0" fontAlgn="base" hangingPunct="0">
              <a:spcBef>
                <a:spcPct val="0"/>
              </a:spcBef>
              <a:spcAft>
                <a:spcPct val="0"/>
              </a:spcAft>
              <a:defRPr sz="2400">
                <a:solidFill>
                  <a:schemeClr val="tx1"/>
                </a:solidFill>
                <a:latin typeface="Times"/>
              </a:defRPr>
            </a:lvl7pPr>
            <a:lvl8pPr marL="3429000" indent="-228600" eaLnBrk="0" fontAlgn="base" hangingPunct="0">
              <a:spcBef>
                <a:spcPct val="0"/>
              </a:spcBef>
              <a:spcAft>
                <a:spcPct val="0"/>
              </a:spcAft>
              <a:defRPr sz="2400">
                <a:solidFill>
                  <a:schemeClr val="tx1"/>
                </a:solidFill>
                <a:latin typeface="Times"/>
              </a:defRPr>
            </a:lvl8pPr>
            <a:lvl9pPr marL="3886200" indent="-228600" eaLnBrk="0" fontAlgn="base" hangingPunct="0">
              <a:spcBef>
                <a:spcPct val="0"/>
              </a:spcBef>
              <a:spcAft>
                <a:spcPct val="0"/>
              </a:spcAft>
              <a:defRPr sz="2400">
                <a:solidFill>
                  <a:schemeClr val="tx1"/>
                </a:solidFill>
                <a:latin typeface="Times"/>
              </a:defRPr>
            </a:lvl9pPr>
          </a:lstStyle>
          <a:p>
            <a:fld id="{4570C427-B3AD-4F5E-BDF2-2449224EF8EE}" type="slidenum">
              <a:rPr lang="en-US" sz="1200" smtClean="0"/>
              <a:pPr/>
              <a:t>17</a:t>
            </a:fld>
            <a:endParaRPr lang="en-US" sz="1200" smtClean="0"/>
          </a:p>
        </p:txBody>
      </p:sp>
      <p:sp>
        <p:nvSpPr>
          <p:cNvPr id="59395" name="Rectangle 2"/>
          <p:cNvSpPr>
            <a:spLocks noGrp="1" noRot="1" noChangeAspect="1" noChangeArrowheads="1" noTextEdit="1"/>
          </p:cNvSpPr>
          <p:nvPr>
            <p:ph type="sldImg"/>
          </p:nvPr>
        </p:nvSpPr>
        <p:spPr>
          <a:xfrm>
            <a:off x="1290638" y="466725"/>
            <a:ext cx="4479925" cy="3359150"/>
          </a:xfrm>
          <a:ln/>
        </p:spPr>
      </p:sp>
      <p:sp>
        <p:nvSpPr>
          <p:cNvPr id="59396" name="Rectangle 3"/>
          <p:cNvSpPr>
            <a:spLocks noGrp="1" noChangeArrowheads="1"/>
          </p:cNvSpPr>
          <p:nvPr>
            <p:ph type="body" idx="1"/>
          </p:nvPr>
        </p:nvSpPr>
        <p:spPr>
          <a:xfrm>
            <a:off x="473075" y="4160838"/>
            <a:ext cx="6132513" cy="4794250"/>
          </a:xfrm>
          <a:noFill/>
        </p:spPr>
        <p:txBody>
          <a:bodyPr/>
          <a:lstStyle/>
          <a:p>
            <a:pPr marL="233363" lvl="1" indent="-115888" eaLnBrk="1" hangingPunct="1">
              <a:buFontTx/>
              <a:buChar char="•"/>
            </a:pPr>
            <a:r>
              <a:rPr lang="en-US" dirty="0" smtClean="0"/>
              <a:t>Guides describe </a:t>
            </a:r>
            <a:r>
              <a:rPr lang="en-US" dirty="0"/>
              <a:t>r</a:t>
            </a:r>
            <a:r>
              <a:rPr lang="en-US" dirty="0" smtClean="0"/>
              <a:t>ecognized and generally </a:t>
            </a:r>
            <a:r>
              <a:rPr lang="en-US" dirty="0"/>
              <a:t>a</a:t>
            </a:r>
            <a:r>
              <a:rPr lang="en-US" dirty="0" smtClean="0"/>
              <a:t>ccepted good </a:t>
            </a:r>
            <a:r>
              <a:rPr lang="en-US" dirty="0"/>
              <a:t>e</a:t>
            </a:r>
            <a:r>
              <a:rPr lang="en-US" dirty="0" smtClean="0"/>
              <a:t>ngineering practices</a:t>
            </a:r>
          </a:p>
          <a:p>
            <a:pPr marL="233363" lvl="1" indent="-115888" eaLnBrk="1" hangingPunct="1">
              <a:buFontTx/>
              <a:buChar char="•"/>
            </a:pPr>
            <a:r>
              <a:rPr lang="en-US" dirty="0" smtClean="0"/>
              <a:t>Guides give suggestions and or choices of solutions to engineering problems, but are less authoritative and definitive than a standard.  </a:t>
            </a:r>
          </a:p>
          <a:p>
            <a:pPr marL="233363" lvl="1" indent="-115888" eaLnBrk="1" hangingPunct="1">
              <a:buFontTx/>
              <a:buChar char="•"/>
            </a:pPr>
            <a:r>
              <a:rPr lang="en-US" dirty="0" smtClean="0"/>
              <a:t>Like standards, guides can be used repetitively within their clearly defined scopes, and are occasionally updated.</a:t>
            </a:r>
          </a:p>
          <a:p>
            <a:pPr marL="233363" lvl="1" indent="-115888" eaLnBrk="1" hangingPunct="1"/>
            <a:endParaRPr lang="en-US" dirty="0" smtClean="0"/>
          </a:p>
        </p:txBody>
      </p:sp>
    </p:spTree>
    <p:extLst>
      <p:ext uri="{BB962C8B-B14F-4D97-AF65-F5344CB8AC3E}">
        <p14:creationId xmlns:p14="http://schemas.microsoft.com/office/powerpoint/2010/main" val="161294460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a:noFill/>
        </p:spPr>
        <p:txBody>
          <a:bodyPr/>
          <a:lstStyle>
            <a:lvl1pPr>
              <a:defRPr sz="2400">
                <a:solidFill>
                  <a:schemeClr val="tx1"/>
                </a:solidFill>
                <a:latin typeface="Times"/>
              </a:defRPr>
            </a:lvl1pPr>
            <a:lvl2pPr marL="742950" indent="-285750">
              <a:defRPr sz="2400">
                <a:solidFill>
                  <a:schemeClr val="tx1"/>
                </a:solidFill>
                <a:latin typeface="Times"/>
              </a:defRPr>
            </a:lvl2pPr>
            <a:lvl3pPr marL="1143000" indent="-228600">
              <a:defRPr sz="2400">
                <a:solidFill>
                  <a:schemeClr val="tx1"/>
                </a:solidFill>
                <a:latin typeface="Times"/>
              </a:defRPr>
            </a:lvl3pPr>
            <a:lvl4pPr marL="1600200" indent="-228600">
              <a:defRPr sz="2400">
                <a:solidFill>
                  <a:schemeClr val="tx1"/>
                </a:solidFill>
                <a:latin typeface="Times"/>
              </a:defRPr>
            </a:lvl4pPr>
            <a:lvl5pPr marL="2057400" indent="-228600">
              <a:defRPr sz="2400">
                <a:solidFill>
                  <a:schemeClr val="tx1"/>
                </a:solidFill>
                <a:latin typeface="Times"/>
              </a:defRPr>
            </a:lvl5pPr>
            <a:lvl6pPr marL="2514600" indent="-228600" eaLnBrk="0" fontAlgn="base" hangingPunct="0">
              <a:spcBef>
                <a:spcPct val="0"/>
              </a:spcBef>
              <a:spcAft>
                <a:spcPct val="0"/>
              </a:spcAft>
              <a:defRPr sz="2400">
                <a:solidFill>
                  <a:schemeClr val="tx1"/>
                </a:solidFill>
                <a:latin typeface="Times"/>
              </a:defRPr>
            </a:lvl6pPr>
            <a:lvl7pPr marL="2971800" indent="-228600" eaLnBrk="0" fontAlgn="base" hangingPunct="0">
              <a:spcBef>
                <a:spcPct val="0"/>
              </a:spcBef>
              <a:spcAft>
                <a:spcPct val="0"/>
              </a:spcAft>
              <a:defRPr sz="2400">
                <a:solidFill>
                  <a:schemeClr val="tx1"/>
                </a:solidFill>
                <a:latin typeface="Times"/>
              </a:defRPr>
            </a:lvl7pPr>
            <a:lvl8pPr marL="3429000" indent="-228600" eaLnBrk="0" fontAlgn="base" hangingPunct="0">
              <a:spcBef>
                <a:spcPct val="0"/>
              </a:spcBef>
              <a:spcAft>
                <a:spcPct val="0"/>
              </a:spcAft>
              <a:defRPr sz="2400">
                <a:solidFill>
                  <a:schemeClr val="tx1"/>
                </a:solidFill>
                <a:latin typeface="Times"/>
              </a:defRPr>
            </a:lvl8pPr>
            <a:lvl9pPr marL="3886200" indent="-228600" eaLnBrk="0" fontAlgn="base" hangingPunct="0">
              <a:spcBef>
                <a:spcPct val="0"/>
              </a:spcBef>
              <a:spcAft>
                <a:spcPct val="0"/>
              </a:spcAft>
              <a:defRPr sz="2400">
                <a:solidFill>
                  <a:schemeClr val="tx1"/>
                </a:solidFill>
                <a:latin typeface="Times"/>
              </a:defRPr>
            </a:lvl9pPr>
          </a:lstStyle>
          <a:p>
            <a:fld id="{CAF52CF2-4AE9-4862-A85D-CED371E3F37B}" type="slidenum">
              <a:rPr lang="en-US" sz="1200" smtClean="0"/>
              <a:pPr/>
              <a:t>18</a:t>
            </a:fld>
            <a:endParaRPr lang="en-US" sz="1200" smtClean="0"/>
          </a:p>
        </p:txBody>
      </p:sp>
      <p:sp>
        <p:nvSpPr>
          <p:cNvPr id="60419" name="Rectangle 2"/>
          <p:cNvSpPr>
            <a:spLocks noGrp="1" noRot="1" noChangeAspect="1" noChangeArrowheads="1" noTextEdit="1"/>
          </p:cNvSpPr>
          <p:nvPr>
            <p:ph type="sldImg"/>
          </p:nvPr>
        </p:nvSpPr>
        <p:spPr>
          <a:xfrm>
            <a:off x="1290638" y="466725"/>
            <a:ext cx="4479925" cy="3359150"/>
          </a:xfrm>
          <a:ln/>
        </p:spPr>
      </p:sp>
      <p:sp>
        <p:nvSpPr>
          <p:cNvPr id="60420" name="Rectangle 3"/>
          <p:cNvSpPr>
            <a:spLocks noGrp="1" noChangeArrowheads="1"/>
          </p:cNvSpPr>
          <p:nvPr>
            <p:ph type="body" idx="1"/>
          </p:nvPr>
        </p:nvSpPr>
        <p:spPr>
          <a:xfrm>
            <a:off x="473075" y="4160838"/>
            <a:ext cx="6132513" cy="4794250"/>
          </a:xfrm>
          <a:noFill/>
        </p:spPr>
        <p:txBody>
          <a:bodyPr/>
          <a:lstStyle/>
          <a:p>
            <a:pPr marL="233363" lvl="1" indent="-115888" eaLnBrk="1" hangingPunct="1">
              <a:buFontTx/>
              <a:buChar char="•"/>
            </a:pPr>
            <a:r>
              <a:rPr lang="en-US" dirty="0" smtClean="0"/>
              <a:t>Technical </a:t>
            </a:r>
            <a:r>
              <a:rPr lang="en-US" dirty="0"/>
              <a:t>R</a:t>
            </a:r>
            <a:r>
              <a:rPr lang="en-US" dirty="0" smtClean="0"/>
              <a:t>eports </a:t>
            </a:r>
            <a:r>
              <a:rPr lang="en-US" dirty="0"/>
              <a:t>are </a:t>
            </a:r>
            <a:r>
              <a:rPr lang="en-US" dirty="0" smtClean="0">
                <a:cs typeface="Arial" charset="0"/>
              </a:rPr>
              <a:t>Informational or tutorial in nature, technical reports may include reports of technical research or explanations of methods for applying a code or standard.</a:t>
            </a:r>
          </a:p>
          <a:p>
            <a:pPr marL="233363" lvl="1" indent="-115888" eaLnBrk="1" hangingPunct="1">
              <a:buFontTx/>
              <a:buChar char="•"/>
            </a:pPr>
            <a:r>
              <a:rPr lang="en-US" dirty="0" smtClean="0"/>
              <a:t>Since each Department handles this differently, and most committees have not actually issued technical reports, this will be covered in the specific committee training sessions where appropriate. </a:t>
            </a:r>
          </a:p>
          <a:p>
            <a:pPr marL="233363" lvl="1" indent="-115888" eaLnBrk="1" hangingPunct="1">
              <a:buFontTx/>
              <a:buChar char="•"/>
            </a:pPr>
            <a:r>
              <a:rPr lang="en-US" dirty="0" smtClean="0"/>
              <a:t>It is suggested that technical reports be reviewed at least once every five years for continued relevance and appropriate action.</a:t>
            </a:r>
          </a:p>
          <a:p>
            <a:pPr marL="233363" lvl="1" indent="-115888" eaLnBrk="1" hangingPunct="1">
              <a:buFontTx/>
              <a:buChar char="•"/>
            </a:pPr>
            <a:r>
              <a:rPr lang="en-US" dirty="0" smtClean="0"/>
              <a:t>Technical Reports can be registered with ANSI.  Procedures for Technical Reports are available on CS Connect. </a:t>
            </a:r>
          </a:p>
          <a:p>
            <a:pPr eaLnBrk="1" hangingPunct="1"/>
            <a:endParaRPr lang="en-US" dirty="0" smtClean="0"/>
          </a:p>
          <a:p>
            <a:pPr eaLnBrk="1" hangingPunct="1"/>
            <a:endParaRPr lang="en-US" dirty="0" smtClean="0"/>
          </a:p>
          <a:p>
            <a:pPr eaLnBrk="1" hangingPunct="1"/>
            <a:endParaRPr lang="en-US" dirty="0" smtClean="0"/>
          </a:p>
        </p:txBody>
      </p:sp>
    </p:spTree>
    <p:extLst>
      <p:ext uri="{BB962C8B-B14F-4D97-AF65-F5344CB8AC3E}">
        <p14:creationId xmlns:p14="http://schemas.microsoft.com/office/powerpoint/2010/main" val="34836956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p:spPr>
        <p:txBody>
          <a:bodyPr/>
          <a:lstStyle>
            <a:lvl1pPr>
              <a:defRPr sz="2400">
                <a:solidFill>
                  <a:schemeClr val="tx1"/>
                </a:solidFill>
                <a:latin typeface="Times"/>
              </a:defRPr>
            </a:lvl1pPr>
            <a:lvl2pPr marL="742950" indent="-285750">
              <a:defRPr sz="2400">
                <a:solidFill>
                  <a:schemeClr val="tx1"/>
                </a:solidFill>
                <a:latin typeface="Times"/>
              </a:defRPr>
            </a:lvl2pPr>
            <a:lvl3pPr marL="1143000" indent="-228600">
              <a:defRPr sz="2400">
                <a:solidFill>
                  <a:schemeClr val="tx1"/>
                </a:solidFill>
                <a:latin typeface="Times"/>
              </a:defRPr>
            </a:lvl3pPr>
            <a:lvl4pPr marL="1600200" indent="-228600">
              <a:defRPr sz="2400">
                <a:solidFill>
                  <a:schemeClr val="tx1"/>
                </a:solidFill>
                <a:latin typeface="Times"/>
              </a:defRPr>
            </a:lvl4pPr>
            <a:lvl5pPr marL="2057400" indent="-228600">
              <a:defRPr sz="2400">
                <a:solidFill>
                  <a:schemeClr val="tx1"/>
                </a:solidFill>
                <a:latin typeface="Times"/>
              </a:defRPr>
            </a:lvl5pPr>
            <a:lvl6pPr marL="2514600" indent="-228600" eaLnBrk="0" fontAlgn="base" hangingPunct="0">
              <a:spcBef>
                <a:spcPct val="0"/>
              </a:spcBef>
              <a:spcAft>
                <a:spcPct val="0"/>
              </a:spcAft>
              <a:defRPr sz="2400">
                <a:solidFill>
                  <a:schemeClr val="tx1"/>
                </a:solidFill>
                <a:latin typeface="Times"/>
              </a:defRPr>
            </a:lvl6pPr>
            <a:lvl7pPr marL="2971800" indent="-228600" eaLnBrk="0" fontAlgn="base" hangingPunct="0">
              <a:spcBef>
                <a:spcPct val="0"/>
              </a:spcBef>
              <a:spcAft>
                <a:spcPct val="0"/>
              </a:spcAft>
              <a:defRPr sz="2400">
                <a:solidFill>
                  <a:schemeClr val="tx1"/>
                </a:solidFill>
                <a:latin typeface="Times"/>
              </a:defRPr>
            </a:lvl7pPr>
            <a:lvl8pPr marL="3429000" indent="-228600" eaLnBrk="0" fontAlgn="base" hangingPunct="0">
              <a:spcBef>
                <a:spcPct val="0"/>
              </a:spcBef>
              <a:spcAft>
                <a:spcPct val="0"/>
              </a:spcAft>
              <a:defRPr sz="2400">
                <a:solidFill>
                  <a:schemeClr val="tx1"/>
                </a:solidFill>
                <a:latin typeface="Times"/>
              </a:defRPr>
            </a:lvl8pPr>
            <a:lvl9pPr marL="3886200" indent="-228600" eaLnBrk="0" fontAlgn="base" hangingPunct="0">
              <a:spcBef>
                <a:spcPct val="0"/>
              </a:spcBef>
              <a:spcAft>
                <a:spcPct val="0"/>
              </a:spcAft>
              <a:defRPr sz="2400">
                <a:solidFill>
                  <a:schemeClr val="tx1"/>
                </a:solidFill>
                <a:latin typeface="Times"/>
              </a:defRPr>
            </a:lvl9pPr>
          </a:lstStyle>
          <a:p>
            <a:fld id="{CBF91444-1173-40C8-A667-84E03B664FF6}" type="slidenum">
              <a:rPr lang="en-US" sz="1200" smtClean="0">
                <a:latin typeface="Arial" charset="0"/>
              </a:rPr>
              <a:pPr/>
              <a:t>1</a:t>
            </a:fld>
            <a:endParaRPr lang="en-US" sz="1200" smtClean="0">
              <a:latin typeface="Arial" charset="0"/>
            </a:endParaRPr>
          </a:p>
        </p:txBody>
      </p:sp>
      <p:sp>
        <p:nvSpPr>
          <p:cNvPr id="38915" name="Rectangle 2"/>
          <p:cNvSpPr>
            <a:spLocks noGrp="1" noRot="1" noChangeAspect="1" noChangeArrowheads="1" noTextEdit="1"/>
          </p:cNvSpPr>
          <p:nvPr>
            <p:ph type="sldImg"/>
          </p:nvPr>
        </p:nvSpPr>
        <p:spPr>
          <a:xfrm>
            <a:off x="1285875" y="466725"/>
            <a:ext cx="4479925" cy="3359150"/>
          </a:xfrm>
          <a:ln/>
        </p:spPr>
      </p:sp>
      <p:sp>
        <p:nvSpPr>
          <p:cNvPr id="38916" name="Rectangle 3"/>
          <p:cNvSpPr>
            <a:spLocks noGrp="1" noChangeArrowheads="1"/>
          </p:cNvSpPr>
          <p:nvPr>
            <p:ph type="body" idx="1"/>
          </p:nvPr>
        </p:nvSpPr>
        <p:spPr>
          <a:xfrm>
            <a:off x="522288" y="4164013"/>
            <a:ext cx="6027737" cy="4867275"/>
          </a:xfrm>
          <a:noFill/>
        </p:spPr>
        <p:txBody>
          <a:bodyPr/>
          <a:lstStyle/>
          <a:p>
            <a:pPr eaLnBrk="1" hangingPunct="1"/>
            <a:endParaRPr lang="en-US" smtClean="0"/>
          </a:p>
        </p:txBody>
      </p:sp>
    </p:spTree>
    <p:extLst>
      <p:ext uri="{BB962C8B-B14F-4D97-AF65-F5344CB8AC3E}">
        <p14:creationId xmlns:p14="http://schemas.microsoft.com/office/powerpoint/2010/main" val="342281239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a:noFill/>
        </p:spPr>
        <p:txBody>
          <a:bodyPr/>
          <a:lstStyle>
            <a:lvl1pPr>
              <a:defRPr sz="2400">
                <a:solidFill>
                  <a:schemeClr val="tx1"/>
                </a:solidFill>
                <a:latin typeface="Times"/>
              </a:defRPr>
            </a:lvl1pPr>
            <a:lvl2pPr marL="742950" indent="-285750">
              <a:defRPr sz="2400">
                <a:solidFill>
                  <a:schemeClr val="tx1"/>
                </a:solidFill>
                <a:latin typeface="Times"/>
              </a:defRPr>
            </a:lvl2pPr>
            <a:lvl3pPr marL="1143000" indent="-228600">
              <a:defRPr sz="2400">
                <a:solidFill>
                  <a:schemeClr val="tx1"/>
                </a:solidFill>
                <a:latin typeface="Times"/>
              </a:defRPr>
            </a:lvl3pPr>
            <a:lvl4pPr marL="1600200" indent="-228600">
              <a:defRPr sz="2400">
                <a:solidFill>
                  <a:schemeClr val="tx1"/>
                </a:solidFill>
                <a:latin typeface="Times"/>
              </a:defRPr>
            </a:lvl4pPr>
            <a:lvl5pPr marL="2057400" indent="-228600">
              <a:defRPr sz="2400">
                <a:solidFill>
                  <a:schemeClr val="tx1"/>
                </a:solidFill>
                <a:latin typeface="Times"/>
              </a:defRPr>
            </a:lvl5pPr>
            <a:lvl6pPr marL="2514600" indent="-228600" eaLnBrk="0" fontAlgn="base" hangingPunct="0">
              <a:spcBef>
                <a:spcPct val="0"/>
              </a:spcBef>
              <a:spcAft>
                <a:spcPct val="0"/>
              </a:spcAft>
              <a:defRPr sz="2400">
                <a:solidFill>
                  <a:schemeClr val="tx1"/>
                </a:solidFill>
                <a:latin typeface="Times"/>
              </a:defRPr>
            </a:lvl6pPr>
            <a:lvl7pPr marL="2971800" indent="-228600" eaLnBrk="0" fontAlgn="base" hangingPunct="0">
              <a:spcBef>
                <a:spcPct val="0"/>
              </a:spcBef>
              <a:spcAft>
                <a:spcPct val="0"/>
              </a:spcAft>
              <a:defRPr sz="2400">
                <a:solidFill>
                  <a:schemeClr val="tx1"/>
                </a:solidFill>
                <a:latin typeface="Times"/>
              </a:defRPr>
            </a:lvl7pPr>
            <a:lvl8pPr marL="3429000" indent="-228600" eaLnBrk="0" fontAlgn="base" hangingPunct="0">
              <a:spcBef>
                <a:spcPct val="0"/>
              </a:spcBef>
              <a:spcAft>
                <a:spcPct val="0"/>
              </a:spcAft>
              <a:defRPr sz="2400">
                <a:solidFill>
                  <a:schemeClr val="tx1"/>
                </a:solidFill>
                <a:latin typeface="Times"/>
              </a:defRPr>
            </a:lvl8pPr>
            <a:lvl9pPr marL="3886200" indent="-228600" eaLnBrk="0" fontAlgn="base" hangingPunct="0">
              <a:spcBef>
                <a:spcPct val="0"/>
              </a:spcBef>
              <a:spcAft>
                <a:spcPct val="0"/>
              </a:spcAft>
              <a:defRPr sz="2400">
                <a:solidFill>
                  <a:schemeClr val="tx1"/>
                </a:solidFill>
                <a:latin typeface="Times"/>
              </a:defRPr>
            </a:lvl9pPr>
          </a:lstStyle>
          <a:p>
            <a:fld id="{680573E5-8824-4981-AE98-9208BA91AC6E}" type="slidenum">
              <a:rPr lang="en-US" sz="1200" smtClean="0"/>
              <a:pPr/>
              <a:t>19</a:t>
            </a:fld>
            <a:endParaRPr lang="en-US" sz="1200" smtClean="0"/>
          </a:p>
        </p:txBody>
      </p:sp>
      <p:sp>
        <p:nvSpPr>
          <p:cNvPr id="61443" name="Rectangle 2"/>
          <p:cNvSpPr>
            <a:spLocks noGrp="1" noRot="1" noChangeAspect="1" noChangeArrowheads="1" noTextEdit="1"/>
          </p:cNvSpPr>
          <p:nvPr>
            <p:ph type="sldImg"/>
          </p:nvPr>
        </p:nvSpPr>
        <p:spPr>
          <a:xfrm>
            <a:off x="1290638" y="466725"/>
            <a:ext cx="4479925" cy="3359150"/>
          </a:xfrm>
          <a:ln/>
        </p:spPr>
      </p:sp>
      <p:sp>
        <p:nvSpPr>
          <p:cNvPr id="61444" name="Rectangle 3"/>
          <p:cNvSpPr>
            <a:spLocks noGrp="1" noChangeArrowheads="1"/>
          </p:cNvSpPr>
          <p:nvPr>
            <p:ph type="body" idx="1"/>
          </p:nvPr>
        </p:nvSpPr>
        <p:spPr>
          <a:xfrm>
            <a:off x="473075" y="4160838"/>
            <a:ext cx="6132513" cy="4794250"/>
          </a:xfrm>
          <a:noFill/>
        </p:spPr>
        <p:txBody>
          <a:bodyPr/>
          <a:lstStyle/>
          <a:p>
            <a:pPr eaLnBrk="1" hangingPunct="1"/>
            <a:r>
              <a:rPr lang="en-US" dirty="0" smtClean="0"/>
              <a:t>Part III of this module will cover ASME’s Conformity Assessment Programs.</a:t>
            </a:r>
          </a:p>
        </p:txBody>
      </p:sp>
    </p:spTree>
    <p:extLst>
      <p:ext uri="{BB962C8B-B14F-4D97-AF65-F5344CB8AC3E}">
        <p14:creationId xmlns:p14="http://schemas.microsoft.com/office/powerpoint/2010/main" val="360462903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p:spPr>
        <p:txBody>
          <a:bodyPr/>
          <a:lstStyle>
            <a:lvl1pPr>
              <a:defRPr sz="2400">
                <a:solidFill>
                  <a:schemeClr val="tx1"/>
                </a:solidFill>
                <a:latin typeface="Times"/>
              </a:defRPr>
            </a:lvl1pPr>
            <a:lvl2pPr marL="742950" indent="-285750">
              <a:defRPr sz="2400">
                <a:solidFill>
                  <a:schemeClr val="tx1"/>
                </a:solidFill>
                <a:latin typeface="Times"/>
              </a:defRPr>
            </a:lvl2pPr>
            <a:lvl3pPr marL="1143000" indent="-228600">
              <a:defRPr sz="2400">
                <a:solidFill>
                  <a:schemeClr val="tx1"/>
                </a:solidFill>
                <a:latin typeface="Times"/>
              </a:defRPr>
            </a:lvl3pPr>
            <a:lvl4pPr marL="1600200" indent="-228600">
              <a:defRPr sz="2400">
                <a:solidFill>
                  <a:schemeClr val="tx1"/>
                </a:solidFill>
                <a:latin typeface="Times"/>
              </a:defRPr>
            </a:lvl4pPr>
            <a:lvl5pPr marL="2057400" indent="-228600">
              <a:defRPr sz="2400">
                <a:solidFill>
                  <a:schemeClr val="tx1"/>
                </a:solidFill>
                <a:latin typeface="Times"/>
              </a:defRPr>
            </a:lvl5pPr>
            <a:lvl6pPr marL="2514600" indent="-228600" eaLnBrk="0" fontAlgn="base" hangingPunct="0">
              <a:spcBef>
                <a:spcPct val="0"/>
              </a:spcBef>
              <a:spcAft>
                <a:spcPct val="0"/>
              </a:spcAft>
              <a:defRPr sz="2400">
                <a:solidFill>
                  <a:schemeClr val="tx1"/>
                </a:solidFill>
                <a:latin typeface="Times"/>
              </a:defRPr>
            </a:lvl6pPr>
            <a:lvl7pPr marL="2971800" indent="-228600" eaLnBrk="0" fontAlgn="base" hangingPunct="0">
              <a:spcBef>
                <a:spcPct val="0"/>
              </a:spcBef>
              <a:spcAft>
                <a:spcPct val="0"/>
              </a:spcAft>
              <a:defRPr sz="2400">
                <a:solidFill>
                  <a:schemeClr val="tx1"/>
                </a:solidFill>
                <a:latin typeface="Times"/>
              </a:defRPr>
            </a:lvl7pPr>
            <a:lvl8pPr marL="3429000" indent="-228600" eaLnBrk="0" fontAlgn="base" hangingPunct="0">
              <a:spcBef>
                <a:spcPct val="0"/>
              </a:spcBef>
              <a:spcAft>
                <a:spcPct val="0"/>
              </a:spcAft>
              <a:defRPr sz="2400">
                <a:solidFill>
                  <a:schemeClr val="tx1"/>
                </a:solidFill>
                <a:latin typeface="Times"/>
              </a:defRPr>
            </a:lvl8pPr>
            <a:lvl9pPr marL="3886200" indent="-228600" eaLnBrk="0" fontAlgn="base" hangingPunct="0">
              <a:spcBef>
                <a:spcPct val="0"/>
              </a:spcBef>
              <a:spcAft>
                <a:spcPct val="0"/>
              </a:spcAft>
              <a:defRPr sz="2400">
                <a:solidFill>
                  <a:schemeClr val="tx1"/>
                </a:solidFill>
                <a:latin typeface="Times"/>
              </a:defRPr>
            </a:lvl9pPr>
          </a:lstStyle>
          <a:p>
            <a:fld id="{644DED20-5678-4E93-AE31-1E08D24D189E}" type="slidenum">
              <a:rPr lang="en-US" sz="1200" smtClean="0"/>
              <a:pPr/>
              <a:t>20</a:t>
            </a:fld>
            <a:endParaRPr lang="en-US" sz="1200" smtClean="0"/>
          </a:p>
        </p:txBody>
      </p:sp>
      <p:sp>
        <p:nvSpPr>
          <p:cNvPr id="62467" name="Rectangle 2"/>
          <p:cNvSpPr>
            <a:spLocks noGrp="1" noRot="1" noChangeAspect="1" noChangeArrowheads="1" noTextEdit="1"/>
          </p:cNvSpPr>
          <p:nvPr>
            <p:ph type="sldImg"/>
          </p:nvPr>
        </p:nvSpPr>
        <p:spPr>
          <a:xfrm>
            <a:off x="1290638" y="466725"/>
            <a:ext cx="4479925" cy="3359150"/>
          </a:xfrm>
          <a:ln/>
        </p:spPr>
      </p:sp>
      <p:sp>
        <p:nvSpPr>
          <p:cNvPr id="62468" name="Rectangle 3"/>
          <p:cNvSpPr>
            <a:spLocks noGrp="1" noChangeArrowheads="1"/>
          </p:cNvSpPr>
          <p:nvPr>
            <p:ph type="body" idx="1"/>
          </p:nvPr>
        </p:nvSpPr>
        <p:spPr>
          <a:xfrm>
            <a:off x="473075" y="4160838"/>
            <a:ext cx="6132513" cy="4794250"/>
          </a:xfrm>
          <a:noFill/>
        </p:spPr>
        <p:txBody>
          <a:bodyPr/>
          <a:lstStyle/>
          <a:p>
            <a:pPr eaLnBrk="1" hangingPunct="1"/>
            <a:r>
              <a:rPr lang="en-US" dirty="0" smtClean="0"/>
              <a:t>To facilitate demonstration of compliance by users of some ASME codes and standards, ASME develops and administers programs to assess conformity with some of its standards. ASME Standards and Certification issues conformity assessment certificates in four areas: accreditation, product certification, personnel certification and management system certification.</a:t>
            </a:r>
          </a:p>
          <a:p>
            <a:pPr eaLnBrk="1" hangingPunct="1"/>
            <a:r>
              <a:rPr lang="en-US" dirty="0"/>
              <a:t>These programs are administered by ASME Conformity Assessment under the Board on Conformity Assessment (BCA).  An associated Accreditation </a:t>
            </a:r>
            <a:r>
              <a:rPr lang="en-US" dirty="0" smtClean="0"/>
              <a:t>or Certification Committee </a:t>
            </a:r>
            <a:r>
              <a:rPr lang="en-US" dirty="0"/>
              <a:t>is typically formed under BCA to provide guidance for the program.</a:t>
            </a:r>
            <a:endParaRPr lang="en-US" dirty="0" smtClean="0"/>
          </a:p>
          <a:p>
            <a:pPr eaLnBrk="1" hangingPunct="1"/>
            <a:r>
              <a:rPr lang="en-US" dirty="0" smtClean="0"/>
              <a:t>Let’s take a brief look at each of these. Training modules B3 and B9 will cover them more completely.</a:t>
            </a:r>
          </a:p>
          <a:p>
            <a:pPr eaLnBrk="1" hangingPunct="1"/>
            <a:endParaRPr lang="en-US" dirty="0" smtClean="0"/>
          </a:p>
        </p:txBody>
      </p:sp>
    </p:spTree>
    <p:extLst>
      <p:ext uri="{BB962C8B-B14F-4D97-AF65-F5344CB8AC3E}">
        <p14:creationId xmlns:p14="http://schemas.microsoft.com/office/powerpoint/2010/main" val="343488074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p:spPr>
        <p:txBody>
          <a:bodyPr/>
          <a:lstStyle>
            <a:lvl1pPr>
              <a:defRPr sz="2400">
                <a:solidFill>
                  <a:schemeClr val="tx1"/>
                </a:solidFill>
                <a:latin typeface="Times"/>
              </a:defRPr>
            </a:lvl1pPr>
            <a:lvl2pPr marL="742950" indent="-285750">
              <a:defRPr sz="2400">
                <a:solidFill>
                  <a:schemeClr val="tx1"/>
                </a:solidFill>
                <a:latin typeface="Times"/>
              </a:defRPr>
            </a:lvl2pPr>
            <a:lvl3pPr marL="1143000" indent="-228600">
              <a:defRPr sz="2400">
                <a:solidFill>
                  <a:schemeClr val="tx1"/>
                </a:solidFill>
                <a:latin typeface="Times"/>
              </a:defRPr>
            </a:lvl3pPr>
            <a:lvl4pPr marL="1600200" indent="-228600">
              <a:defRPr sz="2400">
                <a:solidFill>
                  <a:schemeClr val="tx1"/>
                </a:solidFill>
                <a:latin typeface="Times"/>
              </a:defRPr>
            </a:lvl4pPr>
            <a:lvl5pPr marL="2057400" indent="-228600">
              <a:defRPr sz="2400">
                <a:solidFill>
                  <a:schemeClr val="tx1"/>
                </a:solidFill>
                <a:latin typeface="Times"/>
              </a:defRPr>
            </a:lvl5pPr>
            <a:lvl6pPr marL="2514600" indent="-228600" eaLnBrk="0" fontAlgn="base" hangingPunct="0">
              <a:spcBef>
                <a:spcPct val="0"/>
              </a:spcBef>
              <a:spcAft>
                <a:spcPct val="0"/>
              </a:spcAft>
              <a:defRPr sz="2400">
                <a:solidFill>
                  <a:schemeClr val="tx1"/>
                </a:solidFill>
                <a:latin typeface="Times"/>
              </a:defRPr>
            </a:lvl6pPr>
            <a:lvl7pPr marL="2971800" indent="-228600" eaLnBrk="0" fontAlgn="base" hangingPunct="0">
              <a:spcBef>
                <a:spcPct val="0"/>
              </a:spcBef>
              <a:spcAft>
                <a:spcPct val="0"/>
              </a:spcAft>
              <a:defRPr sz="2400">
                <a:solidFill>
                  <a:schemeClr val="tx1"/>
                </a:solidFill>
                <a:latin typeface="Times"/>
              </a:defRPr>
            </a:lvl7pPr>
            <a:lvl8pPr marL="3429000" indent="-228600" eaLnBrk="0" fontAlgn="base" hangingPunct="0">
              <a:spcBef>
                <a:spcPct val="0"/>
              </a:spcBef>
              <a:spcAft>
                <a:spcPct val="0"/>
              </a:spcAft>
              <a:defRPr sz="2400">
                <a:solidFill>
                  <a:schemeClr val="tx1"/>
                </a:solidFill>
                <a:latin typeface="Times"/>
              </a:defRPr>
            </a:lvl8pPr>
            <a:lvl9pPr marL="3886200" indent="-228600" eaLnBrk="0" fontAlgn="base" hangingPunct="0">
              <a:spcBef>
                <a:spcPct val="0"/>
              </a:spcBef>
              <a:spcAft>
                <a:spcPct val="0"/>
              </a:spcAft>
              <a:defRPr sz="2400">
                <a:solidFill>
                  <a:schemeClr val="tx1"/>
                </a:solidFill>
                <a:latin typeface="Times"/>
              </a:defRPr>
            </a:lvl9pPr>
          </a:lstStyle>
          <a:p>
            <a:fld id="{82126048-B9AC-4DB5-A537-2CF953CBA18A}" type="slidenum">
              <a:rPr lang="en-US" sz="1200" smtClean="0"/>
              <a:pPr/>
              <a:t>21</a:t>
            </a:fld>
            <a:endParaRPr lang="en-US" sz="1200" smtClean="0"/>
          </a:p>
        </p:txBody>
      </p:sp>
      <p:sp>
        <p:nvSpPr>
          <p:cNvPr id="63491" name="Rectangle 2"/>
          <p:cNvSpPr>
            <a:spLocks noGrp="1" noRot="1" noChangeAspect="1" noChangeArrowheads="1" noTextEdit="1"/>
          </p:cNvSpPr>
          <p:nvPr>
            <p:ph type="sldImg"/>
          </p:nvPr>
        </p:nvSpPr>
        <p:spPr>
          <a:xfrm>
            <a:off x="1290638" y="466725"/>
            <a:ext cx="4479925" cy="3359150"/>
          </a:xfrm>
          <a:ln/>
        </p:spPr>
      </p:sp>
      <p:sp>
        <p:nvSpPr>
          <p:cNvPr id="63492" name="Rectangle 3"/>
          <p:cNvSpPr>
            <a:spLocks noGrp="1" noChangeArrowheads="1"/>
          </p:cNvSpPr>
          <p:nvPr>
            <p:ph type="body" idx="1"/>
          </p:nvPr>
        </p:nvSpPr>
        <p:spPr>
          <a:xfrm>
            <a:off x="473075" y="4160838"/>
            <a:ext cx="6132513" cy="4794250"/>
          </a:xfrm>
          <a:noFill/>
        </p:spPr>
        <p:txBody>
          <a:bodyPr/>
          <a:lstStyle/>
          <a:p>
            <a:r>
              <a:rPr lang="en-US" dirty="0" smtClean="0"/>
              <a:t>ASME Accreditation is an independent assessment and verification of an organization’s competence to serve as a conformity assessment body.  The accreditation assessment is performed by an ASME audit team which reviews quality system documentation and verifies implementation.  The ASME-accredited organization may develop and administer a conformity assessment program (e.g., testing, inspection, or certification) in accordance with program requirements contained in an ASME standard developed through the consensus process.  A “Certificate of Accreditation” is typically issued and organizations are referred to as “ASME accredited”.  </a:t>
            </a:r>
          </a:p>
          <a:p>
            <a:r>
              <a:rPr lang="en-US" dirty="0" smtClean="0"/>
              <a:t>An example of an accreditation program is the </a:t>
            </a:r>
            <a:r>
              <a:rPr lang="en-US" u="sng" dirty="0">
                <a:latin typeface="Arial" panose="020B0604020202020204" pitchFamily="34" charset="0"/>
              </a:rPr>
              <a:t>Pressure Relief Device Laboratories (PRD)</a:t>
            </a:r>
            <a:r>
              <a:rPr lang="en-US" dirty="0">
                <a:latin typeface="Arial" panose="020B0604020202020204" pitchFamily="34" charset="0"/>
              </a:rPr>
              <a:t> </a:t>
            </a:r>
            <a:r>
              <a:rPr lang="en-US" dirty="0" smtClean="0">
                <a:latin typeface="Arial" panose="020B0604020202020204" pitchFamily="34" charset="0"/>
              </a:rPr>
              <a:t> which </a:t>
            </a:r>
            <a:r>
              <a:rPr lang="en-US" dirty="0">
                <a:latin typeface="Arial" panose="020B0604020202020204" pitchFamily="34" charset="0"/>
              </a:rPr>
              <a:t>accredits </a:t>
            </a:r>
            <a:r>
              <a:rPr lang="en-US" u="sng" dirty="0">
                <a:latin typeface="Arial" panose="020B0604020202020204" pitchFamily="34" charset="0"/>
              </a:rPr>
              <a:t>testing</a:t>
            </a:r>
            <a:r>
              <a:rPr lang="en-US" dirty="0">
                <a:latin typeface="Arial" panose="020B0604020202020204" pitchFamily="34" charset="0"/>
              </a:rPr>
              <a:t> laboratories to perform capacity verification tests as required by the BPV Code.  Tests are required to be conducted as specified in the ASME PTC 25 standard.</a:t>
            </a:r>
          </a:p>
          <a:p>
            <a:endParaRPr lang="en-US" b="1" dirty="0" smtClean="0"/>
          </a:p>
        </p:txBody>
      </p:sp>
    </p:spTree>
    <p:extLst>
      <p:ext uri="{BB962C8B-B14F-4D97-AF65-F5344CB8AC3E}">
        <p14:creationId xmlns:p14="http://schemas.microsoft.com/office/powerpoint/2010/main" val="132937157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p:cNvSpPr>
            <a:spLocks noGrp="1" noChangeArrowheads="1"/>
          </p:cNvSpPr>
          <p:nvPr>
            <p:ph type="sldNum" sz="quarter" idx="5"/>
          </p:nvPr>
        </p:nvSpPr>
        <p:spPr>
          <a:noFill/>
        </p:spPr>
        <p:txBody>
          <a:bodyPr/>
          <a:lstStyle>
            <a:lvl1pPr>
              <a:defRPr sz="2400">
                <a:solidFill>
                  <a:schemeClr val="tx1"/>
                </a:solidFill>
                <a:latin typeface="Times"/>
              </a:defRPr>
            </a:lvl1pPr>
            <a:lvl2pPr marL="742950" indent="-285750">
              <a:defRPr sz="2400">
                <a:solidFill>
                  <a:schemeClr val="tx1"/>
                </a:solidFill>
                <a:latin typeface="Times"/>
              </a:defRPr>
            </a:lvl2pPr>
            <a:lvl3pPr marL="1143000" indent="-228600">
              <a:defRPr sz="2400">
                <a:solidFill>
                  <a:schemeClr val="tx1"/>
                </a:solidFill>
                <a:latin typeface="Times"/>
              </a:defRPr>
            </a:lvl3pPr>
            <a:lvl4pPr marL="1600200" indent="-228600">
              <a:defRPr sz="2400">
                <a:solidFill>
                  <a:schemeClr val="tx1"/>
                </a:solidFill>
                <a:latin typeface="Times"/>
              </a:defRPr>
            </a:lvl4pPr>
            <a:lvl5pPr marL="2057400" indent="-228600">
              <a:defRPr sz="2400">
                <a:solidFill>
                  <a:schemeClr val="tx1"/>
                </a:solidFill>
                <a:latin typeface="Times"/>
              </a:defRPr>
            </a:lvl5pPr>
            <a:lvl6pPr marL="2514600" indent="-228600" eaLnBrk="0" fontAlgn="base" hangingPunct="0">
              <a:spcBef>
                <a:spcPct val="0"/>
              </a:spcBef>
              <a:spcAft>
                <a:spcPct val="0"/>
              </a:spcAft>
              <a:defRPr sz="2400">
                <a:solidFill>
                  <a:schemeClr val="tx1"/>
                </a:solidFill>
                <a:latin typeface="Times"/>
              </a:defRPr>
            </a:lvl6pPr>
            <a:lvl7pPr marL="2971800" indent="-228600" eaLnBrk="0" fontAlgn="base" hangingPunct="0">
              <a:spcBef>
                <a:spcPct val="0"/>
              </a:spcBef>
              <a:spcAft>
                <a:spcPct val="0"/>
              </a:spcAft>
              <a:defRPr sz="2400">
                <a:solidFill>
                  <a:schemeClr val="tx1"/>
                </a:solidFill>
                <a:latin typeface="Times"/>
              </a:defRPr>
            </a:lvl7pPr>
            <a:lvl8pPr marL="3429000" indent="-228600" eaLnBrk="0" fontAlgn="base" hangingPunct="0">
              <a:spcBef>
                <a:spcPct val="0"/>
              </a:spcBef>
              <a:spcAft>
                <a:spcPct val="0"/>
              </a:spcAft>
              <a:defRPr sz="2400">
                <a:solidFill>
                  <a:schemeClr val="tx1"/>
                </a:solidFill>
                <a:latin typeface="Times"/>
              </a:defRPr>
            </a:lvl8pPr>
            <a:lvl9pPr marL="3886200" indent="-228600" eaLnBrk="0" fontAlgn="base" hangingPunct="0">
              <a:spcBef>
                <a:spcPct val="0"/>
              </a:spcBef>
              <a:spcAft>
                <a:spcPct val="0"/>
              </a:spcAft>
              <a:defRPr sz="2400">
                <a:solidFill>
                  <a:schemeClr val="tx1"/>
                </a:solidFill>
                <a:latin typeface="Times"/>
              </a:defRPr>
            </a:lvl9pPr>
          </a:lstStyle>
          <a:p>
            <a:fld id="{84ABD9E7-4AE1-4D55-8929-91AD94594FA2}" type="slidenum">
              <a:rPr lang="en-US" sz="1200" smtClean="0"/>
              <a:pPr/>
              <a:t>22</a:t>
            </a:fld>
            <a:endParaRPr lang="en-US" sz="1200" smtClean="0"/>
          </a:p>
        </p:txBody>
      </p:sp>
      <p:sp>
        <p:nvSpPr>
          <p:cNvPr id="64515" name="Rectangle 2"/>
          <p:cNvSpPr>
            <a:spLocks noGrp="1" noRot="1" noChangeAspect="1" noChangeArrowheads="1" noTextEdit="1"/>
          </p:cNvSpPr>
          <p:nvPr>
            <p:ph type="sldImg"/>
          </p:nvPr>
        </p:nvSpPr>
        <p:spPr>
          <a:xfrm>
            <a:off x="1290638" y="466725"/>
            <a:ext cx="4479925" cy="3359150"/>
          </a:xfrm>
          <a:ln/>
        </p:spPr>
      </p:sp>
      <p:sp>
        <p:nvSpPr>
          <p:cNvPr id="64516" name="Rectangle 3"/>
          <p:cNvSpPr>
            <a:spLocks noGrp="1" noChangeArrowheads="1"/>
          </p:cNvSpPr>
          <p:nvPr>
            <p:ph type="body" idx="1"/>
          </p:nvPr>
        </p:nvSpPr>
        <p:spPr>
          <a:xfrm>
            <a:off x="473075" y="4160838"/>
            <a:ext cx="6132513" cy="4794250"/>
          </a:xfrm>
          <a:noFill/>
        </p:spPr>
        <p:txBody>
          <a:bodyPr/>
          <a:lstStyle/>
          <a:p>
            <a:r>
              <a:rPr lang="en-US" dirty="0" smtClean="0"/>
              <a:t>ASME certification related to products means that a manufacturer is capable of constructing equipment and fulfilling requirements of a certain ASME standard.  Certification is performed by an ASME audit team which reviews quality systems documentation and verifies implementation.  The supplier is responsible for ensuring that individual products meet the requirements on which the certification is based.  An ASME “Certificate of Authorization” is issued where there is a certification mark and product designator that may be placed on the product. </a:t>
            </a:r>
          </a:p>
          <a:p>
            <a:r>
              <a:rPr lang="en-US" dirty="0" smtClean="0"/>
              <a:t>An example of product certification is the </a:t>
            </a:r>
            <a:r>
              <a:rPr lang="en-US" u="sng" dirty="0" smtClean="0">
                <a:latin typeface="Arial" panose="020B0604020202020204" pitchFamily="34" charset="0"/>
              </a:rPr>
              <a:t>Boiler and Pressure Vessel (BPV-non</a:t>
            </a:r>
            <a:r>
              <a:rPr lang="en-US" u="sng" baseline="0" dirty="0" smtClean="0">
                <a:latin typeface="Arial" panose="020B0604020202020204" pitchFamily="34" charset="0"/>
              </a:rPr>
              <a:t> nuclear)</a:t>
            </a:r>
            <a:r>
              <a:rPr lang="en-US" dirty="0" smtClean="0">
                <a:latin typeface="Arial" panose="020B0604020202020204" pitchFamily="34" charset="0"/>
              </a:rPr>
              <a:t> - ASME BPV certification is a means of complying with the laws and regulations in most of the U.S. and Canada, as well as other countries throughout the world.  There is a separate ASME certification designator used in conjunction with the certification designator for each type of equipment covered by the BPV Code.</a:t>
            </a:r>
            <a:endParaRPr lang="en-US" dirty="0"/>
          </a:p>
        </p:txBody>
      </p:sp>
    </p:spTree>
    <p:extLst>
      <p:ext uri="{BB962C8B-B14F-4D97-AF65-F5344CB8AC3E}">
        <p14:creationId xmlns:p14="http://schemas.microsoft.com/office/powerpoint/2010/main" val="357120390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7"/>
          <p:cNvSpPr>
            <a:spLocks noGrp="1" noChangeArrowheads="1"/>
          </p:cNvSpPr>
          <p:nvPr>
            <p:ph type="sldNum" sz="quarter" idx="5"/>
          </p:nvPr>
        </p:nvSpPr>
        <p:spPr>
          <a:noFill/>
        </p:spPr>
        <p:txBody>
          <a:bodyPr/>
          <a:lstStyle>
            <a:lvl1pPr>
              <a:defRPr sz="2400">
                <a:solidFill>
                  <a:schemeClr val="tx1"/>
                </a:solidFill>
                <a:latin typeface="Times"/>
              </a:defRPr>
            </a:lvl1pPr>
            <a:lvl2pPr marL="742950" indent="-285750">
              <a:defRPr sz="2400">
                <a:solidFill>
                  <a:schemeClr val="tx1"/>
                </a:solidFill>
                <a:latin typeface="Times"/>
              </a:defRPr>
            </a:lvl2pPr>
            <a:lvl3pPr marL="1143000" indent="-228600">
              <a:defRPr sz="2400">
                <a:solidFill>
                  <a:schemeClr val="tx1"/>
                </a:solidFill>
                <a:latin typeface="Times"/>
              </a:defRPr>
            </a:lvl3pPr>
            <a:lvl4pPr marL="1600200" indent="-228600">
              <a:defRPr sz="2400">
                <a:solidFill>
                  <a:schemeClr val="tx1"/>
                </a:solidFill>
                <a:latin typeface="Times"/>
              </a:defRPr>
            </a:lvl4pPr>
            <a:lvl5pPr marL="2057400" indent="-228600">
              <a:defRPr sz="2400">
                <a:solidFill>
                  <a:schemeClr val="tx1"/>
                </a:solidFill>
                <a:latin typeface="Times"/>
              </a:defRPr>
            </a:lvl5pPr>
            <a:lvl6pPr marL="2514600" indent="-228600" eaLnBrk="0" fontAlgn="base" hangingPunct="0">
              <a:spcBef>
                <a:spcPct val="0"/>
              </a:spcBef>
              <a:spcAft>
                <a:spcPct val="0"/>
              </a:spcAft>
              <a:defRPr sz="2400">
                <a:solidFill>
                  <a:schemeClr val="tx1"/>
                </a:solidFill>
                <a:latin typeface="Times"/>
              </a:defRPr>
            </a:lvl6pPr>
            <a:lvl7pPr marL="2971800" indent="-228600" eaLnBrk="0" fontAlgn="base" hangingPunct="0">
              <a:spcBef>
                <a:spcPct val="0"/>
              </a:spcBef>
              <a:spcAft>
                <a:spcPct val="0"/>
              </a:spcAft>
              <a:defRPr sz="2400">
                <a:solidFill>
                  <a:schemeClr val="tx1"/>
                </a:solidFill>
                <a:latin typeface="Times"/>
              </a:defRPr>
            </a:lvl7pPr>
            <a:lvl8pPr marL="3429000" indent="-228600" eaLnBrk="0" fontAlgn="base" hangingPunct="0">
              <a:spcBef>
                <a:spcPct val="0"/>
              </a:spcBef>
              <a:spcAft>
                <a:spcPct val="0"/>
              </a:spcAft>
              <a:defRPr sz="2400">
                <a:solidFill>
                  <a:schemeClr val="tx1"/>
                </a:solidFill>
                <a:latin typeface="Times"/>
              </a:defRPr>
            </a:lvl8pPr>
            <a:lvl9pPr marL="3886200" indent="-228600" eaLnBrk="0" fontAlgn="base" hangingPunct="0">
              <a:spcBef>
                <a:spcPct val="0"/>
              </a:spcBef>
              <a:spcAft>
                <a:spcPct val="0"/>
              </a:spcAft>
              <a:defRPr sz="2400">
                <a:solidFill>
                  <a:schemeClr val="tx1"/>
                </a:solidFill>
                <a:latin typeface="Times"/>
              </a:defRPr>
            </a:lvl9pPr>
          </a:lstStyle>
          <a:p>
            <a:fld id="{D4D830A7-4B8E-4A97-9EC8-33FD7292FE37}" type="slidenum">
              <a:rPr lang="en-US" sz="1200" smtClean="0"/>
              <a:pPr/>
              <a:t>23</a:t>
            </a:fld>
            <a:endParaRPr lang="en-US" sz="1200" smtClean="0"/>
          </a:p>
        </p:txBody>
      </p:sp>
      <p:sp>
        <p:nvSpPr>
          <p:cNvPr id="65539" name="Rectangle 2"/>
          <p:cNvSpPr>
            <a:spLocks noGrp="1" noRot="1" noChangeAspect="1" noChangeArrowheads="1" noTextEdit="1"/>
          </p:cNvSpPr>
          <p:nvPr>
            <p:ph type="sldImg"/>
          </p:nvPr>
        </p:nvSpPr>
        <p:spPr>
          <a:xfrm>
            <a:off x="1290638" y="466725"/>
            <a:ext cx="4479925" cy="3359150"/>
          </a:xfrm>
          <a:ln/>
        </p:spPr>
      </p:sp>
      <p:sp>
        <p:nvSpPr>
          <p:cNvPr id="65540" name="Rectangle 3"/>
          <p:cNvSpPr>
            <a:spLocks noGrp="1" noChangeArrowheads="1"/>
          </p:cNvSpPr>
          <p:nvPr>
            <p:ph type="body" idx="1"/>
          </p:nvPr>
        </p:nvSpPr>
        <p:spPr>
          <a:xfrm>
            <a:off x="473075" y="4160838"/>
            <a:ext cx="6132513" cy="4794250"/>
          </a:xfrm>
          <a:noFill/>
        </p:spPr>
        <p:txBody>
          <a:bodyPr/>
          <a:lstStyle/>
          <a:p>
            <a:r>
              <a:rPr lang="en-US" dirty="0" smtClean="0"/>
              <a:t>ASME Personnel Certification means that an individual’s qualifications have been reviewed, proficiency has been demonstrated, and the individual has been accepted by ASME as meeting all requirements of the relevant ASME Standard.  ASME serves as the conformity assessment (certification) body and assesses the conformity of the personnel to requirements of the certification criteria document (an ASME standard), which includes independent job-specific assessment of an individual’s qualification (knowledge, skills, and abilities).  Documented training and experience prerequisites are typically established to become eligible for the certification. </a:t>
            </a:r>
            <a:r>
              <a:rPr lang="en-US" dirty="0"/>
              <a:t>W</a:t>
            </a:r>
            <a:r>
              <a:rPr lang="en-US" dirty="0" smtClean="0"/>
              <a:t>ritten and practical assessment examinations are utilized and based on the required body of knowledge and skills contained in the referenced certification criteria document. An individual receives a Certificate or Certification Card upon successful completion and is referred to as “Certified</a:t>
            </a:r>
          </a:p>
          <a:p>
            <a:pPr marL="0" marR="0" indent="0" algn="l" defTabSz="914400" rtl="0" eaLnBrk="0" fontAlgn="base" latinLnBrk="0" hangingPunct="0">
              <a:lnSpc>
                <a:spcPct val="100000"/>
              </a:lnSpc>
              <a:spcBef>
                <a:spcPct val="30000"/>
              </a:spcBef>
              <a:spcAft>
                <a:spcPct val="0"/>
              </a:spcAft>
              <a:buClrTx/>
              <a:buSzTx/>
              <a:buFontTx/>
              <a:buNone/>
              <a:tabLst/>
              <a:defRPr/>
            </a:pPr>
            <a:r>
              <a:rPr lang="en-US" u="none" dirty="0" smtClean="0">
                <a:latin typeface="Arial" panose="020B0604020202020204" pitchFamily="34" charset="0"/>
              </a:rPr>
              <a:t>An example of personnel certification</a:t>
            </a:r>
            <a:r>
              <a:rPr lang="en-US" u="none" baseline="0" dirty="0" smtClean="0">
                <a:latin typeface="Arial" panose="020B0604020202020204" pitchFamily="34" charset="0"/>
              </a:rPr>
              <a:t> is the </a:t>
            </a:r>
            <a:r>
              <a:rPr lang="en-US" u="sng" dirty="0" smtClean="0">
                <a:latin typeface="Arial" panose="020B0604020202020204" pitchFamily="34" charset="0"/>
              </a:rPr>
              <a:t>Geometric Dimensioning and </a:t>
            </a:r>
            <a:r>
              <a:rPr lang="en-US" u="sng" dirty="0" err="1" smtClean="0">
                <a:latin typeface="Arial" panose="020B0604020202020204" pitchFamily="34" charset="0"/>
              </a:rPr>
              <a:t>Tolerancing</a:t>
            </a:r>
            <a:r>
              <a:rPr lang="en-US" u="sng" dirty="0" smtClean="0">
                <a:latin typeface="Arial" panose="020B0604020202020204" pitchFamily="34" charset="0"/>
              </a:rPr>
              <a:t> Professionals (GDTP)</a:t>
            </a:r>
            <a:r>
              <a:rPr lang="en-US" dirty="0" smtClean="0">
                <a:latin typeface="Arial" panose="020B0604020202020204" pitchFamily="34" charset="0"/>
              </a:rPr>
              <a:t> program.  Criteria for this program is contained in ASME Y14.5.2, Certification of Geometric Dimensioning and </a:t>
            </a:r>
            <a:r>
              <a:rPr lang="en-US" dirty="0" err="1" smtClean="0">
                <a:latin typeface="Arial" panose="020B0604020202020204" pitchFamily="34" charset="0"/>
              </a:rPr>
              <a:t>Tolerancing</a:t>
            </a:r>
            <a:r>
              <a:rPr lang="en-US" dirty="0" smtClean="0">
                <a:latin typeface="Arial" panose="020B0604020202020204" pitchFamily="34" charset="0"/>
              </a:rPr>
              <a:t> Professionals.</a:t>
            </a:r>
          </a:p>
          <a:p>
            <a:r>
              <a:rPr lang="en-US" dirty="0" smtClean="0"/>
              <a:t> </a:t>
            </a:r>
          </a:p>
        </p:txBody>
      </p:sp>
    </p:spTree>
    <p:extLst>
      <p:ext uri="{BB962C8B-B14F-4D97-AF65-F5344CB8AC3E}">
        <p14:creationId xmlns:p14="http://schemas.microsoft.com/office/powerpoint/2010/main" val="403048258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a:noFill/>
        </p:spPr>
        <p:txBody>
          <a:bodyPr/>
          <a:lstStyle>
            <a:lvl1pPr>
              <a:defRPr sz="2400">
                <a:solidFill>
                  <a:schemeClr val="tx1"/>
                </a:solidFill>
                <a:latin typeface="Times"/>
              </a:defRPr>
            </a:lvl1pPr>
            <a:lvl2pPr marL="742950" indent="-285750">
              <a:defRPr sz="2400">
                <a:solidFill>
                  <a:schemeClr val="tx1"/>
                </a:solidFill>
                <a:latin typeface="Times"/>
              </a:defRPr>
            </a:lvl2pPr>
            <a:lvl3pPr marL="1143000" indent="-228600">
              <a:defRPr sz="2400">
                <a:solidFill>
                  <a:schemeClr val="tx1"/>
                </a:solidFill>
                <a:latin typeface="Times"/>
              </a:defRPr>
            </a:lvl3pPr>
            <a:lvl4pPr marL="1600200" indent="-228600">
              <a:defRPr sz="2400">
                <a:solidFill>
                  <a:schemeClr val="tx1"/>
                </a:solidFill>
                <a:latin typeface="Times"/>
              </a:defRPr>
            </a:lvl4pPr>
            <a:lvl5pPr marL="2057400" indent="-228600">
              <a:defRPr sz="2400">
                <a:solidFill>
                  <a:schemeClr val="tx1"/>
                </a:solidFill>
                <a:latin typeface="Times"/>
              </a:defRPr>
            </a:lvl5pPr>
            <a:lvl6pPr marL="2514600" indent="-228600" eaLnBrk="0" fontAlgn="base" hangingPunct="0">
              <a:spcBef>
                <a:spcPct val="0"/>
              </a:spcBef>
              <a:spcAft>
                <a:spcPct val="0"/>
              </a:spcAft>
              <a:defRPr sz="2400">
                <a:solidFill>
                  <a:schemeClr val="tx1"/>
                </a:solidFill>
                <a:latin typeface="Times"/>
              </a:defRPr>
            </a:lvl6pPr>
            <a:lvl7pPr marL="2971800" indent="-228600" eaLnBrk="0" fontAlgn="base" hangingPunct="0">
              <a:spcBef>
                <a:spcPct val="0"/>
              </a:spcBef>
              <a:spcAft>
                <a:spcPct val="0"/>
              </a:spcAft>
              <a:defRPr sz="2400">
                <a:solidFill>
                  <a:schemeClr val="tx1"/>
                </a:solidFill>
                <a:latin typeface="Times"/>
              </a:defRPr>
            </a:lvl7pPr>
            <a:lvl8pPr marL="3429000" indent="-228600" eaLnBrk="0" fontAlgn="base" hangingPunct="0">
              <a:spcBef>
                <a:spcPct val="0"/>
              </a:spcBef>
              <a:spcAft>
                <a:spcPct val="0"/>
              </a:spcAft>
              <a:defRPr sz="2400">
                <a:solidFill>
                  <a:schemeClr val="tx1"/>
                </a:solidFill>
                <a:latin typeface="Times"/>
              </a:defRPr>
            </a:lvl8pPr>
            <a:lvl9pPr marL="3886200" indent="-228600" eaLnBrk="0" fontAlgn="base" hangingPunct="0">
              <a:spcBef>
                <a:spcPct val="0"/>
              </a:spcBef>
              <a:spcAft>
                <a:spcPct val="0"/>
              </a:spcAft>
              <a:defRPr sz="2400">
                <a:solidFill>
                  <a:schemeClr val="tx1"/>
                </a:solidFill>
                <a:latin typeface="Times"/>
              </a:defRPr>
            </a:lvl9pPr>
          </a:lstStyle>
          <a:p>
            <a:fld id="{F13AE48D-0D75-4FE8-9183-E63CC7CD15F4}" type="slidenum">
              <a:rPr lang="en-US" sz="1200" smtClean="0"/>
              <a:pPr/>
              <a:t>24</a:t>
            </a:fld>
            <a:endParaRPr lang="en-US" sz="1200" smtClean="0"/>
          </a:p>
        </p:txBody>
      </p:sp>
      <p:sp>
        <p:nvSpPr>
          <p:cNvPr id="66563" name="Rectangle 2"/>
          <p:cNvSpPr>
            <a:spLocks noGrp="1" noRot="1" noChangeAspect="1" noChangeArrowheads="1" noTextEdit="1"/>
          </p:cNvSpPr>
          <p:nvPr>
            <p:ph type="sldImg"/>
          </p:nvPr>
        </p:nvSpPr>
        <p:spPr>
          <a:xfrm>
            <a:off x="1290638" y="466725"/>
            <a:ext cx="4479925" cy="3359150"/>
          </a:xfrm>
          <a:ln/>
        </p:spPr>
      </p:sp>
      <p:sp>
        <p:nvSpPr>
          <p:cNvPr id="66564" name="Rectangle 3"/>
          <p:cNvSpPr>
            <a:spLocks noGrp="1" noChangeArrowheads="1"/>
          </p:cNvSpPr>
          <p:nvPr>
            <p:ph type="body" idx="1"/>
          </p:nvPr>
        </p:nvSpPr>
        <p:spPr>
          <a:xfrm>
            <a:off x="473075" y="4160838"/>
            <a:ext cx="6132513" cy="4794250"/>
          </a:xfrm>
          <a:noFill/>
        </p:spPr>
        <p:txBody>
          <a:bodyPr/>
          <a:lstStyle/>
          <a:p>
            <a:r>
              <a:rPr lang="en-US" dirty="0" smtClean="0"/>
              <a:t>Management System Certification means an organization’s management system (e.g., quality assurance program) has been reviewed and accepted by ASME as meeting the requirements of the relevant standard.  Certification involves an ASME audit team reviewing system documentation and implementation.  Organizations receive an ASME “Certificate of Registration” and may be referred to as “Registered”.  </a:t>
            </a:r>
          </a:p>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latin typeface="Arial" panose="020B0604020202020204" pitchFamily="34" charset="0"/>
              </a:rPr>
              <a:t>ASME NQA-1 (Quality Assurance Requirements for Nuclear Facility Applications)</a:t>
            </a:r>
            <a:r>
              <a:rPr lang="en-US" baseline="0" dirty="0" smtClean="0">
                <a:latin typeface="Arial" panose="020B0604020202020204" pitchFamily="34" charset="0"/>
              </a:rPr>
              <a:t> is an example of this type of program.</a:t>
            </a:r>
            <a:endParaRPr lang="en-US" dirty="0" smtClean="0">
              <a:latin typeface="Arial" panose="020B0604020202020204" pitchFamily="34" charset="0"/>
            </a:endParaRPr>
          </a:p>
          <a:p>
            <a:endParaRPr lang="en-US" dirty="0" smtClean="0"/>
          </a:p>
          <a:p>
            <a:endParaRPr lang="en-US" dirty="0"/>
          </a:p>
        </p:txBody>
      </p:sp>
    </p:spTree>
    <p:extLst>
      <p:ext uri="{BB962C8B-B14F-4D97-AF65-F5344CB8AC3E}">
        <p14:creationId xmlns:p14="http://schemas.microsoft.com/office/powerpoint/2010/main" val="199201629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p:cNvSpPr>
            <a:spLocks noGrp="1" noChangeArrowheads="1"/>
          </p:cNvSpPr>
          <p:nvPr>
            <p:ph type="sldNum" sz="quarter" idx="5"/>
          </p:nvPr>
        </p:nvSpPr>
        <p:spPr>
          <a:noFill/>
        </p:spPr>
        <p:txBody>
          <a:bodyPr/>
          <a:lstStyle>
            <a:lvl1pPr>
              <a:defRPr sz="2400">
                <a:solidFill>
                  <a:schemeClr val="tx1"/>
                </a:solidFill>
                <a:latin typeface="Times"/>
              </a:defRPr>
            </a:lvl1pPr>
            <a:lvl2pPr marL="742950" indent="-285750">
              <a:defRPr sz="2400">
                <a:solidFill>
                  <a:schemeClr val="tx1"/>
                </a:solidFill>
                <a:latin typeface="Times"/>
              </a:defRPr>
            </a:lvl2pPr>
            <a:lvl3pPr marL="1143000" indent="-228600">
              <a:defRPr sz="2400">
                <a:solidFill>
                  <a:schemeClr val="tx1"/>
                </a:solidFill>
                <a:latin typeface="Times"/>
              </a:defRPr>
            </a:lvl3pPr>
            <a:lvl4pPr marL="1600200" indent="-228600">
              <a:defRPr sz="2400">
                <a:solidFill>
                  <a:schemeClr val="tx1"/>
                </a:solidFill>
                <a:latin typeface="Times"/>
              </a:defRPr>
            </a:lvl4pPr>
            <a:lvl5pPr marL="2057400" indent="-228600">
              <a:defRPr sz="2400">
                <a:solidFill>
                  <a:schemeClr val="tx1"/>
                </a:solidFill>
                <a:latin typeface="Times"/>
              </a:defRPr>
            </a:lvl5pPr>
            <a:lvl6pPr marL="2514600" indent="-228600" eaLnBrk="0" fontAlgn="base" hangingPunct="0">
              <a:spcBef>
                <a:spcPct val="0"/>
              </a:spcBef>
              <a:spcAft>
                <a:spcPct val="0"/>
              </a:spcAft>
              <a:defRPr sz="2400">
                <a:solidFill>
                  <a:schemeClr val="tx1"/>
                </a:solidFill>
                <a:latin typeface="Times"/>
              </a:defRPr>
            </a:lvl6pPr>
            <a:lvl7pPr marL="2971800" indent="-228600" eaLnBrk="0" fontAlgn="base" hangingPunct="0">
              <a:spcBef>
                <a:spcPct val="0"/>
              </a:spcBef>
              <a:spcAft>
                <a:spcPct val="0"/>
              </a:spcAft>
              <a:defRPr sz="2400">
                <a:solidFill>
                  <a:schemeClr val="tx1"/>
                </a:solidFill>
                <a:latin typeface="Times"/>
              </a:defRPr>
            </a:lvl7pPr>
            <a:lvl8pPr marL="3429000" indent="-228600" eaLnBrk="0" fontAlgn="base" hangingPunct="0">
              <a:spcBef>
                <a:spcPct val="0"/>
              </a:spcBef>
              <a:spcAft>
                <a:spcPct val="0"/>
              </a:spcAft>
              <a:defRPr sz="2400">
                <a:solidFill>
                  <a:schemeClr val="tx1"/>
                </a:solidFill>
                <a:latin typeface="Times"/>
              </a:defRPr>
            </a:lvl8pPr>
            <a:lvl9pPr marL="3886200" indent="-228600" eaLnBrk="0" fontAlgn="base" hangingPunct="0">
              <a:spcBef>
                <a:spcPct val="0"/>
              </a:spcBef>
              <a:spcAft>
                <a:spcPct val="0"/>
              </a:spcAft>
              <a:defRPr sz="2400">
                <a:solidFill>
                  <a:schemeClr val="tx1"/>
                </a:solidFill>
                <a:latin typeface="Times"/>
              </a:defRPr>
            </a:lvl9pPr>
          </a:lstStyle>
          <a:p>
            <a:fld id="{489AA9DD-7004-4C9F-BA62-C941DA7F4A33}" type="slidenum">
              <a:rPr lang="en-US" sz="1200" smtClean="0"/>
              <a:pPr/>
              <a:t>25</a:t>
            </a:fld>
            <a:endParaRPr lang="en-US" sz="1200" smtClean="0"/>
          </a:p>
        </p:txBody>
      </p:sp>
      <p:sp>
        <p:nvSpPr>
          <p:cNvPr id="67587" name="Rectangle 2"/>
          <p:cNvSpPr>
            <a:spLocks noGrp="1" noRot="1" noChangeAspect="1" noChangeArrowheads="1" noTextEdit="1"/>
          </p:cNvSpPr>
          <p:nvPr>
            <p:ph type="sldImg"/>
          </p:nvPr>
        </p:nvSpPr>
        <p:spPr>
          <a:xfrm>
            <a:off x="1290638" y="466725"/>
            <a:ext cx="4479925" cy="3359150"/>
          </a:xfrm>
          <a:ln/>
        </p:spPr>
      </p:sp>
      <p:sp>
        <p:nvSpPr>
          <p:cNvPr id="67588" name="Rectangle 3"/>
          <p:cNvSpPr>
            <a:spLocks noGrp="1" noChangeArrowheads="1"/>
          </p:cNvSpPr>
          <p:nvPr>
            <p:ph type="body" idx="1"/>
          </p:nvPr>
        </p:nvSpPr>
        <p:spPr>
          <a:xfrm>
            <a:off x="473075" y="4160838"/>
            <a:ext cx="6132513" cy="4794250"/>
          </a:xfrm>
          <a:noFill/>
        </p:spPr>
        <p:txBody>
          <a:bodyPr/>
          <a:lstStyle/>
          <a:p>
            <a:pPr eaLnBrk="1" hangingPunct="1"/>
            <a:r>
              <a:rPr lang="en-US" dirty="0" smtClean="0"/>
              <a:t>In this last part of this module, we’ll cover ASME Training and Certificate Programs.</a:t>
            </a:r>
          </a:p>
        </p:txBody>
      </p:sp>
    </p:spTree>
    <p:extLst>
      <p:ext uri="{BB962C8B-B14F-4D97-AF65-F5344CB8AC3E}">
        <p14:creationId xmlns:p14="http://schemas.microsoft.com/office/powerpoint/2010/main" val="121949457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7"/>
          <p:cNvSpPr>
            <a:spLocks noGrp="1" noChangeArrowheads="1"/>
          </p:cNvSpPr>
          <p:nvPr>
            <p:ph type="sldNum" sz="quarter" idx="5"/>
          </p:nvPr>
        </p:nvSpPr>
        <p:spPr>
          <a:noFill/>
        </p:spPr>
        <p:txBody>
          <a:bodyPr/>
          <a:lstStyle>
            <a:lvl1pPr>
              <a:defRPr sz="2400">
                <a:solidFill>
                  <a:schemeClr val="tx1"/>
                </a:solidFill>
                <a:latin typeface="Times"/>
              </a:defRPr>
            </a:lvl1pPr>
            <a:lvl2pPr marL="742950" indent="-285750">
              <a:defRPr sz="2400">
                <a:solidFill>
                  <a:schemeClr val="tx1"/>
                </a:solidFill>
                <a:latin typeface="Times"/>
              </a:defRPr>
            </a:lvl2pPr>
            <a:lvl3pPr marL="1143000" indent="-228600">
              <a:defRPr sz="2400">
                <a:solidFill>
                  <a:schemeClr val="tx1"/>
                </a:solidFill>
                <a:latin typeface="Times"/>
              </a:defRPr>
            </a:lvl3pPr>
            <a:lvl4pPr marL="1600200" indent="-228600">
              <a:defRPr sz="2400">
                <a:solidFill>
                  <a:schemeClr val="tx1"/>
                </a:solidFill>
                <a:latin typeface="Times"/>
              </a:defRPr>
            </a:lvl4pPr>
            <a:lvl5pPr marL="2057400" indent="-228600">
              <a:defRPr sz="2400">
                <a:solidFill>
                  <a:schemeClr val="tx1"/>
                </a:solidFill>
                <a:latin typeface="Times"/>
              </a:defRPr>
            </a:lvl5pPr>
            <a:lvl6pPr marL="2514600" indent="-228600" eaLnBrk="0" fontAlgn="base" hangingPunct="0">
              <a:spcBef>
                <a:spcPct val="0"/>
              </a:spcBef>
              <a:spcAft>
                <a:spcPct val="0"/>
              </a:spcAft>
              <a:defRPr sz="2400">
                <a:solidFill>
                  <a:schemeClr val="tx1"/>
                </a:solidFill>
                <a:latin typeface="Times"/>
              </a:defRPr>
            </a:lvl6pPr>
            <a:lvl7pPr marL="2971800" indent="-228600" eaLnBrk="0" fontAlgn="base" hangingPunct="0">
              <a:spcBef>
                <a:spcPct val="0"/>
              </a:spcBef>
              <a:spcAft>
                <a:spcPct val="0"/>
              </a:spcAft>
              <a:defRPr sz="2400">
                <a:solidFill>
                  <a:schemeClr val="tx1"/>
                </a:solidFill>
                <a:latin typeface="Times"/>
              </a:defRPr>
            </a:lvl7pPr>
            <a:lvl8pPr marL="3429000" indent="-228600" eaLnBrk="0" fontAlgn="base" hangingPunct="0">
              <a:spcBef>
                <a:spcPct val="0"/>
              </a:spcBef>
              <a:spcAft>
                <a:spcPct val="0"/>
              </a:spcAft>
              <a:defRPr sz="2400">
                <a:solidFill>
                  <a:schemeClr val="tx1"/>
                </a:solidFill>
                <a:latin typeface="Times"/>
              </a:defRPr>
            </a:lvl8pPr>
            <a:lvl9pPr marL="3886200" indent="-228600" eaLnBrk="0" fontAlgn="base" hangingPunct="0">
              <a:spcBef>
                <a:spcPct val="0"/>
              </a:spcBef>
              <a:spcAft>
                <a:spcPct val="0"/>
              </a:spcAft>
              <a:defRPr sz="2400">
                <a:solidFill>
                  <a:schemeClr val="tx1"/>
                </a:solidFill>
                <a:latin typeface="Times"/>
              </a:defRPr>
            </a:lvl9pPr>
          </a:lstStyle>
          <a:p>
            <a:fld id="{A00DAC34-3B63-41E4-B643-227DD0A5F5C4}" type="slidenum">
              <a:rPr lang="en-US" sz="1200" smtClean="0"/>
              <a:pPr/>
              <a:t>26</a:t>
            </a:fld>
            <a:endParaRPr lang="en-US" sz="1200" smtClean="0"/>
          </a:p>
        </p:txBody>
      </p:sp>
      <p:sp>
        <p:nvSpPr>
          <p:cNvPr id="68611" name="Rectangle 2"/>
          <p:cNvSpPr>
            <a:spLocks noGrp="1" noRot="1" noChangeAspect="1" noChangeArrowheads="1" noTextEdit="1"/>
          </p:cNvSpPr>
          <p:nvPr>
            <p:ph type="sldImg"/>
          </p:nvPr>
        </p:nvSpPr>
        <p:spPr>
          <a:xfrm>
            <a:off x="1290638" y="466725"/>
            <a:ext cx="4479925" cy="3359150"/>
          </a:xfrm>
          <a:ln/>
        </p:spPr>
      </p:sp>
      <p:sp>
        <p:nvSpPr>
          <p:cNvPr id="68612" name="Rectangle 3"/>
          <p:cNvSpPr>
            <a:spLocks noGrp="1" noChangeArrowheads="1"/>
          </p:cNvSpPr>
          <p:nvPr>
            <p:ph type="body" idx="1"/>
          </p:nvPr>
        </p:nvSpPr>
        <p:spPr>
          <a:xfrm>
            <a:off x="473075" y="4160838"/>
            <a:ext cx="6132513" cy="4794250"/>
          </a:xfrm>
          <a:noFill/>
        </p:spPr>
        <p:txBody>
          <a:bodyPr/>
          <a:lstStyle/>
          <a:p>
            <a:r>
              <a:rPr lang="en-US" dirty="0" smtClean="0"/>
              <a:t>ASME Certificate Programs are training-based individual credentialing programs, and are not considered Conformity Assessment Programs.  Certificate Programs include a series of rigorous and mandatory learning events (training) as well as individual assessments to determine attainment of learning objectives.  A volunteer Oversight Group is typically established to support program development, perform peer review of the program plan, course material, and assessment exams, and provide due process for the certificate program.  Authorized Training Providers (ATPs) may be engaged to administer programs.  A common ASME curriculum is developed and administered by ASME Training and Development to ensure consistency between ATPs.  Individuals successfully completing the program receive a Certificate or Qualification Card and are referred to as “Qualified”.  Current certificate programs include:</a:t>
            </a:r>
          </a:p>
          <a:p>
            <a:r>
              <a:rPr lang="en-US" dirty="0" smtClean="0"/>
              <a:t>Engineering Management Certificate program (EMCP) and  Nuclear Construction Certificate program (NCCP)</a:t>
            </a:r>
          </a:p>
        </p:txBody>
      </p:sp>
    </p:spTree>
    <p:extLst>
      <p:ext uri="{BB962C8B-B14F-4D97-AF65-F5344CB8AC3E}">
        <p14:creationId xmlns:p14="http://schemas.microsoft.com/office/powerpoint/2010/main" val="25055076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7"/>
          <p:cNvSpPr>
            <a:spLocks noGrp="1" noChangeArrowheads="1"/>
          </p:cNvSpPr>
          <p:nvPr>
            <p:ph type="sldNum" sz="quarter" idx="5"/>
          </p:nvPr>
        </p:nvSpPr>
        <p:spPr>
          <a:noFill/>
        </p:spPr>
        <p:txBody>
          <a:bodyPr/>
          <a:lstStyle>
            <a:lvl1pPr>
              <a:defRPr sz="2400">
                <a:solidFill>
                  <a:schemeClr val="tx1"/>
                </a:solidFill>
                <a:latin typeface="Times"/>
              </a:defRPr>
            </a:lvl1pPr>
            <a:lvl2pPr marL="742950" indent="-285750">
              <a:defRPr sz="2400">
                <a:solidFill>
                  <a:schemeClr val="tx1"/>
                </a:solidFill>
                <a:latin typeface="Times"/>
              </a:defRPr>
            </a:lvl2pPr>
            <a:lvl3pPr marL="1143000" indent="-228600">
              <a:defRPr sz="2400">
                <a:solidFill>
                  <a:schemeClr val="tx1"/>
                </a:solidFill>
                <a:latin typeface="Times"/>
              </a:defRPr>
            </a:lvl3pPr>
            <a:lvl4pPr marL="1600200" indent="-228600">
              <a:defRPr sz="2400">
                <a:solidFill>
                  <a:schemeClr val="tx1"/>
                </a:solidFill>
                <a:latin typeface="Times"/>
              </a:defRPr>
            </a:lvl4pPr>
            <a:lvl5pPr marL="2057400" indent="-228600">
              <a:defRPr sz="2400">
                <a:solidFill>
                  <a:schemeClr val="tx1"/>
                </a:solidFill>
                <a:latin typeface="Times"/>
              </a:defRPr>
            </a:lvl5pPr>
            <a:lvl6pPr marL="2514600" indent="-228600" eaLnBrk="0" fontAlgn="base" hangingPunct="0">
              <a:spcBef>
                <a:spcPct val="0"/>
              </a:spcBef>
              <a:spcAft>
                <a:spcPct val="0"/>
              </a:spcAft>
              <a:defRPr sz="2400">
                <a:solidFill>
                  <a:schemeClr val="tx1"/>
                </a:solidFill>
                <a:latin typeface="Times"/>
              </a:defRPr>
            </a:lvl6pPr>
            <a:lvl7pPr marL="2971800" indent="-228600" eaLnBrk="0" fontAlgn="base" hangingPunct="0">
              <a:spcBef>
                <a:spcPct val="0"/>
              </a:spcBef>
              <a:spcAft>
                <a:spcPct val="0"/>
              </a:spcAft>
              <a:defRPr sz="2400">
                <a:solidFill>
                  <a:schemeClr val="tx1"/>
                </a:solidFill>
                <a:latin typeface="Times"/>
              </a:defRPr>
            </a:lvl7pPr>
            <a:lvl8pPr marL="3429000" indent="-228600" eaLnBrk="0" fontAlgn="base" hangingPunct="0">
              <a:spcBef>
                <a:spcPct val="0"/>
              </a:spcBef>
              <a:spcAft>
                <a:spcPct val="0"/>
              </a:spcAft>
              <a:defRPr sz="2400">
                <a:solidFill>
                  <a:schemeClr val="tx1"/>
                </a:solidFill>
                <a:latin typeface="Times"/>
              </a:defRPr>
            </a:lvl8pPr>
            <a:lvl9pPr marL="3886200" indent="-228600" eaLnBrk="0" fontAlgn="base" hangingPunct="0">
              <a:spcBef>
                <a:spcPct val="0"/>
              </a:spcBef>
              <a:spcAft>
                <a:spcPct val="0"/>
              </a:spcAft>
              <a:defRPr sz="2400">
                <a:solidFill>
                  <a:schemeClr val="tx1"/>
                </a:solidFill>
                <a:latin typeface="Times"/>
              </a:defRPr>
            </a:lvl9pPr>
          </a:lstStyle>
          <a:p>
            <a:fld id="{1C9A0114-89E1-4512-88B8-AEC8470EFD62}" type="slidenum">
              <a:rPr lang="en-US" sz="1200" smtClean="0"/>
              <a:pPr/>
              <a:t>27</a:t>
            </a:fld>
            <a:endParaRPr lang="en-US" sz="1200" smtClean="0"/>
          </a:p>
        </p:txBody>
      </p:sp>
      <p:sp>
        <p:nvSpPr>
          <p:cNvPr id="69635" name="Rectangle 2"/>
          <p:cNvSpPr>
            <a:spLocks noGrp="1" noRot="1" noChangeAspect="1" noChangeArrowheads="1" noTextEdit="1"/>
          </p:cNvSpPr>
          <p:nvPr>
            <p:ph type="sldImg"/>
          </p:nvPr>
        </p:nvSpPr>
        <p:spPr>
          <a:xfrm>
            <a:off x="1290638" y="466725"/>
            <a:ext cx="4479925" cy="3359150"/>
          </a:xfrm>
          <a:ln/>
        </p:spPr>
      </p:sp>
      <p:sp>
        <p:nvSpPr>
          <p:cNvPr id="69636" name="Rectangle 3"/>
          <p:cNvSpPr>
            <a:spLocks noGrp="1" noChangeArrowheads="1"/>
          </p:cNvSpPr>
          <p:nvPr>
            <p:ph type="body" idx="1"/>
          </p:nvPr>
        </p:nvSpPr>
        <p:spPr>
          <a:xfrm>
            <a:off x="473075" y="4160838"/>
            <a:ext cx="6132513" cy="4794250"/>
          </a:xfrm>
          <a:noFill/>
        </p:spPr>
        <p:txBody>
          <a:bodyPr/>
          <a:lstStyle/>
          <a:p>
            <a:pPr marL="171450" indent="-171450" eaLnBrk="1" hangingPunct="1">
              <a:buFont typeface="Arial" panose="020B0604020202020204" pitchFamily="34" charset="0"/>
              <a:buChar char="•"/>
              <a:defRPr/>
            </a:pPr>
            <a:r>
              <a:rPr lang="en-US" dirty="0"/>
              <a:t>Standards are </a:t>
            </a:r>
            <a:r>
              <a:rPr lang="en-US" dirty="0">
                <a:cs typeface="Times New Roman" pitchFamily="18" charset="0"/>
              </a:rPr>
              <a:t>a set of technical definitions, instructions, rules, guidelines, or characteristics set forth to provide consistent and comparable </a:t>
            </a:r>
            <a:r>
              <a:rPr lang="en-US" dirty="0" smtClean="0">
                <a:cs typeface="Times New Roman" pitchFamily="18" charset="0"/>
              </a:rPr>
              <a:t>results. </a:t>
            </a:r>
            <a:r>
              <a:rPr lang="en-US" dirty="0">
                <a:cs typeface="Times New Roman" pitchFamily="18" charset="0"/>
              </a:rPr>
              <a:t>By custom some standards are called Codes</a:t>
            </a:r>
            <a:endParaRPr lang="en-US" dirty="0"/>
          </a:p>
          <a:p>
            <a:pPr marL="171450" indent="-171450" eaLnBrk="1" hangingPunct="1">
              <a:buFont typeface="Arial" panose="020B0604020202020204" pitchFamily="34" charset="0"/>
              <a:buChar char="•"/>
              <a:defRPr/>
            </a:pPr>
            <a:r>
              <a:rPr lang="en-US" dirty="0"/>
              <a:t>Guides give suggestions and or choices of solutions to engineering problems, but are less authoritative and definitive than a standard. </a:t>
            </a:r>
          </a:p>
          <a:p>
            <a:pPr marL="171450" indent="-171450" eaLnBrk="1" hangingPunct="1">
              <a:buFont typeface="Arial" panose="020B0604020202020204" pitchFamily="34" charset="0"/>
              <a:buChar char="•"/>
              <a:defRPr/>
            </a:pPr>
            <a:r>
              <a:rPr lang="en-US" dirty="0"/>
              <a:t>Technical Reports are Informational or tutorial in nature, and may include reports of technical research or explanations of methods for applying a code or standard.</a:t>
            </a:r>
          </a:p>
          <a:p>
            <a:pPr marL="171450" indent="-171450" eaLnBrk="1" hangingPunct="1">
              <a:buFont typeface="Arial" panose="020B0604020202020204" pitchFamily="34" charset="0"/>
              <a:buChar char="•"/>
              <a:defRPr/>
            </a:pPr>
            <a:r>
              <a:rPr lang="en-US" dirty="0"/>
              <a:t>Conformity Assessment covers 4 areas; </a:t>
            </a:r>
            <a:r>
              <a:rPr lang="fr-FR" dirty="0"/>
              <a:t>Accreditation, Product Certification, Personnel Certification, and Management Systems Certification</a:t>
            </a:r>
          </a:p>
          <a:p>
            <a:pPr marL="171450" indent="-171450" eaLnBrk="1" hangingPunct="1">
              <a:buFont typeface="Arial" panose="020B0604020202020204" pitchFamily="34" charset="0"/>
              <a:buChar char="•"/>
              <a:defRPr/>
            </a:pPr>
            <a:r>
              <a:rPr lang="en-US" dirty="0"/>
              <a:t>ASME Training and Certificate Programs are training-based individual credentialing programs.</a:t>
            </a:r>
          </a:p>
        </p:txBody>
      </p:sp>
    </p:spTree>
    <p:extLst>
      <p:ext uri="{BB962C8B-B14F-4D97-AF65-F5344CB8AC3E}">
        <p14:creationId xmlns:p14="http://schemas.microsoft.com/office/powerpoint/2010/main" val="318467800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7"/>
          <p:cNvSpPr>
            <a:spLocks noGrp="1" noChangeArrowheads="1"/>
          </p:cNvSpPr>
          <p:nvPr>
            <p:ph type="sldNum" sz="quarter" idx="5"/>
          </p:nvPr>
        </p:nvSpPr>
        <p:spPr>
          <a:noFill/>
        </p:spPr>
        <p:txBody>
          <a:bodyPr/>
          <a:lstStyle>
            <a:lvl1pPr>
              <a:defRPr sz="2400">
                <a:solidFill>
                  <a:schemeClr val="tx1"/>
                </a:solidFill>
                <a:latin typeface="Times"/>
              </a:defRPr>
            </a:lvl1pPr>
            <a:lvl2pPr marL="742950" indent="-285750">
              <a:defRPr sz="2400">
                <a:solidFill>
                  <a:schemeClr val="tx1"/>
                </a:solidFill>
                <a:latin typeface="Times"/>
              </a:defRPr>
            </a:lvl2pPr>
            <a:lvl3pPr marL="1143000" indent="-228600">
              <a:defRPr sz="2400">
                <a:solidFill>
                  <a:schemeClr val="tx1"/>
                </a:solidFill>
                <a:latin typeface="Times"/>
              </a:defRPr>
            </a:lvl3pPr>
            <a:lvl4pPr marL="1600200" indent="-228600">
              <a:defRPr sz="2400">
                <a:solidFill>
                  <a:schemeClr val="tx1"/>
                </a:solidFill>
                <a:latin typeface="Times"/>
              </a:defRPr>
            </a:lvl4pPr>
            <a:lvl5pPr marL="2057400" indent="-228600">
              <a:defRPr sz="2400">
                <a:solidFill>
                  <a:schemeClr val="tx1"/>
                </a:solidFill>
                <a:latin typeface="Times"/>
              </a:defRPr>
            </a:lvl5pPr>
            <a:lvl6pPr marL="2514600" indent="-228600" eaLnBrk="0" fontAlgn="base" hangingPunct="0">
              <a:spcBef>
                <a:spcPct val="0"/>
              </a:spcBef>
              <a:spcAft>
                <a:spcPct val="0"/>
              </a:spcAft>
              <a:defRPr sz="2400">
                <a:solidFill>
                  <a:schemeClr val="tx1"/>
                </a:solidFill>
                <a:latin typeface="Times"/>
              </a:defRPr>
            </a:lvl6pPr>
            <a:lvl7pPr marL="2971800" indent="-228600" eaLnBrk="0" fontAlgn="base" hangingPunct="0">
              <a:spcBef>
                <a:spcPct val="0"/>
              </a:spcBef>
              <a:spcAft>
                <a:spcPct val="0"/>
              </a:spcAft>
              <a:defRPr sz="2400">
                <a:solidFill>
                  <a:schemeClr val="tx1"/>
                </a:solidFill>
                <a:latin typeface="Times"/>
              </a:defRPr>
            </a:lvl7pPr>
            <a:lvl8pPr marL="3429000" indent="-228600" eaLnBrk="0" fontAlgn="base" hangingPunct="0">
              <a:spcBef>
                <a:spcPct val="0"/>
              </a:spcBef>
              <a:spcAft>
                <a:spcPct val="0"/>
              </a:spcAft>
              <a:defRPr sz="2400">
                <a:solidFill>
                  <a:schemeClr val="tx1"/>
                </a:solidFill>
                <a:latin typeface="Times"/>
              </a:defRPr>
            </a:lvl8pPr>
            <a:lvl9pPr marL="3886200" indent="-228600" eaLnBrk="0" fontAlgn="base" hangingPunct="0">
              <a:spcBef>
                <a:spcPct val="0"/>
              </a:spcBef>
              <a:spcAft>
                <a:spcPct val="0"/>
              </a:spcAft>
              <a:defRPr sz="2400">
                <a:solidFill>
                  <a:schemeClr val="tx1"/>
                </a:solidFill>
                <a:latin typeface="Times"/>
              </a:defRPr>
            </a:lvl9pPr>
          </a:lstStyle>
          <a:p>
            <a:fld id="{3CB2BF02-7925-4774-9EB4-CC6F8C0887FF}" type="slidenum">
              <a:rPr lang="en-US" sz="1200" smtClean="0"/>
              <a:pPr/>
              <a:t>28</a:t>
            </a:fld>
            <a:endParaRPr lang="en-US" sz="1200" smtClean="0"/>
          </a:p>
        </p:txBody>
      </p:sp>
      <p:sp>
        <p:nvSpPr>
          <p:cNvPr id="70659" name="Rectangle 2"/>
          <p:cNvSpPr>
            <a:spLocks noGrp="1" noRot="1" noChangeAspect="1" noChangeArrowheads="1" noTextEdit="1"/>
          </p:cNvSpPr>
          <p:nvPr>
            <p:ph type="sldImg"/>
          </p:nvPr>
        </p:nvSpPr>
        <p:spPr>
          <a:xfrm>
            <a:off x="1298575" y="468313"/>
            <a:ext cx="4479925" cy="3359150"/>
          </a:xfrm>
          <a:ln/>
        </p:spPr>
      </p:sp>
      <p:sp>
        <p:nvSpPr>
          <p:cNvPr id="70660" name="Rectangle 3"/>
          <p:cNvSpPr>
            <a:spLocks noGrp="1" noChangeArrowheads="1"/>
          </p:cNvSpPr>
          <p:nvPr>
            <p:ph type="body" idx="1"/>
          </p:nvPr>
        </p:nvSpPr>
        <p:spPr>
          <a:xfrm>
            <a:off x="473075" y="4160838"/>
            <a:ext cx="6132513" cy="4794250"/>
          </a:xfrm>
          <a:noFill/>
        </p:spPr>
        <p:txBody>
          <a:bodyPr/>
          <a:lstStyle/>
          <a:p>
            <a:pPr eaLnBrk="1" hangingPunct="1"/>
            <a:r>
              <a:rPr lang="en-US" b="1" smtClean="0"/>
              <a:t>References</a:t>
            </a:r>
          </a:p>
        </p:txBody>
      </p:sp>
    </p:spTree>
    <p:extLst>
      <p:ext uri="{BB962C8B-B14F-4D97-AF65-F5344CB8AC3E}">
        <p14:creationId xmlns:p14="http://schemas.microsoft.com/office/powerpoint/2010/main" val="36321923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a:ln/>
        </p:spPr>
      </p:sp>
      <p:sp>
        <p:nvSpPr>
          <p:cNvPr id="39939" name="Notes Placeholder 2"/>
          <p:cNvSpPr>
            <a:spLocks noGrp="1"/>
          </p:cNvSpPr>
          <p:nvPr>
            <p:ph type="body" idx="1"/>
          </p:nvPr>
        </p:nvSpPr>
        <p:spPr>
          <a:noFill/>
        </p:spPr>
        <p:txBody>
          <a:bodyPr/>
          <a:lstStyle/>
          <a:p>
            <a:pPr eaLnBrk="1" hangingPunct="1"/>
            <a:r>
              <a:rPr lang="en-US" dirty="0" smtClean="0"/>
              <a:t>Module A contains six modules. This is Module A2 Standards and Certification Products and Services</a:t>
            </a:r>
          </a:p>
          <a:p>
            <a:endParaRPr lang="en-US" dirty="0" smtClean="0"/>
          </a:p>
          <a:p>
            <a:endParaRPr lang="en-US" dirty="0" smtClean="0"/>
          </a:p>
        </p:txBody>
      </p:sp>
      <p:sp>
        <p:nvSpPr>
          <p:cNvPr id="39940" name="Slide Number Placeholder 3"/>
          <p:cNvSpPr>
            <a:spLocks noGrp="1"/>
          </p:cNvSpPr>
          <p:nvPr>
            <p:ph type="sldNum" sz="quarter" idx="5"/>
          </p:nvPr>
        </p:nvSpPr>
        <p:spPr>
          <a:noFill/>
        </p:spPr>
        <p:txBody>
          <a:bodyPr/>
          <a:lstStyle>
            <a:lvl1pPr>
              <a:defRPr sz="2400">
                <a:solidFill>
                  <a:schemeClr val="tx1"/>
                </a:solidFill>
                <a:latin typeface="Times"/>
              </a:defRPr>
            </a:lvl1pPr>
            <a:lvl2pPr marL="742950" indent="-285750">
              <a:defRPr sz="2400">
                <a:solidFill>
                  <a:schemeClr val="tx1"/>
                </a:solidFill>
                <a:latin typeface="Times"/>
              </a:defRPr>
            </a:lvl2pPr>
            <a:lvl3pPr marL="1143000" indent="-228600">
              <a:defRPr sz="2400">
                <a:solidFill>
                  <a:schemeClr val="tx1"/>
                </a:solidFill>
                <a:latin typeface="Times"/>
              </a:defRPr>
            </a:lvl3pPr>
            <a:lvl4pPr marL="1600200" indent="-228600">
              <a:defRPr sz="2400">
                <a:solidFill>
                  <a:schemeClr val="tx1"/>
                </a:solidFill>
                <a:latin typeface="Times"/>
              </a:defRPr>
            </a:lvl4pPr>
            <a:lvl5pPr marL="2057400" indent="-228600">
              <a:defRPr sz="2400">
                <a:solidFill>
                  <a:schemeClr val="tx1"/>
                </a:solidFill>
                <a:latin typeface="Times"/>
              </a:defRPr>
            </a:lvl5pPr>
            <a:lvl6pPr marL="2514600" indent="-228600" eaLnBrk="0" fontAlgn="base" hangingPunct="0">
              <a:spcBef>
                <a:spcPct val="0"/>
              </a:spcBef>
              <a:spcAft>
                <a:spcPct val="0"/>
              </a:spcAft>
              <a:defRPr sz="2400">
                <a:solidFill>
                  <a:schemeClr val="tx1"/>
                </a:solidFill>
                <a:latin typeface="Times"/>
              </a:defRPr>
            </a:lvl6pPr>
            <a:lvl7pPr marL="2971800" indent="-228600" eaLnBrk="0" fontAlgn="base" hangingPunct="0">
              <a:spcBef>
                <a:spcPct val="0"/>
              </a:spcBef>
              <a:spcAft>
                <a:spcPct val="0"/>
              </a:spcAft>
              <a:defRPr sz="2400">
                <a:solidFill>
                  <a:schemeClr val="tx1"/>
                </a:solidFill>
                <a:latin typeface="Times"/>
              </a:defRPr>
            </a:lvl7pPr>
            <a:lvl8pPr marL="3429000" indent="-228600" eaLnBrk="0" fontAlgn="base" hangingPunct="0">
              <a:spcBef>
                <a:spcPct val="0"/>
              </a:spcBef>
              <a:spcAft>
                <a:spcPct val="0"/>
              </a:spcAft>
              <a:defRPr sz="2400">
                <a:solidFill>
                  <a:schemeClr val="tx1"/>
                </a:solidFill>
                <a:latin typeface="Times"/>
              </a:defRPr>
            </a:lvl8pPr>
            <a:lvl9pPr marL="3886200" indent="-228600" eaLnBrk="0" fontAlgn="base" hangingPunct="0">
              <a:spcBef>
                <a:spcPct val="0"/>
              </a:spcBef>
              <a:spcAft>
                <a:spcPct val="0"/>
              </a:spcAft>
              <a:defRPr sz="2400">
                <a:solidFill>
                  <a:schemeClr val="tx1"/>
                </a:solidFill>
                <a:latin typeface="Times"/>
              </a:defRPr>
            </a:lvl9pPr>
          </a:lstStyle>
          <a:p>
            <a:fld id="{5D284CFA-82BB-44ED-B50B-A11E9AD34F37}" type="slidenum">
              <a:rPr lang="en-US" sz="1200" smtClean="0">
                <a:solidFill>
                  <a:srgbClr val="000000"/>
                </a:solidFill>
              </a:rPr>
              <a:pPr/>
              <a:t>2</a:t>
            </a:fld>
            <a:endParaRPr lang="en-US" sz="1200" smtClean="0">
              <a:solidFill>
                <a:srgbClr val="000000"/>
              </a:solidFill>
            </a:endParaRPr>
          </a:p>
        </p:txBody>
      </p:sp>
    </p:spTree>
    <p:extLst>
      <p:ext uri="{BB962C8B-B14F-4D97-AF65-F5344CB8AC3E}">
        <p14:creationId xmlns:p14="http://schemas.microsoft.com/office/powerpoint/2010/main" val="130787949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p:spPr>
        <p:txBody>
          <a:bodyPr/>
          <a:lstStyle>
            <a:lvl1pPr>
              <a:defRPr sz="2400">
                <a:solidFill>
                  <a:schemeClr val="tx1"/>
                </a:solidFill>
                <a:latin typeface="Times"/>
              </a:defRPr>
            </a:lvl1pPr>
            <a:lvl2pPr marL="742950" indent="-285750">
              <a:defRPr sz="2400">
                <a:solidFill>
                  <a:schemeClr val="tx1"/>
                </a:solidFill>
                <a:latin typeface="Times"/>
              </a:defRPr>
            </a:lvl2pPr>
            <a:lvl3pPr marL="1143000" indent="-228600">
              <a:defRPr sz="2400">
                <a:solidFill>
                  <a:schemeClr val="tx1"/>
                </a:solidFill>
                <a:latin typeface="Times"/>
              </a:defRPr>
            </a:lvl3pPr>
            <a:lvl4pPr marL="1600200" indent="-228600">
              <a:defRPr sz="2400">
                <a:solidFill>
                  <a:schemeClr val="tx1"/>
                </a:solidFill>
                <a:latin typeface="Times"/>
              </a:defRPr>
            </a:lvl4pPr>
            <a:lvl5pPr marL="2057400" indent="-228600">
              <a:defRPr sz="2400">
                <a:solidFill>
                  <a:schemeClr val="tx1"/>
                </a:solidFill>
                <a:latin typeface="Times"/>
              </a:defRPr>
            </a:lvl5pPr>
            <a:lvl6pPr marL="2514600" indent="-228600" eaLnBrk="0" fontAlgn="base" hangingPunct="0">
              <a:spcBef>
                <a:spcPct val="0"/>
              </a:spcBef>
              <a:spcAft>
                <a:spcPct val="0"/>
              </a:spcAft>
              <a:defRPr sz="2400">
                <a:solidFill>
                  <a:schemeClr val="tx1"/>
                </a:solidFill>
                <a:latin typeface="Times"/>
              </a:defRPr>
            </a:lvl6pPr>
            <a:lvl7pPr marL="2971800" indent="-228600" eaLnBrk="0" fontAlgn="base" hangingPunct="0">
              <a:spcBef>
                <a:spcPct val="0"/>
              </a:spcBef>
              <a:spcAft>
                <a:spcPct val="0"/>
              </a:spcAft>
              <a:defRPr sz="2400">
                <a:solidFill>
                  <a:schemeClr val="tx1"/>
                </a:solidFill>
                <a:latin typeface="Times"/>
              </a:defRPr>
            </a:lvl7pPr>
            <a:lvl8pPr marL="3429000" indent="-228600" eaLnBrk="0" fontAlgn="base" hangingPunct="0">
              <a:spcBef>
                <a:spcPct val="0"/>
              </a:spcBef>
              <a:spcAft>
                <a:spcPct val="0"/>
              </a:spcAft>
              <a:defRPr sz="2400">
                <a:solidFill>
                  <a:schemeClr val="tx1"/>
                </a:solidFill>
                <a:latin typeface="Times"/>
              </a:defRPr>
            </a:lvl8pPr>
            <a:lvl9pPr marL="3886200" indent="-228600" eaLnBrk="0" fontAlgn="base" hangingPunct="0">
              <a:spcBef>
                <a:spcPct val="0"/>
              </a:spcBef>
              <a:spcAft>
                <a:spcPct val="0"/>
              </a:spcAft>
              <a:defRPr sz="2400">
                <a:solidFill>
                  <a:schemeClr val="tx1"/>
                </a:solidFill>
                <a:latin typeface="Times"/>
              </a:defRPr>
            </a:lvl9pPr>
          </a:lstStyle>
          <a:p>
            <a:fld id="{6BB1B611-B1CF-43A8-A0EA-30D78AC05686}" type="slidenum">
              <a:rPr lang="en-US" sz="1200" smtClean="0"/>
              <a:pPr/>
              <a:t>3</a:t>
            </a:fld>
            <a:endParaRPr lang="en-US" sz="1200" smtClean="0"/>
          </a:p>
        </p:txBody>
      </p:sp>
      <p:sp>
        <p:nvSpPr>
          <p:cNvPr id="40963" name="Rectangle 2"/>
          <p:cNvSpPr>
            <a:spLocks noGrp="1" noRot="1" noChangeAspect="1" noChangeArrowheads="1" noTextEdit="1"/>
          </p:cNvSpPr>
          <p:nvPr>
            <p:ph type="sldImg"/>
          </p:nvPr>
        </p:nvSpPr>
        <p:spPr>
          <a:xfrm>
            <a:off x="1290638" y="466725"/>
            <a:ext cx="4479925" cy="3359150"/>
          </a:xfrm>
          <a:ln/>
        </p:spPr>
      </p:sp>
      <p:sp>
        <p:nvSpPr>
          <p:cNvPr id="40964" name="Rectangle 3"/>
          <p:cNvSpPr>
            <a:spLocks noGrp="1" noChangeArrowheads="1"/>
          </p:cNvSpPr>
          <p:nvPr>
            <p:ph type="body" idx="1"/>
          </p:nvPr>
        </p:nvSpPr>
        <p:spPr>
          <a:xfrm>
            <a:off x="473075" y="4160838"/>
            <a:ext cx="6132513" cy="4794250"/>
          </a:xfrm>
        </p:spPr>
        <p:txBody>
          <a:bodyPr/>
          <a:lstStyle/>
          <a:p>
            <a:pPr eaLnBrk="1" hangingPunct="1">
              <a:spcBef>
                <a:spcPct val="0"/>
              </a:spcBef>
              <a:defRPr/>
            </a:pPr>
            <a:r>
              <a:rPr lang="en-US" dirty="0"/>
              <a:t>At the end of this module you will be able </a:t>
            </a:r>
            <a:r>
              <a:rPr lang="en-US" dirty="0" smtClean="0"/>
              <a:t>to</a:t>
            </a:r>
          </a:p>
          <a:p>
            <a:pPr lvl="1" eaLnBrk="1" hangingPunct="1">
              <a:defRPr/>
            </a:pPr>
            <a:r>
              <a:rPr lang="en-US" dirty="0" smtClean="0"/>
              <a:t>-	Define  the ASME use of the term “Standard”</a:t>
            </a:r>
          </a:p>
          <a:p>
            <a:pPr marL="704522" lvl="1" indent="-234841" eaLnBrk="1" hangingPunct="1">
              <a:tabLst>
                <a:tab pos="469682" algn="l"/>
              </a:tabLst>
              <a:defRPr/>
            </a:pPr>
            <a:r>
              <a:rPr lang="en-US" dirty="0" smtClean="0"/>
              <a:t>- 		Identify the standardized format used on ASME Codes and Standards</a:t>
            </a:r>
          </a:p>
          <a:p>
            <a:pPr marL="939363" lvl="1" indent="-469682" eaLnBrk="1" hangingPunct="1">
              <a:buFontTx/>
              <a:buChar char="-"/>
              <a:defRPr/>
            </a:pPr>
            <a:r>
              <a:rPr lang="en-US" dirty="0" smtClean="0"/>
              <a:t>Describe how various types of Inquiries are identified and handled.</a:t>
            </a:r>
          </a:p>
          <a:p>
            <a:pPr marL="939363" lvl="1" indent="-469682" eaLnBrk="1" hangingPunct="1">
              <a:buFontTx/>
              <a:buChar char="-"/>
              <a:defRPr/>
            </a:pPr>
            <a:r>
              <a:rPr lang="en-US" dirty="0" smtClean="0"/>
              <a:t>Describe the difference between a standard, guide and technical report.</a:t>
            </a:r>
          </a:p>
          <a:p>
            <a:pPr marL="939363" lvl="1" indent="-469682" eaLnBrk="1" hangingPunct="1">
              <a:buFontTx/>
              <a:buChar char="-"/>
              <a:defRPr/>
            </a:pPr>
            <a:r>
              <a:rPr lang="en-US" dirty="0" smtClean="0"/>
              <a:t>Identify the 4 types of conformity assessment programs available</a:t>
            </a:r>
          </a:p>
          <a:p>
            <a:pPr marL="939363" lvl="1" indent="-469682" eaLnBrk="1" hangingPunct="1">
              <a:buFontTx/>
              <a:buChar char="-"/>
              <a:defRPr/>
            </a:pPr>
            <a:r>
              <a:rPr lang="en-US" dirty="0"/>
              <a:t>Describe the ASME Training </a:t>
            </a:r>
            <a:r>
              <a:rPr lang="en-US" dirty="0" smtClean="0"/>
              <a:t>and </a:t>
            </a:r>
            <a:r>
              <a:rPr lang="en-US" dirty="0"/>
              <a:t>Certificate Programs</a:t>
            </a:r>
          </a:p>
          <a:p>
            <a:pPr lvl="1" eaLnBrk="1" hangingPunct="1">
              <a:defRPr/>
            </a:pPr>
            <a:endParaRPr lang="en-US" dirty="0" smtClean="0"/>
          </a:p>
        </p:txBody>
      </p:sp>
    </p:spTree>
    <p:extLst>
      <p:ext uri="{BB962C8B-B14F-4D97-AF65-F5344CB8AC3E}">
        <p14:creationId xmlns:p14="http://schemas.microsoft.com/office/powerpoint/2010/main" val="164954939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p:spPr>
        <p:txBody>
          <a:bodyPr/>
          <a:lstStyle>
            <a:lvl1pPr>
              <a:defRPr sz="2400">
                <a:solidFill>
                  <a:schemeClr val="tx1"/>
                </a:solidFill>
                <a:latin typeface="Times"/>
              </a:defRPr>
            </a:lvl1pPr>
            <a:lvl2pPr marL="742950" indent="-285750">
              <a:defRPr sz="2400">
                <a:solidFill>
                  <a:schemeClr val="tx1"/>
                </a:solidFill>
                <a:latin typeface="Times"/>
              </a:defRPr>
            </a:lvl2pPr>
            <a:lvl3pPr marL="1143000" indent="-228600">
              <a:defRPr sz="2400">
                <a:solidFill>
                  <a:schemeClr val="tx1"/>
                </a:solidFill>
                <a:latin typeface="Times"/>
              </a:defRPr>
            </a:lvl3pPr>
            <a:lvl4pPr marL="1600200" indent="-228600">
              <a:defRPr sz="2400">
                <a:solidFill>
                  <a:schemeClr val="tx1"/>
                </a:solidFill>
                <a:latin typeface="Times"/>
              </a:defRPr>
            </a:lvl4pPr>
            <a:lvl5pPr marL="2057400" indent="-228600">
              <a:defRPr sz="2400">
                <a:solidFill>
                  <a:schemeClr val="tx1"/>
                </a:solidFill>
                <a:latin typeface="Times"/>
              </a:defRPr>
            </a:lvl5pPr>
            <a:lvl6pPr marL="2514600" indent="-228600" eaLnBrk="0" fontAlgn="base" hangingPunct="0">
              <a:spcBef>
                <a:spcPct val="0"/>
              </a:spcBef>
              <a:spcAft>
                <a:spcPct val="0"/>
              </a:spcAft>
              <a:defRPr sz="2400">
                <a:solidFill>
                  <a:schemeClr val="tx1"/>
                </a:solidFill>
                <a:latin typeface="Times"/>
              </a:defRPr>
            </a:lvl6pPr>
            <a:lvl7pPr marL="2971800" indent="-228600" eaLnBrk="0" fontAlgn="base" hangingPunct="0">
              <a:spcBef>
                <a:spcPct val="0"/>
              </a:spcBef>
              <a:spcAft>
                <a:spcPct val="0"/>
              </a:spcAft>
              <a:defRPr sz="2400">
                <a:solidFill>
                  <a:schemeClr val="tx1"/>
                </a:solidFill>
                <a:latin typeface="Times"/>
              </a:defRPr>
            </a:lvl7pPr>
            <a:lvl8pPr marL="3429000" indent="-228600" eaLnBrk="0" fontAlgn="base" hangingPunct="0">
              <a:spcBef>
                <a:spcPct val="0"/>
              </a:spcBef>
              <a:spcAft>
                <a:spcPct val="0"/>
              </a:spcAft>
              <a:defRPr sz="2400">
                <a:solidFill>
                  <a:schemeClr val="tx1"/>
                </a:solidFill>
                <a:latin typeface="Times"/>
              </a:defRPr>
            </a:lvl8pPr>
            <a:lvl9pPr marL="3886200" indent="-228600" eaLnBrk="0" fontAlgn="base" hangingPunct="0">
              <a:spcBef>
                <a:spcPct val="0"/>
              </a:spcBef>
              <a:spcAft>
                <a:spcPct val="0"/>
              </a:spcAft>
              <a:defRPr sz="2400">
                <a:solidFill>
                  <a:schemeClr val="tx1"/>
                </a:solidFill>
                <a:latin typeface="Times"/>
              </a:defRPr>
            </a:lvl9pPr>
          </a:lstStyle>
          <a:p>
            <a:fld id="{9FFB94A3-8915-4EF0-8C2D-E3D4F749E859}" type="slidenum">
              <a:rPr lang="en-US" sz="1200" smtClean="0"/>
              <a:pPr/>
              <a:t>4</a:t>
            </a:fld>
            <a:endParaRPr lang="en-US" sz="1200" smtClean="0"/>
          </a:p>
        </p:txBody>
      </p:sp>
      <p:sp>
        <p:nvSpPr>
          <p:cNvPr id="41987" name="Rectangle 2"/>
          <p:cNvSpPr>
            <a:spLocks noGrp="1" noRot="1" noChangeAspect="1" noChangeArrowheads="1" noTextEdit="1"/>
          </p:cNvSpPr>
          <p:nvPr>
            <p:ph type="sldImg"/>
          </p:nvPr>
        </p:nvSpPr>
        <p:spPr>
          <a:xfrm>
            <a:off x="1290638" y="338138"/>
            <a:ext cx="4479925" cy="3359150"/>
          </a:xfrm>
          <a:ln/>
        </p:spPr>
      </p:sp>
      <p:sp>
        <p:nvSpPr>
          <p:cNvPr id="41988" name="Rectangle 3"/>
          <p:cNvSpPr>
            <a:spLocks noGrp="1" noChangeArrowheads="1"/>
          </p:cNvSpPr>
          <p:nvPr>
            <p:ph type="body" idx="1"/>
          </p:nvPr>
        </p:nvSpPr>
        <p:spPr>
          <a:xfrm>
            <a:off x="473075" y="4160838"/>
            <a:ext cx="6132513" cy="4794250"/>
          </a:xfrm>
          <a:noFill/>
        </p:spPr>
        <p:txBody>
          <a:bodyPr/>
          <a:lstStyle/>
          <a:p>
            <a:pPr eaLnBrk="1" hangingPunct="1"/>
            <a:endParaRPr lang="en-US" dirty="0" smtClean="0"/>
          </a:p>
          <a:p>
            <a:pPr eaLnBrk="1" hangingPunct="1"/>
            <a:r>
              <a:rPr lang="en-US" dirty="0"/>
              <a:t>Standards and Certification </a:t>
            </a:r>
            <a:r>
              <a:rPr lang="en-US" dirty="0" smtClean="0"/>
              <a:t> is responsible for the following products: </a:t>
            </a:r>
          </a:p>
          <a:p>
            <a:pPr marL="609600" indent="-609600" eaLnBrk="1" hangingPunct="1">
              <a:buFontTx/>
              <a:buAutoNum type="romanUcPeriod"/>
            </a:pPr>
            <a:r>
              <a:rPr lang="en-US" dirty="0" smtClean="0"/>
              <a:t>Codes </a:t>
            </a:r>
            <a:r>
              <a:rPr lang="en-US" dirty="0"/>
              <a:t>and Standards</a:t>
            </a:r>
          </a:p>
          <a:p>
            <a:pPr marL="609600" indent="-609600" eaLnBrk="1" hangingPunct="1">
              <a:buFontTx/>
              <a:buAutoNum type="romanUcPeriod"/>
            </a:pPr>
            <a:r>
              <a:rPr lang="en-US" dirty="0"/>
              <a:t>Guides/Reports</a:t>
            </a:r>
          </a:p>
          <a:p>
            <a:pPr marL="609600" indent="-609600" eaLnBrk="1" hangingPunct="1">
              <a:buFontTx/>
              <a:buAutoNum type="romanUcPeriod"/>
            </a:pPr>
            <a:r>
              <a:rPr lang="en-US" dirty="0"/>
              <a:t>Conformity Assessment</a:t>
            </a:r>
          </a:p>
          <a:p>
            <a:pPr marL="609600" indent="-609600" eaLnBrk="1" hangingPunct="1">
              <a:buFontTx/>
              <a:buAutoNum type="romanUcPeriod"/>
            </a:pPr>
            <a:r>
              <a:rPr lang="en-US" dirty="0"/>
              <a:t>ASME Training and Certificate </a:t>
            </a:r>
            <a:r>
              <a:rPr lang="en-US" dirty="0" smtClean="0"/>
              <a:t>Programs</a:t>
            </a:r>
          </a:p>
          <a:p>
            <a:pPr eaLnBrk="1" hangingPunct="1"/>
            <a:r>
              <a:rPr lang="en-US" dirty="0" smtClean="0"/>
              <a:t/>
            </a:r>
            <a:br>
              <a:rPr lang="en-US" dirty="0" smtClean="0"/>
            </a:br>
            <a:endParaRPr lang="en-US" dirty="0" smtClean="0"/>
          </a:p>
          <a:p>
            <a:pPr marL="117475" lvl="1" eaLnBrk="1" hangingPunct="1"/>
            <a:r>
              <a:rPr lang="en-US" dirty="0" smtClean="0"/>
              <a:t/>
            </a:r>
            <a:br>
              <a:rPr lang="en-US" dirty="0" smtClean="0"/>
            </a:br>
            <a:endParaRPr lang="en-US" dirty="0" smtClean="0"/>
          </a:p>
          <a:p>
            <a:pPr eaLnBrk="1" hangingPunct="1"/>
            <a:r>
              <a:rPr lang="en-US" dirty="0" smtClean="0"/>
              <a:t> </a:t>
            </a:r>
          </a:p>
        </p:txBody>
      </p:sp>
    </p:spTree>
    <p:extLst>
      <p:ext uri="{BB962C8B-B14F-4D97-AF65-F5344CB8AC3E}">
        <p14:creationId xmlns:p14="http://schemas.microsoft.com/office/powerpoint/2010/main" val="218241678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p:spPr>
        <p:txBody>
          <a:bodyPr/>
          <a:lstStyle>
            <a:lvl1pPr>
              <a:defRPr sz="2400">
                <a:solidFill>
                  <a:schemeClr val="tx1"/>
                </a:solidFill>
                <a:latin typeface="Times"/>
              </a:defRPr>
            </a:lvl1pPr>
            <a:lvl2pPr marL="742950" indent="-285750">
              <a:defRPr sz="2400">
                <a:solidFill>
                  <a:schemeClr val="tx1"/>
                </a:solidFill>
                <a:latin typeface="Times"/>
              </a:defRPr>
            </a:lvl2pPr>
            <a:lvl3pPr marL="1143000" indent="-228600">
              <a:defRPr sz="2400">
                <a:solidFill>
                  <a:schemeClr val="tx1"/>
                </a:solidFill>
                <a:latin typeface="Times"/>
              </a:defRPr>
            </a:lvl3pPr>
            <a:lvl4pPr marL="1600200" indent="-228600">
              <a:defRPr sz="2400">
                <a:solidFill>
                  <a:schemeClr val="tx1"/>
                </a:solidFill>
                <a:latin typeface="Times"/>
              </a:defRPr>
            </a:lvl4pPr>
            <a:lvl5pPr marL="2057400" indent="-228600">
              <a:defRPr sz="2400">
                <a:solidFill>
                  <a:schemeClr val="tx1"/>
                </a:solidFill>
                <a:latin typeface="Times"/>
              </a:defRPr>
            </a:lvl5pPr>
            <a:lvl6pPr marL="2514600" indent="-228600" eaLnBrk="0" fontAlgn="base" hangingPunct="0">
              <a:spcBef>
                <a:spcPct val="0"/>
              </a:spcBef>
              <a:spcAft>
                <a:spcPct val="0"/>
              </a:spcAft>
              <a:defRPr sz="2400">
                <a:solidFill>
                  <a:schemeClr val="tx1"/>
                </a:solidFill>
                <a:latin typeface="Times"/>
              </a:defRPr>
            </a:lvl6pPr>
            <a:lvl7pPr marL="2971800" indent="-228600" eaLnBrk="0" fontAlgn="base" hangingPunct="0">
              <a:spcBef>
                <a:spcPct val="0"/>
              </a:spcBef>
              <a:spcAft>
                <a:spcPct val="0"/>
              </a:spcAft>
              <a:defRPr sz="2400">
                <a:solidFill>
                  <a:schemeClr val="tx1"/>
                </a:solidFill>
                <a:latin typeface="Times"/>
              </a:defRPr>
            </a:lvl7pPr>
            <a:lvl8pPr marL="3429000" indent="-228600" eaLnBrk="0" fontAlgn="base" hangingPunct="0">
              <a:spcBef>
                <a:spcPct val="0"/>
              </a:spcBef>
              <a:spcAft>
                <a:spcPct val="0"/>
              </a:spcAft>
              <a:defRPr sz="2400">
                <a:solidFill>
                  <a:schemeClr val="tx1"/>
                </a:solidFill>
                <a:latin typeface="Times"/>
              </a:defRPr>
            </a:lvl8pPr>
            <a:lvl9pPr marL="3886200" indent="-228600" eaLnBrk="0" fontAlgn="base" hangingPunct="0">
              <a:spcBef>
                <a:spcPct val="0"/>
              </a:spcBef>
              <a:spcAft>
                <a:spcPct val="0"/>
              </a:spcAft>
              <a:defRPr sz="2400">
                <a:solidFill>
                  <a:schemeClr val="tx1"/>
                </a:solidFill>
                <a:latin typeface="Times"/>
              </a:defRPr>
            </a:lvl9pPr>
          </a:lstStyle>
          <a:p>
            <a:fld id="{2905880F-74E8-491B-91A7-BE366614EFD3}" type="slidenum">
              <a:rPr lang="en-US" sz="1200" smtClean="0"/>
              <a:pPr/>
              <a:t>5</a:t>
            </a:fld>
            <a:endParaRPr lang="en-US" sz="1200" smtClean="0"/>
          </a:p>
        </p:txBody>
      </p:sp>
      <p:sp>
        <p:nvSpPr>
          <p:cNvPr id="43011" name="Rectangle 2"/>
          <p:cNvSpPr>
            <a:spLocks noGrp="1" noRot="1" noChangeAspect="1" noChangeArrowheads="1" noTextEdit="1"/>
          </p:cNvSpPr>
          <p:nvPr>
            <p:ph type="sldImg"/>
          </p:nvPr>
        </p:nvSpPr>
        <p:spPr>
          <a:xfrm>
            <a:off x="1290638" y="466725"/>
            <a:ext cx="4479925" cy="3359150"/>
          </a:xfrm>
          <a:ln/>
        </p:spPr>
      </p:sp>
      <p:sp>
        <p:nvSpPr>
          <p:cNvPr id="43012" name="Rectangle 3"/>
          <p:cNvSpPr>
            <a:spLocks noGrp="1" noChangeArrowheads="1"/>
          </p:cNvSpPr>
          <p:nvPr>
            <p:ph type="body" idx="1"/>
          </p:nvPr>
        </p:nvSpPr>
        <p:spPr>
          <a:xfrm>
            <a:off x="473075" y="4160838"/>
            <a:ext cx="6132513" cy="4794250"/>
          </a:xfrm>
          <a:noFill/>
        </p:spPr>
        <p:txBody>
          <a:bodyPr/>
          <a:lstStyle/>
          <a:p>
            <a:pPr eaLnBrk="1" hangingPunct="1"/>
            <a:r>
              <a:rPr lang="en-US" dirty="0" smtClean="0"/>
              <a:t>Let’s begin by taking a look at the codes and standards and their ancillary products.</a:t>
            </a:r>
          </a:p>
        </p:txBody>
      </p:sp>
    </p:spTree>
    <p:extLst>
      <p:ext uri="{BB962C8B-B14F-4D97-AF65-F5344CB8AC3E}">
        <p14:creationId xmlns:p14="http://schemas.microsoft.com/office/powerpoint/2010/main" val="210066551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p:spPr>
        <p:txBody>
          <a:bodyPr/>
          <a:lstStyle>
            <a:lvl1pPr>
              <a:defRPr sz="2400">
                <a:solidFill>
                  <a:schemeClr val="tx1"/>
                </a:solidFill>
                <a:latin typeface="Times"/>
              </a:defRPr>
            </a:lvl1pPr>
            <a:lvl2pPr marL="742950" indent="-285750">
              <a:defRPr sz="2400">
                <a:solidFill>
                  <a:schemeClr val="tx1"/>
                </a:solidFill>
                <a:latin typeface="Times"/>
              </a:defRPr>
            </a:lvl2pPr>
            <a:lvl3pPr marL="1143000" indent="-228600">
              <a:defRPr sz="2400">
                <a:solidFill>
                  <a:schemeClr val="tx1"/>
                </a:solidFill>
                <a:latin typeface="Times"/>
              </a:defRPr>
            </a:lvl3pPr>
            <a:lvl4pPr marL="1600200" indent="-228600">
              <a:defRPr sz="2400">
                <a:solidFill>
                  <a:schemeClr val="tx1"/>
                </a:solidFill>
                <a:latin typeface="Times"/>
              </a:defRPr>
            </a:lvl4pPr>
            <a:lvl5pPr marL="2057400" indent="-228600">
              <a:defRPr sz="2400">
                <a:solidFill>
                  <a:schemeClr val="tx1"/>
                </a:solidFill>
                <a:latin typeface="Times"/>
              </a:defRPr>
            </a:lvl5pPr>
            <a:lvl6pPr marL="2514600" indent="-228600" eaLnBrk="0" fontAlgn="base" hangingPunct="0">
              <a:spcBef>
                <a:spcPct val="0"/>
              </a:spcBef>
              <a:spcAft>
                <a:spcPct val="0"/>
              </a:spcAft>
              <a:defRPr sz="2400">
                <a:solidFill>
                  <a:schemeClr val="tx1"/>
                </a:solidFill>
                <a:latin typeface="Times"/>
              </a:defRPr>
            </a:lvl6pPr>
            <a:lvl7pPr marL="2971800" indent="-228600" eaLnBrk="0" fontAlgn="base" hangingPunct="0">
              <a:spcBef>
                <a:spcPct val="0"/>
              </a:spcBef>
              <a:spcAft>
                <a:spcPct val="0"/>
              </a:spcAft>
              <a:defRPr sz="2400">
                <a:solidFill>
                  <a:schemeClr val="tx1"/>
                </a:solidFill>
                <a:latin typeface="Times"/>
              </a:defRPr>
            </a:lvl7pPr>
            <a:lvl8pPr marL="3429000" indent="-228600" eaLnBrk="0" fontAlgn="base" hangingPunct="0">
              <a:spcBef>
                <a:spcPct val="0"/>
              </a:spcBef>
              <a:spcAft>
                <a:spcPct val="0"/>
              </a:spcAft>
              <a:defRPr sz="2400">
                <a:solidFill>
                  <a:schemeClr val="tx1"/>
                </a:solidFill>
                <a:latin typeface="Times"/>
              </a:defRPr>
            </a:lvl8pPr>
            <a:lvl9pPr marL="3886200" indent="-228600" eaLnBrk="0" fontAlgn="base" hangingPunct="0">
              <a:spcBef>
                <a:spcPct val="0"/>
              </a:spcBef>
              <a:spcAft>
                <a:spcPct val="0"/>
              </a:spcAft>
              <a:defRPr sz="2400">
                <a:solidFill>
                  <a:schemeClr val="tx1"/>
                </a:solidFill>
                <a:latin typeface="Times"/>
              </a:defRPr>
            </a:lvl9pPr>
          </a:lstStyle>
          <a:p>
            <a:fld id="{7EC08EB0-D0F3-49D8-872F-E9EF90C7CE7E}" type="slidenum">
              <a:rPr lang="en-US" sz="1200" smtClean="0"/>
              <a:pPr/>
              <a:t>6</a:t>
            </a:fld>
            <a:endParaRPr lang="en-US" sz="1200" smtClean="0"/>
          </a:p>
        </p:txBody>
      </p:sp>
      <p:sp>
        <p:nvSpPr>
          <p:cNvPr id="44035" name="Rectangle 2"/>
          <p:cNvSpPr>
            <a:spLocks noGrp="1" noRot="1" noChangeAspect="1" noChangeArrowheads="1" noTextEdit="1"/>
          </p:cNvSpPr>
          <p:nvPr>
            <p:ph type="sldImg"/>
          </p:nvPr>
        </p:nvSpPr>
        <p:spPr>
          <a:xfrm>
            <a:off x="1290638" y="466725"/>
            <a:ext cx="4479925" cy="3359150"/>
          </a:xfrm>
          <a:ln/>
        </p:spPr>
      </p:sp>
      <p:sp>
        <p:nvSpPr>
          <p:cNvPr id="44036" name="Rectangle 3"/>
          <p:cNvSpPr>
            <a:spLocks noGrp="1" noChangeArrowheads="1"/>
          </p:cNvSpPr>
          <p:nvPr>
            <p:ph type="body" idx="1"/>
          </p:nvPr>
        </p:nvSpPr>
        <p:spPr>
          <a:xfrm>
            <a:off x="473075" y="4160838"/>
            <a:ext cx="6132513" cy="4794250"/>
          </a:xfrm>
          <a:noFill/>
        </p:spPr>
        <p:txBody>
          <a:bodyPr/>
          <a:lstStyle/>
          <a:p>
            <a:pPr marL="233363" lvl="1" indent="-115888" eaLnBrk="1" hangingPunct="1">
              <a:buFontTx/>
              <a:buChar char="•"/>
            </a:pPr>
            <a:r>
              <a:rPr lang="en-US" dirty="0" smtClean="0"/>
              <a:t>It is important to establish the definition of a standard, but it is inevitable that such a definition will vary, depending on its source.  </a:t>
            </a:r>
          </a:p>
          <a:p>
            <a:pPr marL="233363" lvl="1" indent="-115888" eaLnBrk="1" hangingPunct="1">
              <a:buFontTx/>
              <a:buChar char="•"/>
            </a:pPr>
            <a:r>
              <a:rPr lang="en-US" dirty="0" smtClean="0"/>
              <a:t>Let’s look at definitions of a “standard” from different sources and note the similarities and differences.</a:t>
            </a:r>
          </a:p>
        </p:txBody>
      </p:sp>
    </p:spTree>
    <p:extLst>
      <p:ext uri="{BB962C8B-B14F-4D97-AF65-F5344CB8AC3E}">
        <p14:creationId xmlns:p14="http://schemas.microsoft.com/office/powerpoint/2010/main" val="113858665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p:spPr>
        <p:txBody>
          <a:bodyPr/>
          <a:lstStyle>
            <a:lvl1pPr>
              <a:defRPr sz="2400">
                <a:solidFill>
                  <a:schemeClr val="tx1"/>
                </a:solidFill>
                <a:latin typeface="Times"/>
              </a:defRPr>
            </a:lvl1pPr>
            <a:lvl2pPr marL="742950" indent="-285750">
              <a:defRPr sz="2400">
                <a:solidFill>
                  <a:schemeClr val="tx1"/>
                </a:solidFill>
                <a:latin typeface="Times"/>
              </a:defRPr>
            </a:lvl2pPr>
            <a:lvl3pPr marL="1143000" indent="-228600">
              <a:defRPr sz="2400">
                <a:solidFill>
                  <a:schemeClr val="tx1"/>
                </a:solidFill>
                <a:latin typeface="Times"/>
              </a:defRPr>
            </a:lvl3pPr>
            <a:lvl4pPr marL="1600200" indent="-228600">
              <a:defRPr sz="2400">
                <a:solidFill>
                  <a:schemeClr val="tx1"/>
                </a:solidFill>
                <a:latin typeface="Times"/>
              </a:defRPr>
            </a:lvl4pPr>
            <a:lvl5pPr marL="2057400" indent="-228600">
              <a:defRPr sz="2400">
                <a:solidFill>
                  <a:schemeClr val="tx1"/>
                </a:solidFill>
                <a:latin typeface="Times"/>
              </a:defRPr>
            </a:lvl5pPr>
            <a:lvl6pPr marL="2514600" indent="-228600" eaLnBrk="0" fontAlgn="base" hangingPunct="0">
              <a:spcBef>
                <a:spcPct val="0"/>
              </a:spcBef>
              <a:spcAft>
                <a:spcPct val="0"/>
              </a:spcAft>
              <a:defRPr sz="2400">
                <a:solidFill>
                  <a:schemeClr val="tx1"/>
                </a:solidFill>
                <a:latin typeface="Times"/>
              </a:defRPr>
            </a:lvl6pPr>
            <a:lvl7pPr marL="2971800" indent="-228600" eaLnBrk="0" fontAlgn="base" hangingPunct="0">
              <a:spcBef>
                <a:spcPct val="0"/>
              </a:spcBef>
              <a:spcAft>
                <a:spcPct val="0"/>
              </a:spcAft>
              <a:defRPr sz="2400">
                <a:solidFill>
                  <a:schemeClr val="tx1"/>
                </a:solidFill>
                <a:latin typeface="Times"/>
              </a:defRPr>
            </a:lvl7pPr>
            <a:lvl8pPr marL="3429000" indent="-228600" eaLnBrk="0" fontAlgn="base" hangingPunct="0">
              <a:spcBef>
                <a:spcPct val="0"/>
              </a:spcBef>
              <a:spcAft>
                <a:spcPct val="0"/>
              </a:spcAft>
              <a:defRPr sz="2400">
                <a:solidFill>
                  <a:schemeClr val="tx1"/>
                </a:solidFill>
                <a:latin typeface="Times"/>
              </a:defRPr>
            </a:lvl8pPr>
            <a:lvl9pPr marL="3886200" indent="-228600" eaLnBrk="0" fontAlgn="base" hangingPunct="0">
              <a:spcBef>
                <a:spcPct val="0"/>
              </a:spcBef>
              <a:spcAft>
                <a:spcPct val="0"/>
              </a:spcAft>
              <a:defRPr sz="2400">
                <a:solidFill>
                  <a:schemeClr val="tx1"/>
                </a:solidFill>
                <a:latin typeface="Times"/>
              </a:defRPr>
            </a:lvl9pPr>
          </a:lstStyle>
          <a:p>
            <a:fld id="{FC840BA7-BA0C-48FD-8317-D6C2759F6F87}" type="slidenum">
              <a:rPr lang="en-US" sz="1200" smtClean="0"/>
              <a:pPr/>
              <a:t>7</a:t>
            </a:fld>
            <a:endParaRPr lang="en-US" sz="1200" smtClean="0"/>
          </a:p>
        </p:txBody>
      </p:sp>
      <p:sp>
        <p:nvSpPr>
          <p:cNvPr id="45059" name="Rectangle 2"/>
          <p:cNvSpPr>
            <a:spLocks noGrp="1" noRot="1" noChangeAspect="1" noChangeArrowheads="1" noTextEdit="1"/>
          </p:cNvSpPr>
          <p:nvPr>
            <p:ph type="sldImg"/>
          </p:nvPr>
        </p:nvSpPr>
        <p:spPr>
          <a:xfrm>
            <a:off x="1290638" y="466725"/>
            <a:ext cx="4479925" cy="3359150"/>
          </a:xfrm>
          <a:ln/>
        </p:spPr>
      </p:sp>
      <p:sp>
        <p:nvSpPr>
          <p:cNvPr id="45060" name="Rectangle 3"/>
          <p:cNvSpPr>
            <a:spLocks noGrp="1" noChangeArrowheads="1"/>
          </p:cNvSpPr>
          <p:nvPr>
            <p:ph type="body" idx="1"/>
          </p:nvPr>
        </p:nvSpPr>
        <p:spPr>
          <a:xfrm>
            <a:off x="473075" y="4160838"/>
            <a:ext cx="6132513" cy="4794250"/>
          </a:xfrm>
          <a:noFill/>
        </p:spPr>
        <p:txBody>
          <a:bodyPr/>
          <a:lstStyle/>
          <a:p>
            <a:pPr eaLnBrk="1" hangingPunct="1"/>
            <a:r>
              <a:rPr lang="en-US" dirty="0" smtClean="0"/>
              <a:t>ISO’s definition of a standard is extremely general. </a:t>
            </a:r>
          </a:p>
          <a:p>
            <a:pPr marL="233363" lvl="1" indent="-115888" eaLnBrk="1" hangingPunct="1">
              <a:buFontTx/>
              <a:buChar char="•"/>
            </a:pPr>
            <a:r>
              <a:rPr lang="en-US" dirty="0" smtClean="0"/>
              <a:t>This is due to the fact that ISO writes standards that cover a wide array of products and activities. </a:t>
            </a:r>
          </a:p>
        </p:txBody>
      </p:sp>
    </p:spTree>
    <p:extLst>
      <p:ext uri="{BB962C8B-B14F-4D97-AF65-F5344CB8AC3E}">
        <p14:creationId xmlns:p14="http://schemas.microsoft.com/office/powerpoint/2010/main" val="152028137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p:spPr>
        <p:txBody>
          <a:bodyPr/>
          <a:lstStyle>
            <a:lvl1pPr>
              <a:defRPr sz="2400">
                <a:solidFill>
                  <a:schemeClr val="tx1"/>
                </a:solidFill>
                <a:latin typeface="Times"/>
              </a:defRPr>
            </a:lvl1pPr>
            <a:lvl2pPr marL="742950" indent="-285750">
              <a:defRPr sz="2400">
                <a:solidFill>
                  <a:schemeClr val="tx1"/>
                </a:solidFill>
                <a:latin typeface="Times"/>
              </a:defRPr>
            </a:lvl2pPr>
            <a:lvl3pPr marL="1143000" indent="-228600">
              <a:defRPr sz="2400">
                <a:solidFill>
                  <a:schemeClr val="tx1"/>
                </a:solidFill>
                <a:latin typeface="Times"/>
              </a:defRPr>
            </a:lvl3pPr>
            <a:lvl4pPr marL="1600200" indent="-228600">
              <a:defRPr sz="2400">
                <a:solidFill>
                  <a:schemeClr val="tx1"/>
                </a:solidFill>
                <a:latin typeface="Times"/>
              </a:defRPr>
            </a:lvl4pPr>
            <a:lvl5pPr marL="2057400" indent="-228600">
              <a:defRPr sz="2400">
                <a:solidFill>
                  <a:schemeClr val="tx1"/>
                </a:solidFill>
                <a:latin typeface="Times"/>
              </a:defRPr>
            </a:lvl5pPr>
            <a:lvl6pPr marL="2514600" indent="-228600" eaLnBrk="0" fontAlgn="base" hangingPunct="0">
              <a:spcBef>
                <a:spcPct val="0"/>
              </a:spcBef>
              <a:spcAft>
                <a:spcPct val="0"/>
              </a:spcAft>
              <a:defRPr sz="2400">
                <a:solidFill>
                  <a:schemeClr val="tx1"/>
                </a:solidFill>
                <a:latin typeface="Times"/>
              </a:defRPr>
            </a:lvl6pPr>
            <a:lvl7pPr marL="2971800" indent="-228600" eaLnBrk="0" fontAlgn="base" hangingPunct="0">
              <a:spcBef>
                <a:spcPct val="0"/>
              </a:spcBef>
              <a:spcAft>
                <a:spcPct val="0"/>
              </a:spcAft>
              <a:defRPr sz="2400">
                <a:solidFill>
                  <a:schemeClr val="tx1"/>
                </a:solidFill>
                <a:latin typeface="Times"/>
              </a:defRPr>
            </a:lvl7pPr>
            <a:lvl8pPr marL="3429000" indent="-228600" eaLnBrk="0" fontAlgn="base" hangingPunct="0">
              <a:spcBef>
                <a:spcPct val="0"/>
              </a:spcBef>
              <a:spcAft>
                <a:spcPct val="0"/>
              </a:spcAft>
              <a:defRPr sz="2400">
                <a:solidFill>
                  <a:schemeClr val="tx1"/>
                </a:solidFill>
                <a:latin typeface="Times"/>
              </a:defRPr>
            </a:lvl8pPr>
            <a:lvl9pPr marL="3886200" indent="-228600" eaLnBrk="0" fontAlgn="base" hangingPunct="0">
              <a:spcBef>
                <a:spcPct val="0"/>
              </a:spcBef>
              <a:spcAft>
                <a:spcPct val="0"/>
              </a:spcAft>
              <a:defRPr sz="2400">
                <a:solidFill>
                  <a:schemeClr val="tx1"/>
                </a:solidFill>
                <a:latin typeface="Times"/>
              </a:defRPr>
            </a:lvl9pPr>
          </a:lstStyle>
          <a:p>
            <a:fld id="{37E1B3D9-A918-4FBE-A955-9961AE45CD96}" type="slidenum">
              <a:rPr lang="en-US" sz="1200" smtClean="0"/>
              <a:pPr/>
              <a:t>8</a:t>
            </a:fld>
            <a:endParaRPr lang="en-US" sz="1200" smtClean="0"/>
          </a:p>
        </p:txBody>
      </p:sp>
      <p:sp>
        <p:nvSpPr>
          <p:cNvPr id="46083" name="Rectangle 2"/>
          <p:cNvSpPr>
            <a:spLocks noGrp="1" noRot="1" noChangeAspect="1" noChangeArrowheads="1" noTextEdit="1"/>
          </p:cNvSpPr>
          <p:nvPr>
            <p:ph type="sldImg"/>
          </p:nvPr>
        </p:nvSpPr>
        <p:spPr>
          <a:xfrm>
            <a:off x="1290638" y="466725"/>
            <a:ext cx="4479925" cy="3359150"/>
          </a:xfrm>
          <a:ln/>
        </p:spPr>
      </p:sp>
      <p:sp>
        <p:nvSpPr>
          <p:cNvPr id="46084" name="Rectangle 3"/>
          <p:cNvSpPr>
            <a:spLocks noGrp="1" noChangeArrowheads="1"/>
          </p:cNvSpPr>
          <p:nvPr>
            <p:ph type="body" idx="1"/>
          </p:nvPr>
        </p:nvSpPr>
        <p:spPr>
          <a:xfrm>
            <a:off x="473075" y="4160838"/>
            <a:ext cx="6132513" cy="4794250"/>
          </a:xfrm>
          <a:noFill/>
        </p:spPr>
        <p:txBody>
          <a:bodyPr/>
          <a:lstStyle/>
          <a:p>
            <a:pPr marL="0" lvl="1" eaLnBrk="1" hangingPunct="1"/>
            <a:r>
              <a:rPr lang="en-US" dirty="0" smtClean="0"/>
              <a:t>The US Office of Management and Budget (OMB) Circular A-119 </a:t>
            </a:r>
            <a:r>
              <a:rPr lang="en-US" dirty="0">
                <a:cs typeface="Times New Roman" pitchFamily="18" charset="0"/>
              </a:rPr>
              <a:t>Federal Participation in the Development and Use of Voluntary Consensus Standards and Conformity Assessment </a:t>
            </a:r>
            <a:r>
              <a:rPr lang="en-US" dirty="0" smtClean="0">
                <a:cs typeface="Times New Roman" pitchFamily="18" charset="0"/>
              </a:rPr>
              <a:t>Activities </a:t>
            </a:r>
            <a:r>
              <a:rPr lang="en-US" dirty="0" smtClean="0"/>
              <a:t>defines a standard as a: </a:t>
            </a:r>
          </a:p>
          <a:p>
            <a:pPr marL="0" lvl="1" eaLnBrk="1" hangingPunct="1"/>
            <a:r>
              <a:rPr lang="en-US" dirty="0" smtClean="0"/>
              <a:t>(</a:t>
            </a:r>
            <a:r>
              <a:rPr lang="en-US" dirty="0" err="1" smtClean="0"/>
              <a:t>i</a:t>
            </a:r>
            <a:r>
              <a:rPr lang="en-US" dirty="0" smtClean="0"/>
              <a:t>) Common </a:t>
            </a:r>
            <a:r>
              <a:rPr lang="en-US" dirty="0"/>
              <a:t>and repeated use of rules, conditions, guidelines or characteristics for products or related processes and production methods, and related management systems practices</a:t>
            </a:r>
          </a:p>
          <a:p>
            <a:pPr marL="0" lvl="1" eaLnBrk="1" hangingPunct="1"/>
            <a:r>
              <a:rPr lang="en-US" dirty="0" smtClean="0"/>
              <a:t>(ii) The </a:t>
            </a:r>
            <a:r>
              <a:rPr lang="en-US" dirty="0"/>
              <a:t>definition of terms; classification of components; delineation of procedures; specification of dimensions, materials, performance, designs, or operations; measurement of quality and quantity in describing materials, processes, products, systems, services, or practices; test methods and sampling procedures; or descriptions of fit and measurements of size or </a:t>
            </a:r>
            <a:r>
              <a:rPr lang="en-US" dirty="0" smtClean="0"/>
              <a:t>strength.</a:t>
            </a:r>
          </a:p>
          <a:p>
            <a:pPr marL="0" lvl="1" eaLnBrk="1" hangingPunct="1"/>
            <a:r>
              <a:rPr lang="en-US" dirty="0"/>
              <a:t>(iii) Terminology, symbols, packaging, marking or labeling requirements as they apply to a product, process, or production method.</a:t>
            </a:r>
          </a:p>
          <a:p>
            <a:pPr marL="0" lvl="1" eaLnBrk="1" hangingPunct="1"/>
            <a:endParaRPr lang="en-US" dirty="0"/>
          </a:p>
          <a:p>
            <a:pPr marL="0" lvl="1" eaLnBrk="1" hangingPunct="1"/>
            <a:endParaRPr lang="en-US" dirty="0" smtClean="0"/>
          </a:p>
          <a:p>
            <a:pPr marL="0" lvl="1" eaLnBrk="1" hangingPunct="1"/>
            <a:r>
              <a:rPr lang="en-US" dirty="0" smtClean="0"/>
              <a:t>It also</a:t>
            </a:r>
            <a:endParaRPr lang="en-US" dirty="0"/>
          </a:p>
          <a:p>
            <a:pPr marL="233363" lvl="1" indent="-115888" eaLnBrk="1" hangingPunct="1">
              <a:buFontTx/>
              <a:buChar char="•"/>
            </a:pPr>
            <a:r>
              <a:rPr lang="en-US" dirty="0" smtClean="0"/>
              <a:t>Directs U.S. government agencies to use voluntary consensus standards in lieu of government-unique standards except where inconsistent with law or otherwise impractical </a:t>
            </a:r>
          </a:p>
          <a:p>
            <a:pPr marL="233363" lvl="1" indent="-115888" eaLnBrk="1" hangingPunct="1">
              <a:buFontTx/>
              <a:buChar char="•"/>
            </a:pPr>
            <a:r>
              <a:rPr lang="en-US" dirty="0" smtClean="0"/>
              <a:t>Includes a description of what is not a standard, and the various types of standards that can coexist.</a:t>
            </a:r>
          </a:p>
          <a:p>
            <a:pPr eaLnBrk="1" hangingPunct="1"/>
            <a:r>
              <a:rPr lang="en-US" dirty="0" smtClean="0"/>
              <a:t>  </a:t>
            </a:r>
          </a:p>
        </p:txBody>
      </p:sp>
    </p:spTree>
    <p:extLst>
      <p:ext uri="{BB962C8B-B14F-4D97-AF65-F5344CB8AC3E}">
        <p14:creationId xmlns:p14="http://schemas.microsoft.com/office/powerpoint/2010/main" val="1435726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5"/>
          <p:cNvSpPr>
            <a:spLocks noGrp="1" noChangeArrowheads="1"/>
          </p:cNvSpPr>
          <p:nvPr>
            <p:ph type="ftr" sz="quarter" idx="10"/>
          </p:nvPr>
        </p:nvSpPr>
        <p:spPr>
          <a:ln/>
        </p:spPr>
        <p:txBody>
          <a:bodyPr/>
          <a:lstStyle>
            <a:lvl1pPr>
              <a:defRPr/>
            </a:lvl1pPr>
          </a:lstStyle>
          <a:p>
            <a:pPr algn="ctr">
              <a:defRPr/>
            </a:pPr>
            <a:r>
              <a:rPr lang="en-US" dirty="0" smtClean="0"/>
              <a:t>ASME S&amp;C Training Module A2. Standards and Certification Products</a:t>
            </a: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fld id="{21F4D902-EF73-4B6C-BBC4-042660836407}" type="slidenum">
              <a:rPr lang="en-US"/>
              <a:pPr>
                <a:defRPr/>
              </a:pPr>
              <a:t>‹#›</a:t>
            </a:fld>
            <a:endParaRPr lang="en-US"/>
          </a:p>
        </p:txBody>
      </p:sp>
    </p:spTree>
    <p:extLst>
      <p:ext uri="{BB962C8B-B14F-4D97-AF65-F5344CB8AC3E}">
        <p14:creationId xmlns:p14="http://schemas.microsoft.com/office/powerpoint/2010/main" val="34254279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en-US" smtClean="0"/>
              <a:t>ASME S&amp;C Training Module A2. Standards and Certification Products</a:t>
            </a: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fld id="{1297C62D-9369-4CAF-AA08-7C7A5FF8C49E}" type="slidenum">
              <a:rPr lang="en-US"/>
              <a:pPr>
                <a:defRPr/>
              </a:pPr>
              <a:t>‹#›</a:t>
            </a:fld>
            <a:endParaRPr lang="en-US"/>
          </a:p>
        </p:txBody>
      </p:sp>
    </p:spTree>
    <p:extLst>
      <p:ext uri="{BB962C8B-B14F-4D97-AF65-F5344CB8AC3E}">
        <p14:creationId xmlns:p14="http://schemas.microsoft.com/office/powerpoint/2010/main" val="4438700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en-US" smtClean="0"/>
              <a:t>ASME S&amp;C Training Module A2. Standards and Certification Products</a:t>
            </a: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fld id="{71332FD8-2C48-4F63-9761-7BBBFF15D85C}" type="slidenum">
              <a:rPr lang="en-US"/>
              <a:pPr>
                <a:defRPr/>
              </a:pPr>
              <a:t>‹#›</a:t>
            </a:fld>
            <a:endParaRPr lang="en-US"/>
          </a:p>
        </p:txBody>
      </p:sp>
    </p:spTree>
    <p:extLst>
      <p:ext uri="{BB962C8B-B14F-4D97-AF65-F5344CB8AC3E}">
        <p14:creationId xmlns:p14="http://schemas.microsoft.com/office/powerpoint/2010/main" val="6084771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1pPr>
              <a:defRPr sz="2800"/>
            </a:lvl1pPr>
            <a:lvl2pPr>
              <a:defRPr sz="2400"/>
            </a:lvl2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5"/>
          <p:cNvSpPr>
            <a:spLocks noGrp="1" noChangeArrowheads="1"/>
          </p:cNvSpPr>
          <p:nvPr>
            <p:ph type="ftr" sz="quarter" idx="10"/>
          </p:nvPr>
        </p:nvSpPr>
        <p:spPr>
          <a:ln/>
        </p:spPr>
        <p:txBody>
          <a:bodyPr/>
          <a:lstStyle>
            <a:lvl1pPr>
              <a:defRPr/>
            </a:lvl1pPr>
          </a:lstStyle>
          <a:p>
            <a:pPr algn="ctr">
              <a:defRPr/>
            </a:pPr>
            <a:r>
              <a:rPr lang="en-US" dirty="0" smtClean="0"/>
              <a:t>ASME S&amp;C Training Module A2. Standards and Certification Products</a:t>
            </a: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fld id="{5C1E21FA-4F0A-4408-89FA-123BDF0E29EE}" type="slidenum">
              <a:rPr lang="en-US"/>
              <a:pPr>
                <a:defRPr/>
              </a:pPr>
              <a:t>‹#›</a:t>
            </a:fld>
            <a:endParaRPr lang="en-US"/>
          </a:p>
        </p:txBody>
      </p:sp>
    </p:spTree>
    <p:extLst>
      <p:ext uri="{BB962C8B-B14F-4D97-AF65-F5344CB8AC3E}">
        <p14:creationId xmlns:p14="http://schemas.microsoft.com/office/powerpoint/2010/main" val="20647843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ftr" sz="quarter" idx="10"/>
          </p:nvPr>
        </p:nvSpPr>
        <p:spPr/>
        <p:txBody>
          <a:bodyPr/>
          <a:lstStyle>
            <a:lvl1pPr algn="ctr">
              <a:defRPr smtClean="0"/>
            </a:lvl1pPr>
          </a:lstStyle>
          <a:p>
            <a:pPr>
              <a:defRPr/>
            </a:pPr>
            <a:r>
              <a:rPr lang="en-US" smtClean="0"/>
              <a:t>ASME S&amp;C Training Module A2. Standards and Certification Products</a:t>
            </a:r>
            <a:endParaRPr lang="en-US"/>
          </a:p>
        </p:txBody>
      </p:sp>
      <p:sp>
        <p:nvSpPr>
          <p:cNvPr id="5" name="Rectangle 6"/>
          <p:cNvSpPr>
            <a:spLocks noGrp="1" noChangeArrowheads="1"/>
          </p:cNvSpPr>
          <p:nvPr>
            <p:ph type="sldNum" sz="quarter" idx="11"/>
          </p:nvPr>
        </p:nvSpPr>
        <p:spPr/>
        <p:txBody>
          <a:bodyPr/>
          <a:lstStyle>
            <a:lvl1pPr>
              <a:defRPr/>
            </a:lvl1pPr>
          </a:lstStyle>
          <a:p>
            <a:pPr>
              <a:defRPr/>
            </a:pPr>
            <a:fld id="{FB56C888-8398-450A-A3AD-B5F1308A8F6B}" type="slidenum">
              <a:rPr lang="en-US"/>
              <a:pPr>
                <a:defRPr/>
              </a:pPr>
              <a:t>‹#›</a:t>
            </a:fld>
            <a:endParaRPr lang="en-US"/>
          </a:p>
        </p:txBody>
      </p:sp>
    </p:spTree>
    <p:extLst>
      <p:ext uri="{BB962C8B-B14F-4D97-AF65-F5344CB8AC3E}">
        <p14:creationId xmlns:p14="http://schemas.microsoft.com/office/powerpoint/2010/main" val="27343111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0"/>
          </p:nvPr>
        </p:nvSpPr>
        <p:spPr>
          <a:ln/>
        </p:spPr>
        <p:txBody>
          <a:bodyPr/>
          <a:lstStyle>
            <a:lvl1pPr>
              <a:defRPr/>
            </a:lvl1pPr>
          </a:lstStyle>
          <a:p>
            <a:pPr algn="ctr">
              <a:defRPr/>
            </a:pPr>
            <a:r>
              <a:rPr lang="en-US" dirty="0" smtClean="0"/>
              <a:t>ASME S&amp;C Training Module A2. Standards and Certification Products</a:t>
            </a:r>
            <a:endParaRPr lang="en-US" dirty="0"/>
          </a:p>
        </p:txBody>
      </p:sp>
      <p:sp>
        <p:nvSpPr>
          <p:cNvPr id="6" name="Rectangle 6"/>
          <p:cNvSpPr>
            <a:spLocks noGrp="1" noChangeArrowheads="1"/>
          </p:cNvSpPr>
          <p:nvPr>
            <p:ph type="sldNum" sz="quarter" idx="11"/>
          </p:nvPr>
        </p:nvSpPr>
        <p:spPr>
          <a:ln/>
        </p:spPr>
        <p:txBody>
          <a:bodyPr/>
          <a:lstStyle>
            <a:lvl1pPr>
              <a:defRPr/>
            </a:lvl1pPr>
          </a:lstStyle>
          <a:p>
            <a:pPr>
              <a:defRPr/>
            </a:pPr>
            <a:fld id="{E5A92D24-ACFE-49EA-9527-555A204A6917}" type="slidenum">
              <a:rPr lang="en-US"/>
              <a:pPr>
                <a:defRPr/>
              </a:pPr>
              <a:t>‹#›</a:t>
            </a:fld>
            <a:endParaRPr lang="en-US"/>
          </a:p>
        </p:txBody>
      </p:sp>
    </p:spTree>
    <p:extLst>
      <p:ext uri="{BB962C8B-B14F-4D97-AF65-F5344CB8AC3E}">
        <p14:creationId xmlns:p14="http://schemas.microsoft.com/office/powerpoint/2010/main" val="11695229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ftr" sz="quarter" idx="10"/>
          </p:nvPr>
        </p:nvSpPr>
        <p:spPr>
          <a:ln/>
        </p:spPr>
        <p:txBody>
          <a:bodyPr/>
          <a:lstStyle>
            <a:lvl1pPr>
              <a:defRPr/>
            </a:lvl1pPr>
          </a:lstStyle>
          <a:p>
            <a:pPr>
              <a:defRPr/>
            </a:pPr>
            <a:r>
              <a:rPr lang="en-US" smtClean="0"/>
              <a:t>ASME S&amp;C Training Module A2. Standards and Certification Products</a:t>
            </a:r>
            <a:endParaRPr lang="en-US"/>
          </a:p>
        </p:txBody>
      </p:sp>
      <p:sp>
        <p:nvSpPr>
          <p:cNvPr id="8" name="Rectangle 6"/>
          <p:cNvSpPr>
            <a:spLocks noGrp="1" noChangeArrowheads="1"/>
          </p:cNvSpPr>
          <p:nvPr>
            <p:ph type="sldNum" sz="quarter" idx="11"/>
          </p:nvPr>
        </p:nvSpPr>
        <p:spPr>
          <a:ln/>
        </p:spPr>
        <p:txBody>
          <a:bodyPr/>
          <a:lstStyle>
            <a:lvl1pPr>
              <a:defRPr/>
            </a:lvl1pPr>
          </a:lstStyle>
          <a:p>
            <a:pPr>
              <a:defRPr/>
            </a:pPr>
            <a:fld id="{65415D74-E0FF-4D20-8FC3-4264F890530D}" type="slidenum">
              <a:rPr lang="en-US"/>
              <a:pPr>
                <a:defRPr/>
              </a:pPr>
              <a:t>‹#›</a:t>
            </a:fld>
            <a:endParaRPr lang="en-US"/>
          </a:p>
        </p:txBody>
      </p:sp>
    </p:spTree>
    <p:extLst>
      <p:ext uri="{BB962C8B-B14F-4D97-AF65-F5344CB8AC3E}">
        <p14:creationId xmlns:p14="http://schemas.microsoft.com/office/powerpoint/2010/main" val="7030782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Rectangle 5"/>
          <p:cNvSpPr>
            <a:spLocks noGrp="1" noChangeArrowheads="1"/>
          </p:cNvSpPr>
          <p:nvPr>
            <p:ph type="ftr" sz="quarter" idx="10"/>
          </p:nvPr>
        </p:nvSpPr>
        <p:spPr>
          <a:ln/>
        </p:spPr>
        <p:txBody>
          <a:bodyPr/>
          <a:lstStyle>
            <a:lvl1pPr>
              <a:defRPr/>
            </a:lvl1pPr>
          </a:lstStyle>
          <a:p>
            <a:pPr algn="ctr">
              <a:defRPr/>
            </a:pPr>
            <a:r>
              <a:rPr lang="en-US" dirty="0" smtClean="0"/>
              <a:t>ASME S&amp;C Training Module A2. Standards and Certification Products</a:t>
            </a:r>
            <a:endParaRPr lang="en-US" dirty="0"/>
          </a:p>
        </p:txBody>
      </p:sp>
      <p:sp>
        <p:nvSpPr>
          <p:cNvPr id="4" name="Rectangle 6"/>
          <p:cNvSpPr>
            <a:spLocks noGrp="1" noChangeArrowheads="1"/>
          </p:cNvSpPr>
          <p:nvPr>
            <p:ph type="sldNum" sz="quarter" idx="11"/>
          </p:nvPr>
        </p:nvSpPr>
        <p:spPr>
          <a:ln/>
        </p:spPr>
        <p:txBody>
          <a:bodyPr/>
          <a:lstStyle>
            <a:lvl1pPr>
              <a:defRPr/>
            </a:lvl1pPr>
          </a:lstStyle>
          <a:p>
            <a:pPr>
              <a:defRPr/>
            </a:pPr>
            <a:fld id="{585AE6B8-8BD5-46D6-A0A5-B61B7726110C}" type="slidenum">
              <a:rPr lang="en-US"/>
              <a:pPr>
                <a:defRPr/>
              </a:pPr>
              <a:t>‹#›</a:t>
            </a:fld>
            <a:endParaRPr lang="en-US"/>
          </a:p>
        </p:txBody>
      </p:sp>
    </p:spTree>
    <p:extLst>
      <p:ext uri="{BB962C8B-B14F-4D97-AF65-F5344CB8AC3E}">
        <p14:creationId xmlns:p14="http://schemas.microsoft.com/office/powerpoint/2010/main" val="12136633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lgn="ctr">
              <a:defRPr/>
            </a:pPr>
            <a:r>
              <a:rPr lang="en-US" dirty="0" smtClean="0"/>
              <a:t>ASME S&amp;C Training Module A2. Standards and Certification Products</a:t>
            </a:r>
            <a:endParaRPr lang="en-US" dirty="0"/>
          </a:p>
        </p:txBody>
      </p:sp>
      <p:sp>
        <p:nvSpPr>
          <p:cNvPr id="3" name="Rectangle 6"/>
          <p:cNvSpPr>
            <a:spLocks noGrp="1" noChangeArrowheads="1"/>
          </p:cNvSpPr>
          <p:nvPr>
            <p:ph type="sldNum" sz="quarter" idx="11"/>
          </p:nvPr>
        </p:nvSpPr>
        <p:spPr>
          <a:ln/>
        </p:spPr>
        <p:txBody>
          <a:bodyPr/>
          <a:lstStyle>
            <a:lvl1pPr>
              <a:defRPr/>
            </a:lvl1pPr>
          </a:lstStyle>
          <a:p>
            <a:pPr>
              <a:defRPr/>
            </a:pPr>
            <a:fld id="{744FAA2A-B583-42A2-B8C9-8765CDD4EA13}" type="slidenum">
              <a:rPr lang="en-US"/>
              <a:pPr>
                <a:defRPr/>
              </a:pPr>
              <a:t>‹#›</a:t>
            </a:fld>
            <a:endParaRPr lang="en-US"/>
          </a:p>
        </p:txBody>
      </p:sp>
    </p:spTree>
    <p:extLst>
      <p:ext uri="{BB962C8B-B14F-4D97-AF65-F5344CB8AC3E}">
        <p14:creationId xmlns:p14="http://schemas.microsoft.com/office/powerpoint/2010/main" val="3299636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lgn="ctr">
              <a:defRPr/>
            </a:pPr>
            <a:r>
              <a:rPr lang="en-US" dirty="0" smtClean="0"/>
              <a:t>ASME S&amp;C Training Module A2. Standards and Certification Products</a:t>
            </a:r>
            <a:endParaRPr lang="en-US" dirty="0"/>
          </a:p>
        </p:txBody>
      </p:sp>
      <p:sp>
        <p:nvSpPr>
          <p:cNvPr id="6" name="Rectangle 6"/>
          <p:cNvSpPr>
            <a:spLocks noGrp="1" noChangeArrowheads="1"/>
          </p:cNvSpPr>
          <p:nvPr>
            <p:ph type="sldNum" sz="quarter" idx="11"/>
          </p:nvPr>
        </p:nvSpPr>
        <p:spPr>
          <a:ln/>
        </p:spPr>
        <p:txBody>
          <a:bodyPr/>
          <a:lstStyle>
            <a:lvl1pPr>
              <a:defRPr/>
            </a:lvl1pPr>
          </a:lstStyle>
          <a:p>
            <a:pPr>
              <a:defRPr/>
            </a:pPr>
            <a:fld id="{87191D77-FEEF-47EF-B5B4-E964D388CE91}" type="slidenum">
              <a:rPr lang="en-US"/>
              <a:pPr>
                <a:defRPr/>
              </a:pPr>
              <a:t>‹#›</a:t>
            </a:fld>
            <a:endParaRPr lang="en-US"/>
          </a:p>
        </p:txBody>
      </p:sp>
    </p:spTree>
    <p:extLst>
      <p:ext uri="{BB962C8B-B14F-4D97-AF65-F5344CB8AC3E}">
        <p14:creationId xmlns:p14="http://schemas.microsoft.com/office/powerpoint/2010/main" val="18043134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lgn="ctr">
              <a:defRPr/>
            </a:pPr>
            <a:r>
              <a:rPr lang="en-US" dirty="0" smtClean="0"/>
              <a:t>ASME S&amp;C Training Module A2. Standards and Certification Products</a:t>
            </a:r>
            <a:endParaRPr lang="en-US" dirty="0"/>
          </a:p>
        </p:txBody>
      </p:sp>
      <p:sp>
        <p:nvSpPr>
          <p:cNvPr id="6" name="Rectangle 6"/>
          <p:cNvSpPr>
            <a:spLocks noGrp="1" noChangeArrowheads="1"/>
          </p:cNvSpPr>
          <p:nvPr>
            <p:ph type="sldNum" sz="quarter" idx="11"/>
          </p:nvPr>
        </p:nvSpPr>
        <p:spPr>
          <a:ln/>
        </p:spPr>
        <p:txBody>
          <a:bodyPr/>
          <a:lstStyle>
            <a:lvl1pPr>
              <a:defRPr/>
            </a:lvl1pPr>
          </a:lstStyle>
          <a:p>
            <a:pPr>
              <a:defRPr/>
            </a:pPr>
            <a:fld id="{E0E44145-A000-4B7D-BF46-2C9BE3A9195D}" type="slidenum">
              <a:rPr lang="en-US"/>
              <a:pPr>
                <a:defRPr/>
              </a:pPr>
              <a:t>‹#›</a:t>
            </a:fld>
            <a:endParaRPr lang="en-US"/>
          </a:p>
        </p:txBody>
      </p:sp>
    </p:spTree>
    <p:extLst>
      <p:ext uri="{BB962C8B-B14F-4D97-AF65-F5344CB8AC3E}">
        <p14:creationId xmlns:p14="http://schemas.microsoft.com/office/powerpoint/2010/main" val="30866685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ags" Target="../tags/tag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342900"/>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dirty="0" smtClean="0"/>
              <a:t>Click to edit Master title style</a:t>
            </a:r>
          </a:p>
        </p:txBody>
      </p:sp>
      <p:sp>
        <p:nvSpPr>
          <p:cNvPr id="1027" name="Rectangle 3"/>
          <p:cNvSpPr>
            <a:spLocks noGrp="1" noChangeArrowheads="1"/>
          </p:cNvSpPr>
          <p:nvPr>
            <p:ph type="body" idx="1"/>
          </p:nvPr>
        </p:nvSpPr>
        <p:spPr bwMode="auto">
          <a:xfrm>
            <a:off x="990600" y="1600200"/>
            <a:ext cx="7467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100805" name="Rectangle 5"/>
          <p:cNvSpPr>
            <a:spLocks noGrp="1" noChangeArrowheads="1"/>
          </p:cNvSpPr>
          <p:nvPr>
            <p:ph type="ftr" sz="quarter" idx="3"/>
          </p:nvPr>
        </p:nvSpPr>
        <p:spPr bwMode="auto">
          <a:xfrm>
            <a:off x="1397000" y="6245225"/>
            <a:ext cx="60960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smtClean="0">
                <a:solidFill>
                  <a:srgbClr val="003399"/>
                </a:solidFill>
                <a:latin typeface="Tahoma" pitchFamily="34" charset="0"/>
                <a:ea typeface="Tahoma" pitchFamily="34" charset="0"/>
                <a:cs typeface="Tahoma" pitchFamily="34" charset="0"/>
              </a:defRPr>
            </a:lvl1pPr>
          </a:lstStyle>
          <a:p>
            <a:pPr algn="ctr">
              <a:defRPr/>
            </a:pPr>
            <a:r>
              <a:rPr lang="en-US" dirty="0" smtClean="0"/>
              <a:t>ASME S&amp;C Training Module A2. Standards and Certification Products</a:t>
            </a:r>
            <a:endParaRPr lang="en-US" dirty="0"/>
          </a:p>
        </p:txBody>
      </p:sp>
      <p:sp>
        <p:nvSpPr>
          <p:cNvPr id="1100806" name="Rectangle 6"/>
          <p:cNvSpPr>
            <a:spLocks noGrp="1" noChangeArrowheads="1"/>
          </p:cNvSpPr>
          <p:nvPr>
            <p:ph type="sldNum" sz="quarter" idx="4"/>
          </p:nvPr>
        </p:nvSpPr>
        <p:spPr bwMode="auto">
          <a:xfrm>
            <a:off x="787400" y="6245225"/>
            <a:ext cx="431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0" hangingPunct="0">
              <a:defRPr sz="1200">
                <a:solidFill>
                  <a:srgbClr val="003399"/>
                </a:solidFill>
                <a:latin typeface="+mn-lt"/>
              </a:defRPr>
            </a:lvl1pPr>
          </a:lstStyle>
          <a:p>
            <a:pPr>
              <a:defRPr/>
            </a:pPr>
            <a:fld id="{A021C5FC-66F8-43F1-8104-9F576B484D41}" type="slidenum">
              <a:rPr lang="en-US"/>
              <a:pPr>
                <a:defRPr/>
              </a:pPr>
              <a:t>‹#›</a:t>
            </a:fld>
            <a:endParaRPr lang="en-US"/>
          </a:p>
        </p:txBody>
      </p:sp>
      <p:pic>
        <p:nvPicPr>
          <p:cNvPr id="1030" name="Picture 7" descr="Picture2"/>
          <p:cNvPicPr>
            <a:picLocks noChangeAspect="1" noChangeArrowheads="1"/>
          </p:cNvPicPr>
          <p:nvPr>
            <p:custDataLst>
              <p:tags r:id="rId13"/>
            </p:custDataLst>
          </p:nvPr>
        </p:nvPicPr>
        <p:blipFill>
          <a:blip r:embed="rId14">
            <a:extLst>
              <a:ext uri="{28A0092B-C50C-407E-A947-70E740481C1C}">
                <a14:useLocalDpi xmlns:a14="http://schemas.microsoft.com/office/drawing/2010/main" val="0"/>
              </a:ext>
            </a:extLst>
          </a:blip>
          <a:srcRect/>
          <a:stretch>
            <a:fillRect/>
          </a:stretch>
        </p:blipFill>
        <p:spPr bwMode="auto">
          <a:xfrm>
            <a:off x="7888288" y="6242050"/>
            <a:ext cx="798512"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1" name="Line 8"/>
          <p:cNvSpPr>
            <a:spLocks noChangeShapeType="1"/>
          </p:cNvSpPr>
          <p:nvPr/>
        </p:nvSpPr>
        <p:spPr bwMode="auto">
          <a:xfrm>
            <a:off x="457200" y="6126163"/>
            <a:ext cx="8229600" cy="0"/>
          </a:xfrm>
          <a:prstGeom prst="line">
            <a:avLst/>
          </a:prstGeom>
          <a:noFill/>
          <a:ln w="9525">
            <a:solidFill>
              <a:srgbClr val="0066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32" name="Rectangle 9"/>
          <p:cNvSpPr>
            <a:spLocks noChangeArrowheads="1"/>
          </p:cNvSpPr>
          <p:nvPr/>
        </p:nvSpPr>
        <p:spPr bwMode="auto">
          <a:xfrm>
            <a:off x="3937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sz="1200">
                <a:solidFill>
                  <a:srgbClr val="003399"/>
                </a:solidFill>
                <a:latin typeface="Tahoma" pitchFamily="34" charset="0"/>
              </a:rPr>
              <a:t>Page</a:t>
            </a:r>
          </a:p>
        </p:txBody>
      </p:sp>
      <p:sp>
        <p:nvSpPr>
          <p:cNvPr id="9" name="TextBox 8"/>
          <p:cNvSpPr txBox="1">
            <a:spLocks noChangeArrowheads="1"/>
          </p:cNvSpPr>
          <p:nvPr/>
        </p:nvSpPr>
        <p:spPr bwMode="auto">
          <a:xfrm>
            <a:off x="311150" y="6481763"/>
            <a:ext cx="111408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en-US" sz="1200" dirty="0" smtClean="0">
                <a:solidFill>
                  <a:srgbClr val="004D9A"/>
                </a:solidFill>
                <a:latin typeface="+mn-lt"/>
              </a:rPr>
              <a:t> </a:t>
            </a:r>
            <a:r>
              <a:rPr lang="en-US" sz="1200" dirty="0" smtClean="0">
                <a:solidFill>
                  <a:srgbClr val="004D9A"/>
                </a:solidFill>
                <a:latin typeface="+mn-lt"/>
                <a:sym typeface="Symbol" pitchFamily="18" charset="2"/>
              </a:rPr>
              <a:t></a:t>
            </a:r>
            <a:r>
              <a:rPr lang="en-US" sz="1200" dirty="0" smtClean="0">
                <a:solidFill>
                  <a:srgbClr val="004D9A"/>
                </a:solidFill>
                <a:latin typeface="+mn-lt"/>
              </a:rPr>
              <a:t>ASME </a:t>
            </a:r>
            <a:r>
              <a:rPr lang="en-US" sz="1200" dirty="0" smtClean="0">
                <a:solidFill>
                  <a:srgbClr val="004D9A"/>
                </a:solidFill>
                <a:latin typeface="+mn-lt"/>
                <a:sym typeface="Symbol" pitchFamily="18" charset="2"/>
              </a:rPr>
              <a:t>2014</a:t>
            </a:r>
            <a:endParaRPr lang="en-US" sz="1200" dirty="0" smtClean="0">
              <a:solidFill>
                <a:srgbClr val="004D9A"/>
              </a:solidFill>
              <a:latin typeface="+mn-lt"/>
            </a:endParaRPr>
          </a:p>
        </p:txBody>
      </p:sp>
    </p:spTree>
  </p:cSld>
  <p:clrMap bg1="lt1" tx1="dk1" bg2="lt2" tx2="dk2" accent1="accent1" accent2="accent2" accent3="accent3" accent4="accent4" accent5="accent5" accent6="accent6" hlink="hlink" folHlink="folHlink"/>
  <p:sldLayoutIdLst>
    <p:sldLayoutId id="2147483855" r:id="rId1"/>
    <p:sldLayoutId id="2147483856" r:id="rId2"/>
    <p:sldLayoutId id="2147483865" r:id="rId3"/>
    <p:sldLayoutId id="2147483857" r:id="rId4"/>
    <p:sldLayoutId id="2147483858" r:id="rId5"/>
    <p:sldLayoutId id="2147483859" r:id="rId6"/>
    <p:sldLayoutId id="2147483860" r:id="rId7"/>
    <p:sldLayoutId id="2147483861" r:id="rId8"/>
    <p:sldLayoutId id="2147483862" r:id="rId9"/>
    <p:sldLayoutId id="2147483863" r:id="rId10"/>
    <p:sldLayoutId id="2147483864" r:id="rId11"/>
  </p:sldLayoutIdLst>
  <p:timing>
    <p:tnLst>
      <p:par>
        <p:cTn id="1" dur="indefinite" restart="never" nodeType="tmRoot"/>
      </p:par>
    </p:tnLst>
  </p:timing>
  <p:hf hdr="0" dt="0"/>
  <p:txStyles>
    <p:titleStyle>
      <a:lvl1pPr algn="ctr" rtl="0" eaLnBrk="0" fontAlgn="base" hangingPunct="0">
        <a:spcBef>
          <a:spcPct val="0"/>
        </a:spcBef>
        <a:spcAft>
          <a:spcPct val="0"/>
        </a:spcAft>
        <a:defRPr sz="3600">
          <a:solidFill>
            <a:srgbClr val="003399"/>
          </a:solidFill>
          <a:latin typeface="Tahoma" pitchFamily="34" charset="0"/>
          <a:ea typeface="Tahoma" pitchFamily="34" charset="0"/>
          <a:cs typeface="Tahoma" pitchFamily="34" charset="0"/>
        </a:defRPr>
      </a:lvl1pPr>
      <a:lvl2pPr algn="ctr" rtl="0" eaLnBrk="0" fontAlgn="base" hangingPunct="0">
        <a:spcBef>
          <a:spcPct val="0"/>
        </a:spcBef>
        <a:spcAft>
          <a:spcPct val="0"/>
        </a:spcAft>
        <a:defRPr sz="3600">
          <a:solidFill>
            <a:srgbClr val="003399"/>
          </a:solidFill>
          <a:latin typeface="Arial" charset="0"/>
        </a:defRPr>
      </a:lvl2pPr>
      <a:lvl3pPr algn="ctr" rtl="0" eaLnBrk="0" fontAlgn="base" hangingPunct="0">
        <a:spcBef>
          <a:spcPct val="0"/>
        </a:spcBef>
        <a:spcAft>
          <a:spcPct val="0"/>
        </a:spcAft>
        <a:defRPr sz="3600">
          <a:solidFill>
            <a:srgbClr val="003399"/>
          </a:solidFill>
          <a:latin typeface="Arial" charset="0"/>
        </a:defRPr>
      </a:lvl3pPr>
      <a:lvl4pPr algn="ctr" rtl="0" eaLnBrk="0" fontAlgn="base" hangingPunct="0">
        <a:spcBef>
          <a:spcPct val="0"/>
        </a:spcBef>
        <a:spcAft>
          <a:spcPct val="0"/>
        </a:spcAft>
        <a:defRPr sz="3600">
          <a:solidFill>
            <a:srgbClr val="003399"/>
          </a:solidFill>
          <a:latin typeface="Arial" charset="0"/>
        </a:defRPr>
      </a:lvl4pPr>
      <a:lvl5pPr algn="ctr" rtl="0" eaLnBrk="0" fontAlgn="base" hangingPunct="0">
        <a:spcBef>
          <a:spcPct val="0"/>
        </a:spcBef>
        <a:spcAft>
          <a:spcPct val="0"/>
        </a:spcAft>
        <a:defRPr sz="3600">
          <a:solidFill>
            <a:srgbClr val="003399"/>
          </a:solidFill>
          <a:latin typeface="Arial" charset="0"/>
        </a:defRPr>
      </a:lvl5pPr>
      <a:lvl6pPr marL="457200" algn="ctr" rtl="0" eaLnBrk="1" fontAlgn="base" hangingPunct="1">
        <a:spcBef>
          <a:spcPct val="0"/>
        </a:spcBef>
        <a:spcAft>
          <a:spcPct val="0"/>
        </a:spcAft>
        <a:defRPr sz="3600">
          <a:solidFill>
            <a:srgbClr val="003399"/>
          </a:solidFill>
          <a:latin typeface="Tahoma" pitchFamily="34" charset="0"/>
        </a:defRPr>
      </a:lvl6pPr>
      <a:lvl7pPr marL="914400" algn="ctr" rtl="0" eaLnBrk="1" fontAlgn="base" hangingPunct="1">
        <a:spcBef>
          <a:spcPct val="0"/>
        </a:spcBef>
        <a:spcAft>
          <a:spcPct val="0"/>
        </a:spcAft>
        <a:defRPr sz="3600">
          <a:solidFill>
            <a:srgbClr val="003399"/>
          </a:solidFill>
          <a:latin typeface="Tahoma" pitchFamily="34" charset="0"/>
        </a:defRPr>
      </a:lvl7pPr>
      <a:lvl8pPr marL="1371600" algn="ctr" rtl="0" eaLnBrk="1" fontAlgn="base" hangingPunct="1">
        <a:spcBef>
          <a:spcPct val="0"/>
        </a:spcBef>
        <a:spcAft>
          <a:spcPct val="0"/>
        </a:spcAft>
        <a:defRPr sz="3600">
          <a:solidFill>
            <a:srgbClr val="003399"/>
          </a:solidFill>
          <a:latin typeface="Tahoma" pitchFamily="34" charset="0"/>
        </a:defRPr>
      </a:lvl8pPr>
      <a:lvl9pPr marL="1828800" algn="ctr" rtl="0" eaLnBrk="1" fontAlgn="base" hangingPunct="1">
        <a:spcBef>
          <a:spcPct val="0"/>
        </a:spcBef>
        <a:spcAft>
          <a:spcPct val="0"/>
        </a:spcAft>
        <a:defRPr sz="3600">
          <a:solidFill>
            <a:srgbClr val="003399"/>
          </a:solidFill>
          <a:latin typeface="Tahoma" pitchFamily="34" charset="0"/>
        </a:defRPr>
      </a:lvl9pPr>
    </p:titleStyle>
    <p:bodyStyle>
      <a:lvl1pPr marL="342900" indent="-342900" algn="l" rtl="0" eaLnBrk="0" fontAlgn="base" hangingPunct="0">
        <a:spcBef>
          <a:spcPct val="20000"/>
        </a:spcBef>
        <a:spcAft>
          <a:spcPct val="0"/>
        </a:spcAft>
        <a:buChar char="•"/>
        <a:defRPr sz="2400">
          <a:solidFill>
            <a:srgbClr val="003399"/>
          </a:solidFill>
          <a:latin typeface="Tahoma" pitchFamily="34" charset="0"/>
          <a:ea typeface="Tahoma" pitchFamily="34" charset="0"/>
          <a:cs typeface="Tahoma" pitchFamily="34" charset="0"/>
        </a:defRPr>
      </a:lvl1pPr>
      <a:lvl2pPr marL="742950" indent="-285750" algn="l" rtl="0" eaLnBrk="0" fontAlgn="base" hangingPunct="0">
        <a:spcBef>
          <a:spcPct val="20000"/>
        </a:spcBef>
        <a:spcAft>
          <a:spcPct val="0"/>
        </a:spcAft>
        <a:buChar char="–"/>
        <a:defRPr sz="2200">
          <a:solidFill>
            <a:srgbClr val="003399"/>
          </a:solidFill>
          <a:latin typeface="Tahoma" pitchFamily="34" charset="0"/>
          <a:ea typeface="Tahoma" pitchFamily="34" charset="0"/>
          <a:cs typeface="Tahoma" pitchFamily="34" charset="0"/>
        </a:defRPr>
      </a:lvl2pPr>
      <a:lvl3pPr marL="1143000" indent="-228600" algn="l" rtl="0" eaLnBrk="0" fontAlgn="base" hangingPunct="0">
        <a:spcBef>
          <a:spcPct val="20000"/>
        </a:spcBef>
        <a:spcAft>
          <a:spcPct val="0"/>
        </a:spcAft>
        <a:buChar char="•"/>
        <a:defRPr sz="2000">
          <a:solidFill>
            <a:srgbClr val="003399"/>
          </a:solidFill>
          <a:latin typeface="Tahoma" pitchFamily="34" charset="0"/>
          <a:ea typeface="Tahoma" pitchFamily="34" charset="0"/>
          <a:cs typeface="Tahoma" pitchFamily="34" charset="0"/>
        </a:defRPr>
      </a:lvl3pPr>
      <a:lvl4pPr marL="1600200" indent="-228600" algn="l" rtl="0" eaLnBrk="0" fontAlgn="base" hangingPunct="0">
        <a:spcBef>
          <a:spcPct val="20000"/>
        </a:spcBef>
        <a:spcAft>
          <a:spcPct val="0"/>
        </a:spcAft>
        <a:buChar char="–"/>
        <a:defRPr sz="1800">
          <a:solidFill>
            <a:srgbClr val="003399"/>
          </a:solidFill>
          <a:latin typeface="Tahoma" pitchFamily="34" charset="0"/>
          <a:ea typeface="Tahoma" pitchFamily="34" charset="0"/>
          <a:cs typeface="Tahoma" pitchFamily="34" charset="0"/>
        </a:defRPr>
      </a:lvl4pPr>
      <a:lvl5pPr marL="2057400" indent="-228600" algn="l" rtl="0" eaLnBrk="0" fontAlgn="base" hangingPunct="0">
        <a:spcBef>
          <a:spcPct val="20000"/>
        </a:spcBef>
        <a:spcAft>
          <a:spcPct val="0"/>
        </a:spcAft>
        <a:buChar char="»"/>
        <a:defRPr sz="1600">
          <a:solidFill>
            <a:srgbClr val="003399"/>
          </a:solidFill>
          <a:latin typeface="Tahoma" pitchFamily="34" charset="0"/>
          <a:ea typeface="Tahoma" pitchFamily="34" charset="0"/>
          <a:cs typeface="Tahoma" pitchFamily="34" charset="0"/>
        </a:defRPr>
      </a:lvl5pPr>
      <a:lvl6pPr marL="2514600" indent="-228600" algn="l" rtl="0" eaLnBrk="1" fontAlgn="base" hangingPunct="1">
        <a:spcBef>
          <a:spcPct val="20000"/>
        </a:spcBef>
        <a:spcAft>
          <a:spcPct val="0"/>
        </a:spcAft>
        <a:buChar char="»"/>
        <a:defRPr sz="2000">
          <a:solidFill>
            <a:srgbClr val="003399"/>
          </a:solidFill>
          <a:latin typeface="+mn-lt"/>
        </a:defRPr>
      </a:lvl6pPr>
      <a:lvl7pPr marL="2971800" indent="-228600" algn="l" rtl="0" eaLnBrk="1" fontAlgn="base" hangingPunct="1">
        <a:spcBef>
          <a:spcPct val="20000"/>
        </a:spcBef>
        <a:spcAft>
          <a:spcPct val="0"/>
        </a:spcAft>
        <a:buChar char="»"/>
        <a:defRPr sz="2000">
          <a:solidFill>
            <a:srgbClr val="003399"/>
          </a:solidFill>
          <a:latin typeface="+mn-lt"/>
        </a:defRPr>
      </a:lvl7pPr>
      <a:lvl8pPr marL="3429000" indent="-228600" algn="l" rtl="0" eaLnBrk="1" fontAlgn="base" hangingPunct="1">
        <a:spcBef>
          <a:spcPct val="20000"/>
        </a:spcBef>
        <a:spcAft>
          <a:spcPct val="0"/>
        </a:spcAft>
        <a:buChar char="»"/>
        <a:defRPr sz="2000">
          <a:solidFill>
            <a:srgbClr val="003399"/>
          </a:solidFill>
          <a:latin typeface="+mn-lt"/>
        </a:defRPr>
      </a:lvl8pPr>
      <a:lvl9pPr marL="3886200" indent="-228600" algn="l" rtl="0" eaLnBrk="1" fontAlgn="base" hangingPunct="1">
        <a:spcBef>
          <a:spcPct val="20000"/>
        </a:spcBef>
        <a:spcAft>
          <a:spcPct val="0"/>
        </a:spcAft>
        <a:buChar char="»"/>
        <a:defRPr sz="2000">
          <a:solidFill>
            <a:srgbClr val="003399"/>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http://webstore.ansi.org/ansidocstore/default.asp" TargetMode="External"/><Relationship Id="rId7" Type="http://schemas.openxmlformats.org/officeDocument/2006/relationships/hyperlink" Target="http://cstools.asme.org/csconnect/CommitteePages.cfm?Committee=A01000000&amp;Action=7609" TargetMode="External"/><Relationship Id="rId2" Type="http://schemas.openxmlformats.org/officeDocument/2006/relationships/notesSlide" Target="../notesSlides/notesSlide29.xml"/><Relationship Id="rId1" Type="http://schemas.openxmlformats.org/officeDocument/2006/relationships/slideLayout" Target="../slideLayouts/slideLayout2.xml"/><Relationship Id="rId6" Type="http://schemas.openxmlformats.org/officeDocument/2006/relationships/hyperlink" Target="http://ts.nist.gov/ts/htdocs/210/215/fr-omba119.htm" TargetMode="External"/><Relationship Id="rId5" Type="http://schemas.openxmlformats.org/officeDocument/2006/relationships/hyperlink" Target="http://www.whitehouse.gov/omb/circulars/a119/a119.html" TargetMode="External"/><Relationship Id="rId4" Type="http://schemas.openxmlformats.org/officeDocument/2006/relationships/hyperlink" Target="http://www.iso.ch/iso/en/ISOOnline.frontpage"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5"/>
          <p:cNvSpPr>
            <a:spLocks noGrp="1"/>
          </p:cNvSpPr>
          <p:nvPr>
            <p:ph type="ctrTitle"/>
          </p:nvPr>
        </p:nvSpPr>
        <p:spPr>
          <a:xfrm>
            <a:off x="685800" y="2130425"/>
            <a:ext cx="7772400" cy="1870075"/>
          </a:xfrm>
        </p:spPr>
        <p:txBody>
          <a:bodyPr/>
          <a:lstStyle/>
          <a:p>
            <a:pPr eaLnBrk="1" hangingPunct="1"/>
            <a:r>
              <a:rPr lang="en-US" b="1" smtClean="0"/>
              <a:t>Standards and Certification </a:t>
            </a:r>
            <a:r>
              <a:rPr lang="en-US" b="1" smtClean="0">
                <a:solidFill>
                  <a:schemeClr val="accent2"/>
                </a:solidFill>
              </a:rPr>
              <a:t>Training</a:t>
            </a:r>
            <a:r>
              <a:rPr lang="en-US" sz="2800" b="1" smtClean="0"/>
              <a:t/>
            </a:r>
            <a:br>
              <a:rPr lang="en-US" sz="2800" b="1" smtClean="0"/>
            </a:br>
            <a:endParaRPr lang="en-US" sz="2800" b="1" smtClean="0"/>
          </a:p>
        </p:txBody>
      </p:sp>
      <p:sp>
        <p:nvSpPr>
          <p:cNvPr id="3075" name="Subtitle 6"/>
          <p:cNvSpPr>
            <a:spLocks noGrp="1"/>
          </p:cNvSpPr>
          <p:nvPr>
            <p:ph type="subTitle" idx="1"/>
          </p:nvPr>
        </p:nvSpPr>
        <p:spPr>
          <a:xfrm>
            <a:off x="787400" y="4229100"/>
            <a:ext cx="7442200" cy="1409700"/>
          </a:xfrm>
        </p:spPr>
        <p:txBody>
          <a:bodyPr/>
          <a:lstStyle/>
          <a:p>
            <a:pPr eaLnBrk="1" hangingPunct="1"/>
            <a:r>
              <a:rPr lang="en-US" sz="3200" dirty="0" smtClean="0"/>
              <a:t>Module A – Administrative</a:t>
            </a:r>
          </a:p>
          <a:p>
            <a:pPr eaLnBrk="1" hangingPunct="1"/>
            <a:r>
              <a:rPr lang="en-US" sz="3200" dirty="0" smtClean="0"/>
              <a:t>A2.	Standards and Certification Products</a:t>
            </a:r>
          </a:p>
        </p:txBody>
      </p:sp>
      <p:pic>
        <p:nvPicPr>
          <p:cNvPr id="3076" name="Picture 7"/>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306763" y="342900"/>
            <a:ext cx="2622550" cy="1563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Footer Placeholder 1"/>
          <p:cNvSpPr>
            <a:spLocks noGrp="1"/>
          </p:cNvSpPr>
          <p:nvPr>
            <p:ph type="ftr" sz="quarter" idx="10"/>
          </p:nvPr>
        </p:nvSpPr>
        <p:spPr/>
        <p:txBody>
          <a:bodyPr/>
          <a:lstStyle/>
          <a:p>
            <a:pPr algn="ctr">
              <a:defRPr/>
            </a:pPr>
            <a:r>
              <a:rPr lang="en-US" dirty="0" smtClean="0"/>
              <a:t>ASME S&amp;C Training Module A2. Standards and Certification Products</a:t>
            </a:r>
            <a:endParaRPr lang="en-US" dirty="0"/>
          </a:p>
        </p:txBody>
      </p:sp>
      <p:sp>
        <p:nvSpPr>
          <p:cNvPr id="3" name="Slide Number Placeholder 2"/>
          <p:cNvSpPr>
            <a:spLocks noGrp="1"/>
          </p:cNvSpPr>
          <p:nvPr>
            <p:ph type="sldNum" sz="quarter" idx="11"/>
          </p:nvPr>
        </p:nvSpPr>
        <p:spPr/>
        <p:txBody>
          <a:bodyPr/>
          <a:lstStyle/>
          <a:p>
            <a:pPr>
              <a:defRPr/>
            </a:pPr>
            <a:fld id="{C7AE2F7F-7AE2-4B64-8B47-67A1C9961219}" type="slidenum">
              <a:rPr lang="en-US" smtClean="0"/>
              <a:pPr>
                <a:defRPr/>
              </a:pPr>
              <a:t>0</a:t>
            </a:fld>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609600" y="228600"/>
            <a:ext cx="8001000" cy="1066800"/>
          </a:xfrm>
        </p:spPr>
        <p:txBody>
          <a:bodyPr/>
          <a:lstStyle/>
          <a:p>
            <a:pPr eaLnBrk="1" hangingPunct="1"/>
            <a:r>
              <a:rPr lang="en-US" smtClean="0"/>
              <a:t>“STANDARD”</a:t>
            </a:r>
            <a:br>
              <a:rPr lang="en-US" smtClean="0"/>
            </a:br>
            <a:r>
              <a:rPr lang="en-US" smtClean="0"/>
              <a:t> </a:t>
            </a:r>
            <a:r>
              <a:rPr lang="en-US" sz="2400" smtClean="0"/>
              <a:t>(ASME)</a:t>
            </a:r>
          </a:p>
        </p:txBody>
      </p:sp>
      <p:sp>
        <p:nvSpPr>
          <p:cNvPr id="7" name="Footer Placeholder 3"/>
          <p:cNvSpPr>
            <a:spLocks noGrp="1"/>
          </p:cNvSpPr>
          <p:nvPr>
            <p:ph type="ftr" sz="quarter" idx="10"/>
          </p:nvPr>
        </p:nvSpPr>
        <p:spPr/>
        <p:txBody>
          <a:bodyPr/>
          <a:lstStyle/>
          <a:p>
            <a:pPr algn="ctr">
              <a:defRPr/>
            </a:pPr>
            <a:r>
              <a:rPr lang="en-US" dirty="0" smtClean="0"/>
              <a:t>ASME S&amp;C Training Module A2. Standards and Certification Products</a:t>
            </a:r>
            <a:endParaRPr lang="en-US" dirty="0"/>
          </a:p>
        </p:txBody>
      </p:sp>
      <p:sp>
        <p:nvSpPr>
          <p:cNvPr id="8" name="Slide Number Placeholder 4"/>
          <p:cNvSpPr>
            <a:spLocks noGrp="1"/>
          </p:cNvSpPr>
          <p:nvPr>
            <p:ph type="sldNum" sz="quarter" idx="11"/>
          </p:nvPr>
        </p:nvSpPr>
        <p:spPr/>
        <p:txBody>
          <a:bodyPr/>
          <a:lstStyle/>
          <a:p>
            <a:pPr>
              <a:defRPr/>
            </a:pPr>
            <a:fld id="{9FB9736B-AD4F-4D18-8408-5358E3DB5874}" type="slidenum">
              <a:rPr lang="en-US"/>
              <a:pPr>
                <a:defRPr/>
              </a:pPr>
              <a:t>9</a:t>
            </a:fld>
            <a:endParaRPr lang="en-US"/>
          </a:p>
        </p:txBody>
      </p:sp>
      <p:sp>
        <p:nvSpPr>
          <p:cNvPr id="12293" name="Text Box 3"/>
          <p:cNvSpPr txBox="1">
            <a:spLocks noChangeArrowheads="1"/>
          </p:cNvSpPr>
          <p:nvPr/>
        </p:nvSpPr>
        <p:spPr bwMode="auto">
          <a:xfrm>
            <a:off x="457200" y="1304925"/>
            <a:ext cx="8305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tx1"/>
                  </a:outerShdw>
                </a:effectLst>
              </a14:hiddenEffects>
            </a:ext>
          </a:extLst>
        </p:spPr>
        <p:txBody>
          <a:bodyPr>
            <a:spAutoFit/>
          </a:bodyPr>
          <a:lstStyle>
            <a:lvl1pPr>
              <a:defRPr sz="2400">
                <a:solidFill>
                  <a:schemeClr val="tx1"/>
                </a:solidFill>
                <a:latin typeface="Times"/>
              </a:defRPr>
            </a:lvl1pPr>
            <a:lvl2pPr marL="742950" indent="-285750">
              <a:defRPr sz="2400">
                <a:solidFill>
                  <a:schemeClr val="tx1"/>
                </a:solidFill>
                <a:latin typeface="Times"/>
              </a:defRPr>
            </a:lvl2pPr>
            <a:lvl3pPr marL="1143000" indent="-228600">
              <a:defRPr sz="2400">
                <a:solidFill>
                  <a:schemeClr val="tx1"/>
                </a:solidFill>
                <a:latin typeface="Times"/>
              </a:defRPr>
            </a:lvl3pPr>
            <a:lvl4pPr marL="1600200" indent="-228600">
              <a:defRPr sz="2400">
                <a:solidFill>
                  <a:schemeClr val="tx1"/>
                </a:solidFill>
                <a:latin typeface="Times"/>
              </a:defRPr>
            </a:lvl4pPr>
            <a:lvl5pPr marL="2057400" indent="-228600">
              <a:defRPr sz="2400">
                <a:solidFill>
                  <a:schemeClr val="tx1"/>
                </a:solidFill>
                <a:latin typeface="Times"/>
              </a:defRPr>
            </a:lvl5pPr>
            <a:lvl6pPr marL="2514600" indent="-228600" eaLnBrk="0" fontAlgn="base" hangingPunct="0">
              <a:spcBef>
                <a:spcPct val="0"/>
              </a:spcBef>
              <a:spcAft>
                <a:spcPct val="0"/>
              </a:spcAft>
              <a:defRPr sz="2400">
                <a:solidFill>
                  <a:schemeClr val="tx1"/>
                </a:solidFill>
                <a:latin typeface="Times"/>
              </a:defRPr>
            </a:lvl6pPr>
            <a:lvl7pPr marL="2971800" indent="-228600" eaLnBrk="0" fontAlgn="base" hangingPunct="0">
              <a:spcBef>
                <a:spcPct val="0"/>
              </a:spcBef>
              <a:spcAft>
                <a:spcPct val="0"/>
              </a:spcAft>
              <a:defRPr sz="2400">
                <a:solidFill>
                  <a:schemeClr val="tx1"/>
                </a:solidFill>
                <a:latin typeface="Times"/>
              </a:defRPr>
            </a:lvl7pPr>
            <a:lvl8pPr marL="3429000" indent="-228600" eaLnBrk="0" fontAlgn="base" hangingPunct="0">
              <a:spcBef>
                <a:spcPct val="0"/>
              </a:spcBef>
              <a:spcAft>
                <a:spcPct val="0"/>
              </a:spcAft>
              <a:defRPr sz="2400">
                <a:solidFill>
                  <a:schemeClr val="tx1"/>
                </a:solidFill>
                <a:latin typeface="Times"/>
              </a:defRPr>
            </a:lvl8pPr>
            <a:lvl9pPr marL="3886200" indent="-228600" eaLnBrk="0" fontAlgn="base" hangingPunct="0">
              <a:spcBef>
                <a:spcPct val="0"/>
              </a:spcBef>
              <a:spcAft>
                <a:spcPct val="0"/>
              </a:spcAft>
              <a:defRPr sz="2400">
                <a:solidFill>
                  <a:schemeClr val="tx1"/>
                </a:solidFill>
                <a:latin typeface="Times"/>
              </a:defRPr>
            </a:lvl9pPr>
          </a:lstStyle>
          <a:p>
            <a:pPr>
              <a:spcBef>
                <a:spcPct val="50000"/>
              </a:spcBef>
            </a:pPr>
            <a:r>
              <a:rPr lang="en-US" b="1" dirty="0">
                <a:solidFill>
                  <a:srgbClr val="003399"/>
                </a:solidFill>
                <a:latin typeface="Arial" charset="0"/>
                <a:cs typeface="Times New Roman" pitchFamily="18" charset="0"/>
              </a:rPr>
              <a:t>Definition</a:t>
            </a:r>
          </a:p>
        </p:txBody>
      </p:sp>
      <p:sp>
        <p:nvSpPr>
          <p:cNvPr id="12294" name="Text Box 4"/>
          <p:cNvSpPr txBox="1">
            <a:spLocks noChangeArrowheads="1"/>
          </p:cNvSpPr>
          <p:nvPr/>
        </p:nvSpPr>
        <p:spPr bwMode="auto">
          <a:xfrm>
            <a:off x="800100" y="1965325"/>
            <a:ext cx="8259763" cy="37240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hlink"/>
                </a:solidFill>
                <a:miter lim="800000"/>
                <a:headEnd/>
                <a:tailEnd/>
              </a14:hiddenLine>
            </a:ext>
            <a:ext uri="{AF507438-7753-43E0-B8FC-AC1667EBCBE1}">
              <a14:hiddenEffects xmlns:a14="http://schemas.microsoft.com/office/drawing/2010/main">
                <a:effectLst>
                  <a:outerShdw dist="35921" dir="2700000" algn="ctr" rotWithShape="0">
                    <a:schemeClr val="tx1"/>
                  </a:outerShdw>
                </a:effectLst>
              </a14:hiddenEffects>
            </a:ext>
          </a:extLst>
        </p:spPr>
        <p:txBody>
          <a:bodyPr>
            <a:spAutoFit/>
          </a:bodyPr>
          <a:lstStyle>
            <a:lvl1pPr>
              <a:tabLst>
                <a:tab pos="293688" algn="l"/>
              </a:tabLst>
              <a:defRPr sz="2400">
                <a:solidFill>
                  <a:schemeClr val="tx1"/>
                </a:solidFill>
                <a:latin typeface="Times"/>
              </a:defRPr>
            </a:lvl1pPr>
            <a:lvl2pPr marL="742950" indent="-285750">
              <a:tabLst>
                <a:tab pos="293688" algn="l"/>
              </a:tabLst>
              <a:defRPr sz="2400">
                <a:solidFill>
                  <a:schemeClr val="tx1"/>
                </a:solidFill>
                <a:latin typeface="Times"/>
              </a:defRPr>
            </a:lvl2pPr>
            <a:lvl3pPr marL="1143000" indent="-228600">
              <a:tabLst>
                <a:tab pos="293688" algn="l"/>
              </a:tabLst>
              <a:defRPr sz="2400">
                <a:solidFill>
                  <a:schemeClr val="tx1"/>
                </a:solidFill>
                <a:latin typeface="Times"/>
              </a:defRPr>
            </a:lvl3pPr>
            <a:lvl4pPr marL="1600200" indent="-228600">
              <a:tabLst>
                <a:tab pos="293688" algn="l"/>
              </a:tabLst>
              <a:defRPr sz="2400">
                <a:solidFill>
                  <a:schemeClr val="tx1"/>
                </a:solidFill>
                <a:latin typeface="Times"/>
              </a:defRPr>
            </a:lvl4pPr>
            <a:lvl5pPr marL="2057400" indent="-228600">
              <a:tabLst>
                <a:tab pos="293688" algn="l"/>
              </a:tabLst>
              <a:defRPr sz="2400">
                <a:solidFill>
                  <a:schemeClr val="tx1"/>
                </a:solidFill>
                <a:latin typeface="Times"/>
              </a:defRPr>
            </a:lvl5pPr>
            <a:lvl6pPr marL="2514600" indent="-228600" eaLnBrk="0" fontAlgn="base" hangingPunct="0">
              <a:spcBef>
                <a:spcPct val="0"/>
              </a:spcBef>
              <a:spcAft>
                <a:spcPct val="0"/>
              </a:spcAft>
              <a:tabLst>
                <a:tab pos="293688" algn="l"/>
              </a:tabLst>
              <a:defRPr sz="2400">
                <a:solidFill>
                  <a:schemeClr val="tx1"/>
                </a:solidFill>
                <a:latin typeface="Times"/>
              </a:defRPr>
            </a:lvl6pPr>
            <a:lvl7pPr marL="2971800" indent="-228600" eaLnBrk="0" fontAlgn="base" hangingPunct="0">
              <a:spcBef>
                <a:spcPct val="0"/>
              </a:spcBef>
              <a:spcAft>
                <a:spcPct val="0"/>
              </a:spcAft>
              <a:tabLst>
                <a:tab pos="293688" algn="l"/>
              </a:tabLst>
              <a:defRPr sz="2400">
                <a:solidFill>
                  <a:schemeClr val="tx1"/>
                </a:solidFill>
                <a:latin typeface="Times"/>
              </a:defRPr>
            </a:lvl7pPr>
            <a:lvl8pPr marL="3429000" indent="-228600" eaLnBrk="0" fontAlgn="base" hangingPunct="0">
              <a:spcBef>
                <a:spcPct val="0"/>
              </a:spcBef>
              <a:spcAft>
                <a:spcPct val="0"/>
              </a:spcAft>
              <a:tabLst>
                <a:tab pos="293688" algn="l"/>
              </a:tabLst>
              <a:defRPr sz="2400">
                <a:solidFill>
                  <a:schemeClr val="tx1"/>
                </a:solidFill>
                <a:latin typeface="Times"/>
              </a:defRPr>
            </a:lvl8pPr>
            <a:lvl9pPr marL="3886200" indent="-228600" eaLnBrk="0" fontAlgn="base" hangingPunct="0">
              <a:spcBef>
                <a:spcPct val="0"/>
              </a:spcBef>
              <a:spcAft>
                <a:spcPct val="0"/>
              </a:spcAft>
              <a:tabLst>
                <a:tab pos="293688" algn="l"/>
              </a:tabLst>
              <a:defRPr sz="2400">
                <a:solidFill>
                  <a:schemeClr val="tx1"/>
                </a:solidFill>
                <a:latin typeface="Times"/>
              </a:defRPr>
            </a:lvl9pPr>
          </a:lstStyle>
          <a:p>
            <a:pPr>
              <a:spcBef>
                <a:spcPct val="50000"/>
              </a:spcBef>
            </a:pPr>
            <a:r>
              <a:rPr lang="en-US" dirty="0">
                <a:solidFill>
                  <a:srgbClr val="003399"/>
                </a:solidFill>
                <a:latin typeface="Tahoma" pitchFamily="34" charset="0"/>
                <a:ea typeface="Tahoma" pitchFamily="34" charset="0"/>
                <a:cs typeface="Tahoma" pitchFamily="34" charset="0"/>
              </a:rPr>
              <a:t>A set of technical definitions, instructions, rules, guidelines, or characteristics set forth to provide consistent and comparable results, including:</a:t>
            </a:r>
          </a:p>
          <a:p>
            <a:pPr>
              <a:spcBef>
                <a:spcPts val="600"/>
              </a:spcBef>
              <a:buFontTx/>
              <a:buChar char="•"/>
            </a:pPr>
            <a:r>
              <a:rPr lang="en-US" dirty="0">
                <a:solidFill>
                  <a:srgbClr val="003399"/>
                </a:solidFill>
                <a:latin typeface="Tahoma" pitchFamily="34" charset="0"/>
                <a:ea typeface="Tahoma" pitchFamily="34" charset="0"/>
                <a:cs typeface="Tahoma" pitchFamily="34" charset="0"/>
              </a:rPr>
              <a:t>	Items manufactured uniformly, providing for interchangeability</a:t>
            </a:r>
          </a:p>
          <a:p>
            <a:pPr>
              <a:spcBef>
                <a:spcPts val="600"/>
              </a:spcBef>
              <a:buFontTx/>
              <a:buChar char="•"/>
            </a:pPr>
            <a:r>
              <a:rPr lang="en-US" dirty="0">
                <a:solidFill>
                  <a:srgbClr val="003399"/>
                </a:solidFill>
                <a:latin typeface="Tahoma" pitchFamily="34" charset="0"/>
                <a:ea typeface="Tahoma" pitchFamily="34" charset="0"/>
                <a:cs typeface="Tahoma" pitchFamily="34" charset="0"/>
              </a:rPr>
              <a:t>	Tests and analyses conducted reliably, minimizing the 	uncertainty of the results</a:t>
            </a:r>
          </a:p>
          <a:p>
            <a:pPr>
              <a:spcBef>
                <a:spcPts val="600"/>
              </a:spcBef>
              <a:spcAft>
                <a:spcPts val="600"/>
              </a:spcAft>
              <a:buFontTx/>
              <a:buChar char="•"/>
            </a:pPr>
            <a:r>
              <a:rPr lang="en-US" dirty="0">
                <a:solidFill>
                  <a:srgbClr val="003399"/>
                </a:solidFill>
                <a:latin typeface="Tahoma" pitchFamily="34" charset="0"/>
                <a:ea typeface="Tahoma" pitchFamily="34" charset="0"/>
                <a:cs typeface="Tahoma" pitchFamily="34" charset="0"/>
              </a:rPr>
              <a:t>	Facilities designed and constructed for safe operation</a:t>
            </a:r>
          </a:p>
          <a:p>
            <a:r>
              <a:rPr lang="en-US" dirty="0" smtClean="0">
                <a:solidFill>
                  <a:srgbClr val="003399"/>
                </a:solidFill>
                <a:latin typeface="Tahoma" pitchFamily="34" charset="0"/>
                <a:ea typeface="Tahoma" pitchFamily="34" charset="0"/>
                <a:cs typeface="Tahoma" pitchFamily="34" charset="0"/>
              </a:rPr>
              <a:t>By </a:t>
            </a:r>
            <a:r>
              <a:rPr lang="en-US" dirty="0">
                <a:solidFill>
                  <a:srgbClr val="003399"/>
                </a:solidFill>
                <a:latin typeface="Tahoma" pitchFamily="34" charset="0"/>
                <a:ea typeface="Tahoma" pitchFamily="34" charset="0"/>
                <a:cs typeface="Tahoma" pitchFamily="34" charset="0"/>
              </a:rPr>
              <a:t>custom, some standards are called codes.</a:t>
            </a:r>
          </a:p>
        </p:txBody>
      </p:sp>
      <p:sp>
        <p:nvSpPr>
          <p:cNvPr id="12295" name="Text Box 5"/>
          <p:cNvSpPr txBox="1">
            <a:spLocks noChangeArrowheads="1"/>
          </p:cNvSpPr>
          <p:nvPr/>
        </p:nvSpPr>
        <p:spPr bwMode="auto">
          <a:xfrm>
            <a:off x="774700" y="3124200"/>
            <a:ext cx="83693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tx1"/>
                  </a:outerShdw>
                </a:effectLst>
              </a14:hiddenEffects>
            </a:ext>
          </a:extLst>
        </p:spPr>
        <p:txBody>
          <a:bodyPr>
            <a:spAutoFit/>
          </a:bodyPr>
          <a:lstStyle>
            <a:lvl1pPr marL="287338" indent="-287338">
              <a:defRPr sz="2400">
                <a:solidFill>
                  <a:schemeClr val="tx1"/>
                </a:solidFill>
                <a:latin typeface="Times"/>
              </a:defRPr>
            </a:lvl1pPr>
            <a:lvl2pPr marL="742950" indent="-285750">
              <a:defRPr sz="2400">
                <a:solidFill>
                  <a:schemeClr val="tx1"/>
                </a:solidFill>
                <a:latin typeface="Times"/>
              </a:defRPr>
            </a:lvl2pPr>
            <a:lvl3pPr marL="1143000" indent="-228600">
              <a:defRPr sz="2400">
                <a:solidFill>
                  <a:schemeClr val="tx1"/>
                </a:solidFill>
                <a:latin typeface="Times"/>
              </a:defRPr>
            </a:lvl3pPr>
            <a:lvl4pPr marL="1600200" indent="-228600">
              <a:defRPr sz="2400">
                <a:solidFill>
                  <a:schemeClr val="tx1"/>
                </a:solidFill>
                <a:latin typeface="Times"/>
              </a:defRPr>
            </a:lvl4pPr>
            <a:lvl5pPr marL="2057400" indent="-228600">
              <a:defRPr sz="2400">
                <a:solidFill>
                  <a:schemeClr val="tx1"/>
                </a:solidFill>
                <a:latin typeface="Times"/>
              </a:defRPr>
            </a:lvl5pPr>
            <a:lvl6pPr marL="2514600" indent="-228600" eaLnBrk="0" fontAlgn="base" hangingPunct="0">
              <a:spcBef>
                <a:spcPct val="0"/>
              </a:spcBef>
              <a:spcAft>
                <a:spcPct val="0"/>
              </a:spcAft>
              <a:defRPr sz="2400">
                <a:solidFill>
                  <a:schemeClr val="tx1"/>
                </a:solidFill>
                <a:latin typeface="Times"/>
              </a:defRPr>
            </a:lvl6pPr>
            <a:lvl7pPr marL="2971800" indent="-228600" eaLnBrk="0" fontAlgn="base" hangingPunct="0">
              <a:spcBef>
                <a:spcPct val="0"/>
              </a:spcBef>
              <a:spcAft>
                <a:spcPct val="0"/>
              </a:spcAft>
              <a:defRPr sz="2400">
                <a:solidFill>
                  <a:schemeClr val="tx1"/>
                </a:solidFill>
                <a:latin typeface="Times"/>
              </a:defRPr>
            </a:lvl7pPr>
            <a:lvl8pPr marL="3429000" indent="-228600" eaLnBrk="0" fontAlgn="base" hangingPunct="0">
              <a:spcBef>
                <a:spcPct val="0"/>
              </a:spcBef>
              <a:spcAft>
                <a:spcPct val="0"/>
              </a:spcAft>
              <a:defRPr sz="2400">
                <a:solidFill>
                  <a:schemeClr val="tx1"/>
                </a:solidFill>
                <a:latin typeface="Times"/>
              </a:defRPr>
            </a:lvl8pPr>
            <a:lvl9pPr marL="3886200" indent="-228600" eaLnBrk="0" fontAlgn="base" hangingPunct="0">
              <a:spcBef>
                <a:spcPct val="0"/>
              </a:spcBef>
              <a:spcAft>
                <a:spcPct val="0"/>
              </a:spcAft>
              <a:defRPr sz="2400">
                <a:solidFill>
                  <a:schemeClr val="tx1"/>
                </a:solidFill>
                <a:latin typeface="Times"/>
              </a:defRPr>
            </a:lvl9pPr>
          </a:lstStyle>
          <a:p>
            <a:pPr>
              <a:spcBef>
                <a:spcPct val="50000"/>
              </a:spcBef>
              <a:buFontTx/>
              <a:buChar char="•"/>
            </a:pPr>
            <a:endParaRPr lang="en-US" sz="2000" b="1">
              <a:solidFill>
                <a:schemeClr val="hlink"/>
              </a:solidFill>
              <a:latin typeface="Arial" charset="0"/>
              <a:cs typeface="Times New Roman" pitchFamily="18" charset="0"/>
            </a:endParaRPr>
          </a:p>
        </p:txBody>
      </p:sp>
      <p:sp>
        <p:nvSpPr>
          <p:cNvPr id="12296" name="Rectangle 6"/>
          <p:cNvSpPr>
            <a:spLocks noChangeArrowheads="1"/>
          </p:cNvSpPr>
          <p:nvPr/>
        </p:nvSpPr>
        <p:spPr bwMode="auto">
          <a:xfrm>
            <a:off x="457200" y="5181600"/>
            <a:ext cx="77835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tx1"/>
                  </a:outerShdw>
                </a:effectLst>
              </a14:hiddenEffects>
            </a:ext>
          </a:extLst>
        </p:spPr>
        <p:txBody>
          <a:bodyPr>
            <a:spAutoFit/>
          </a:bodyPr>
          <a:lstStyle/>
          <a:p>
            <a:pPr>
              <a:spcBef>
                <a:spcPct val="20000"/>
              </a:spcBef>
              <a:buClr>
                <a:schemeClr val="tx1"/>
              </a:buClr>
            </a:pPr>
            <a:endParaRPr lang="en-US" b="1">
              <a:latin typeface="Arial" charset="0"/>
              <a:cs typeface="Times New Roman" pitchFamily="18"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en-US" smtClean="0"/>
              <a:t>IMPACT OF CODES AND STANDARDS</a:t>
            </a:r>
          </a:p>
        </p:txBody>
      </p:sp>
      <p:sp>
        <p:nvSpPr>
          <p:cNvPr id="15363" name="Rectangle 3"/>
          <p:cNvSpPr>
            <a:spLocks noGrp="1" noChangeArrowheads="1"/>
          </p:cNvSpPr>
          <p:nvPr>
            <p:ph idx="1"/>
          </p:nvPr>
        </p:nvSpPr>
        <p:spPr>
          <a:xfrm>
            <a:off x="457200" y="1314450"/>
            <a:ext cx="8229600" cy="3962400"/>
          </a:xfrm>
        </p:spPr>
        <p:txBody>
          <a:bodyPr/>
          <a:lstStyle/>
          <a:p>
            <a:pPr eaLnBrk="1" hangingPunct="1"/>
            <a:r>
              <a:rPr lang="en-US" dirty="0" smtClean="0"/>
              <a:t>Affects all interested parties for the given piece of equipment, work process or technology such as:</a:t>
            </a:r>
          </a:p>
          <a:p>
            <a:pPr lvl="1" eaLnBrk="1" hangingPunct="1">
              <a:lnSpc>
                <a:spcPct val="90000"/>
              </a:lnSpc>
            </a:pPr>
            <a:r>
              <a:rPr lang="en-US" dirty="0" smtClean="0"/>
              <a:t>Manufacturers</a:t>
            </a:r>
          </a:p>
          <a:p>
            <a:pPr lvl="1" eaLnBrk="1" hangingPunct="1">
              <a:lnSpc>
                <a:spcPct val="90000"/>
              </a:lnSpc>
            </a:pPr>
            <a:r>
              <a:rPr lang="en-US" dirty="0" smtClean="0"/>
              <a:t>Installers</a:t>
            </a:r>
          </a:p>
          <a:p>
            <a:pPr lvl="1" eaLnBrk="1" hangingPunct="1">
              <a:lnSpc>
                <a:spcPct val="90000"/>
              </a:lnSpc>
            </a:pPr>
            <a:r>
              <a:rPr lang="en-US" dirty="0" smtClean="0"/>
              <a:t>Enforcing Authorities &amp; Inspection Agencies</a:t>
            </a:r>
          </a:p>
          <a:p>
            <a:pPr lvl="1" eaLnBrk="1" hangingPunct="1">
              <a:lnSpc>
                <a:spcPct val="90000"/>
              </a:lnSpc>
            </a:pPr>
            <a:r>
              <a:rPr lang="en-US" dirty="0" smtClean="0"/>
              <a:t>Specialists having expert knowledge</a:t>
            </a:r>
          </a:p>
          <a:p>
            <a:pPr lvl="1" eaLnBrk="1" hangingPunct="1">
              <a:lnSpc>
                <a:spcPct val="90000"/>
              </a:lnSpc>
            </a:pPr>
            <a:r>
              <a:rPr lang="en-US" dirty="0" smtClean="0"/>
              <a:t>Designers</a:t>
            </a:r>
          </a:p>
          <a:p>
            <a:pPr lvl="1" eaLnBrk="1" hangingPunct="1">
              <a:lnSpc>
                <a:spcPct val="90000"/>
              </a:lnSpc>
            </a:pPr>
            <a:r>
              <a:rPr lang="en-US" dirty="0" smtClean="0"/>
              <a:t>Users or owners of equipment</a:t>
            </a:r>
          </a:p>
          <a:p>
            <a:pPr eaLnBrk="1" hangingPunct="1"/>
            <a:r>
              <a:rPr lang="en-US" dirty="0" smtClean="0"/>
              <a:t>Market impact has legal implications</a:t>
            </a:r>
          </a:p>
          <a:p>
            <a:pPr eaLnBrk="1" hangingPunct="1"/>
            <a:r>
              <a:rPr lang="en-US" dirty="0" smtClean="0"/>
              <a:t>Basis for regulatory requirements</a:t>
            </a:r>
          </a:p>
          <a:p>
            <a:pPr eaLnBrk="1" hangingPunct="1"/>
            <a:endParaRPr lang="en-US" dirty="0" smtClean="0"/>
          </a:p>
        </p:txBody>
      </p:sp>
      <p:sp>
        <p:nvSpPr>
          <p:cNvPr id="4" name="Footer Placeholder 3"/>
          <p:cNvSpPr>
            <a:spLocks noGrp="1"/>
          </p:cNvSpPr>
          <p:nvPr>
            <p:ph type="ftr" sz="quarter" idx="10"/>
          </p:nvPr>
        </p:nvSpPr>
        <p:spPr/>
        <p:txBody>
          <a:bodyPr/>
          <a:lstStyle/>
          <a:p>
            <a:pPr algn="ctr">
              <a:defRPr/>
            </a:pPr>
            <a:r>
              <a:rPr lang="en-US" dirty="0" smtClean="0"/>
              <a:t>ASME S&amp;C Training Module A2. Standards and Certification Products</a:t>
            </a:r>
            <a:endParaRPr lang="en-US" dirty="0"/>
          </a:p>
        </p:txBody>
      </p:sp>
      <p:sp>
        <p:nvSpPr>
          <p:cNvPr id="5" name="Slide Number Placeholder 4"/>
          <p:cNvSpPr>
            <a:spLocks noGrp="1"/>
          </p:cNvSpPr>
          <p:nvPr>
            <p:ph type="sldNum" sz="quarter" idx="11"/>
          </p:nvPr>
        </p:nvSpPr>
        <p:spPr/>
        <p:txBody>
          <a:bodyPr/>
          <a:lstStyle/>
          <a:p>
            <a:pPr>
              <a:defRPr/>
            </a:pPr>
            <a:fld id="{786442B5-3597-4BCE-9F05-5DE775823902}" type="slidenum">
              <a:rPr lang="en-US"/>
              <a:pPr>
                <a:defRPr/>
              </a:pPr>
              <a:t>10</a:t>
            </a:fld>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457200" y="304800"/>
            <a:ext cx="8077200" cy="914400"/>
          </a:xfrm>
        </p:spPr>
        <p:txBody>
          <a:bodyPr/>
          <a:lstStyle/>
          <a:p>
            <a:pPr eaLnBrk="1" hangingPunct="1"/>
            <a:r>
              <a:rPr lang="en-US" smtClean="0"/>
              <a:t>ASME CODES AND STANDARDS</a:t>
            </a:r>
          </a:p>
        </p:txBody>
      </p:sp>
      <p:sp>
        <p:nvSpPr>
          <p:cNvPr id="13315" name="Rectangle 3"/>
          <p:cNvSpPr>
            <a:spLocks noGrp="1" noChangeArrowheads="1"/>
          </p:cNvSpPr>
          <p:nvPr>
            <p:ph idx="1"/>
          </p:nvPr>
        </p:nvSpPr>
        <p:spPr>
          <a:xfrm>
            <a:off x="685800" y="1295400"/>
            <a:ext cx="8153400" cy="4267200"/>
          </a:xfrm>
        </p:spPr>
        <p:txBody>
          <a:bodyPr/>
          <a:lstStyle/>
          <a:p>
            <a:pPr eaLnBrk="1" hangingPunct="1"/>
            <a:r>
              <a:rPr lang="en-US" sz="2600" dirty="0" smtClean="0"/>
              <a:t>Developed under the ANSI accredited Procedures for Codes and Standards Development Committees</a:t>
            </a:r>
          </a:p>
          <a:p>
            <a:pPr eaLnBrk="1" hangingPunct="1"/>
            <a:r>
              <a:rPr lang="en-US" sz="2600" dirty="0" smtClean="0"/>
              <a:t>Process consistent with WTO criteria for development of international standards</a:t>
            </a:r>
          </a:p>
          <a:p>
            <a:pPr eaLnBrk="1" hangingPunct="1"/>
            <a:r>
              <a:rPr lang="en-US" sz="2600" dirty="0" smtClean="0"/>
              <a:t>Standardized Format</a:t>
            </a:r>
          </a:p>
          <a:p>
            <a:pPr eaLnBrk="1" hangingPunct="1"/>
            <a:r>
              <a:rPr lang="en-US" sz="2600" dirty="0" smtClean="0"/>
              <a:t>Key Content Characteristics</a:t>
            </a:r>
          </a:p>
          <a:p>
            <a:pPr lvl="1" eaLnBrk="1" hangingPunct="1"/>
            <a:r>
              <a:rPr lang="en-US" dirty="0" smtClean="0"/>
              <a:t>Clear consistent style</a:t>
            </a:r>
          </a:p>
          <a:p>
            <a:pPr lvl="1" eaLnBrk="1" hangingPunct="1"/>
            <a:r>
              <a:rPr lang="en-US" dirty="0" smtClean="0"/>
              <a:t>Well-defined scope</a:t>
            </a:r>
          </a:p>
          <a:p>
            <a:pPr lvl="1" eaLnBrk="1" hangingPunct="1"/>
            <a:r>
              <a:rPr lang="en-US" dirty="0" smtClean="0"/>
              <a:t>Realistic</a:t>
            </a:r>
          </a:p>
          <a:p>
            <a:pPr lvl="1" eaLnBrk="1" hangingPunct="1"/>
            <a:r>
              <a:rPr lang="en-US" dirty="0" smtClean="0"/>
              <a:t>Enforceable </a:t>
            </a:r>
          </a:p>
          <a:p>
            <a:pPr eaLnBrk="1" hangingPunct="1"/>
            <a:endParaRPr lang="en-US" dirty="0" smtClean="0"/>
          </a:p>
        </p:txBody>
      </p:sp>
      <p:sp>
        <p:nvSpPr>
          <p:cNvPr id="4" name="Footer Placeholder 3"/>
          <p:cNvSpPr>
            <a:spLocks noGrp="1"/>
          </p:cNvSpPr>
          <p:nvPr>
            <p:ph type="ftr" sz="quarter" idx="10"/>
          </p:nvPr>
        </p:nvSpPr>
        <p:spPr/>
        <p:txBody>
          <a:bodyPr/>
          <a:lstStyle/>
          <a:p>
            <a:pPr algn="ctr">
              <a:defRPr/>
            </a:pPr>
            <a:r>
              <a:rPr lang="en-US" dirty="0" smtClean="0"/>
              <a:t>ASME S&amp;C Training Module A2. Standards and Certification Products</a:t>
            </a:r>
            <a:endParaRPr lang="en-US" dirty="0"/>
          </a:p>
        </p:txBody>
      </p:sp>
      <p:sp>
        <p:nvSpPr>
          <p:cNvPr id="5" name="Slide Number Placeholder 4"/>
          <p:cNvSpPr>
            <a:spLocks noGrp="1"/>
          </p:cNvSpPr>
          <p:nvPr>
            <p:ph type="sldNum" sz="quarter" idx="11"/>
          </p:nvPr>
        </p:nvSpPr>
        <p:spPr/>
        <p:txBody>
          <a:bodyPr/>
          <a:lstStyle/>
          <a:p>
            <a:pPr>
              <a:defRPr/>
            </a:pPr>
            <a:fld id="{12088796-69CB-41B1-A5C9-75FA37E177D4}" type="slidenum">
              <a:rPr lang="en-US"/>
              <a:pPr>
                <a:defRPr/>
              </a:pPr>
              <a:t>11</a:t>
            </a:fld>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pPr eaLnBrk="1" hangingPunct="1"/>
            <a:r>
              <a:rPr lang="en-US" dirty="0" smtClean="0"/>
              <a:t>ASME Codes and Standards </a:t>
            </a:r>
            <a:br>
              <a:rPr lang="en-US" dirty="0" smtClean="0"/>
            </a:br>
            <a:r>
              <a:rPr lang="en-US" dirty="0" smtClean="0"/>
              <a:t>Standardized Format</a:t>
            </a:r>
          </a:p>
        </p:txBody>
      </p:sp>
      <p:sp>
        <p:nvSpPr>
          <p:cNvPr id="14339" name="Content Placeholder 2"/>
          <p:cNvSpPr>
            <a:spLocks noGrp="1"/>
          </p:cNvSpPr>
          <p:nvPr>
            <p:ph idx="1"/>
          </p:nvPr>
        </p:nvSpPr>
        <p:spPr>
          <a:xfrm>
            <a:off x="990600" y="1600200"/>
            <a:ext cx="7467600" cy="4525963"/>
          </a:xfrm>
        </p:spPr>
        <p:txBody>
          <a:bodyPr/>
          <a:lstStyle/>
          <a:p>
            <a:pPr eaLnBrk="1" hangingPunct="1"/>
            <a:r>
              <a:rPr lang="en-US" dirty="0" smtClean="0"/>
              <a:t>Front Matter </a:t>
            </a:r>
          </a:p>
          <a:p>
            <a:pPr lvl="1" eaLnBrk="1" hangingPunct="1"/>
            <a:r>
              <a:rPr lang="en-US" dirty="0" smtClean="0"/>
              <a:t>Copyright, Contents, Foreword, Roster, Committee Correspondence, Preface, Introduction, Summary of Changes, Organization Page</a:t>
            </a:r>
          </a:p>
          <a:p>
            <a:pPr eaLnBrk="1" hangingPunct="1"/>
            <a:r>
              <a:rPr lang="en-US" dirty="0" smtClean="0"/>
              <a:t>Chapters</a:t>
            </a:r>
          </a:p>
          <a:p>
            <a:pPr eaLnBrk="1" hangingPunct="1"/>
            <a:r>
              <a:rPr lang="en-US" dirty="0"/>
              <a:t>Back Matter</a:t>
            </a:r>
          </a:p>
          <a:p>
            <a:pPr lvl="1" eaLnBrk="1" hangingPunct="1"/>
            <a:r>
              <a:rPr lang="en-US" dirty="0"/>
              <a:t>Appendices (Mandatory and Non Mandatory</a:t>
            </a:r>
            <a:r>
              <a:rPr lang="en-US" dirty="0" smtClean="0"/>
              <a:t>) </a:t>
            </a:r>
            <a:endParaRPr lang="en-US" dirty="0"/>
          </a:p>
          <a:p>
            <a:pPr lvl="1" eaLnBrk="1" hangingPunct="1"/>
            <a:r>
              <a:rPr lang="en-US" dirty="0"/>
              <a:t>Interpretations, Code Cases, Annexes, Informational pages</a:t>
            </a:r>
          </a:p>
          <a:p>
            <a:pPr eaLnBrk="1" hangingPunct="1"/>
            <a:endParaRPr lang="en-US" dirty="0" smtClean="0"/>
          </a:p>
          <a:p>
            <a:pPr marL="0" indent="0" eaLnBrk="1" hangingPunct="1">
              <a:buNone/>
            </a:pPr>
            <a:endParaRPr lang="en-US" dirty="0" smtClean="0"/>
          </a:p>
        </p:txBody>
      </p:sp>
      <p:sp>
        <p:nvSpPr>
          <p:cNvPr id="4" name="Footer Placeholder 3"/>
          <p:cNvSpPr>
            <a:spLocks noGrp="1"/>
          </p:cNvSpPr>
          <p:nvPr>
            <p:ph type="ftr" sz="quarter" idx="10"/>
          </p:nvPr>
        </p:nvSpPr>
        <p:spPr/>
        <p:txBody>
          <a:bodyPr/>
          <a:lstStyle/>
          <a:p>
            <a:pPr algn="ctr">
              <a:defRPr/>
            </a:pPr>
            <a:r>
              <a:rPr lang="en-US" dirty="0" smtClean="0"/>
              <a:t>ASME S&amp;C Training Module A2. Standards and Certification Products</a:t>
            </a:r>
            <a:endParaRPr lang="en-US" dirty="0"/>
          </a:p>
        </p:txBody>
      </p:sp>
      <p:sp>
        <p:nvSpPr>
          <p:cNvPr id="5" name="Slide Number Placeholder 4"/>
          <p:cNvSpPr>
            <a:spLocks noGrp="1"/>
          </p:cNvSpPr>
          <p:nvPr>
            <p:ph type="sldNum" sz="quarter" idx="11"/>
          </p:nvPr>
        </p:nvSpPr>
        <p:spPr/>
        <p:txBody>
          <a:bodyPr/>
          <a:lstStyle/>
          <a:p>
            <a:pPr>
              <a:defRPr/>
            </a:pPr>
            <a:fld id="{952876D6-B88F-49B6-9CAD-041258232B03}" type="slidenum">
              <a:rPr lang="en-US"/>
              <a:pPr>
                <a:defRPr/>
              </a:pPr>
              <a:t>12</a:t>
            </a:fld>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pPr eaLnBrk="1" hangingPunct="1"/>
            <a:r>
              <a:rPr lang="en-US" smtClean="0"/>
              <a:t>INQUIRIES to ASME DEVELOPMENT COMMITTEES</a:t>
            </a:r>
          </a:p>
        </p:txBody>
      </p:sp>
      <p:sp>
        <p:nvSpPr>
          <p:cNvPr id="16387" name="Content Placeholder 2"/>
          <p:cNvSpPr>
            <a:spLocks noGrp="1"/>
          </p:cNvSpPr>
          <p:nvPr>
            <p:ph idx="1"/>
          </p:nvPr>
        </p:nvSpPr>
        <p:spPr>
          <a:xfrm>
            <a:off x="685800" y="1676400"/>
            <a:ext cx="7772400" cy="4449763"/>
          </a:xfrm>
        </p:spPr>
        <p:txBody>
          <a:bodyPr/>
          <a:lstStyle/>
          <a:p>
            <a:pPr marL="0" indent="0" eaLnBrk="1" hangingPunct="1">
              <a:buNone/>
            </a:pPr>
            <a:r>
              <a:rPr lang="en-US" dirty="0" smtClean="0"/>
              <a:t>Due to the impact ASME Codes and Standards have on various industries, development committees may be requested to respond to the following types of inquiries:</a:t>
            </a:r>
          </a:p>
          <a:p>
            <a:pPr marL="1201738" lvl="1" eaLnBrk="1" hangingPunct="1"/>
            <a:r>
              <a:rPr lang="en-US" sz="2800" dirty="0"/>
              <a:t>Informal Inquiries</a:t>
            </a:r>
          </a:p>
          <a:p>
            <a:pPr marL="1201738" lvl="1" eaLnBrk="1" hangingPunct="1"/>
            <a:r>
              <a:rPr lang="en-US" sz="2800" dirty="0" smtClean="0"/>
              <a:t>Interpretations</a:t>
            </a:r>
          </a:p>
          <a:p>
            <a:pPr marL="1201738" lvl="1" eaLnBrk="1" hangingPunct="1"/>
            <a:r>
              <a:rPr lang="en-US" sz="2800" dirty="0" smtClean="0"/>
              <a:t>Cases</a:t>
            </a:r>
          </a:p>
          <a:p>
            <a:pPr marL="1201738" lvl="1" eaLnBrk="1" hangingPunct="1"/>
            <a:r>
              <a:rPr lang="en-US" sz="2800" dirty="0" smtClean="0"/>
              <a:t>Requests for Revision</a:t>
            </a:r>
          </a:p>
        </p:txBody>
      </p:sp>
      <p:sp>
        <p:nvSpPr>
          <p:cNvPr id="4" name="Footer Placeholder 3"/>
          <p:cNvSpPr>
            <a:spLocks noGrp="1"/>
          </p:cNvSpPr>
          <p:nvPr>
            <p:ph type="ftr" sz="quarter" idx="10"/>
          </p:nvPr>
        </p:nvSpPr>
        <p:spPr/>
        <p:txBody>
          <a:bodyPr/>
          <a:lstStyle/>
          <a:p>
            <a:pPr algn="ctr">
              <a:defRPr/>
            </a:pPr>
            <a:r>
              <a:rPr lang="en-US" dirty="0" smtClean="0"/>
              <a:t>ASME S&amp;C Training Module A2. Standards and Certification Products</a:t>
            </a:r>
            <a:endParaRPr lang="en-US" dirty="0"/>
          </a:p>
        </p:txBody>
      </p:sp>
      <p:sp>
        <p:nvSpPr>
          <p:cNvPr id="5" name="Slide Number Placeholder 4"/>
          <p:cNvSpPr>
            <a:spLocks noGrp="1"/>
          </p:cNvSpPr>
          <p:nvPr>
            <p:ph type="sldNum" sz="quarter" idx="11"/>
          </p:nvPr>
        </p:nvSpPr>
        <p:spPr/>
        <p:txBody>
          <a:bodyPr/>
          <a:lstStyle/>
          <a:p>
            <a:pPr>
              <a:defRPr/>
            </a:pPr>
            <a:fld id="{65565370-1291-43AA-BB1E-27CA6B15CE43}" type="slidenum">
              <a:rPr lang="en-US"/>
              <a:pPr>
                <a:defRPr/>
              </a:pPr>
              <a:t>13</a:t>
            </a:fld>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r>
              <a:rPr lang="en-US" dirty="0" smtClean="0"/>
              <a:t>REQUESTS FOR REVISION</a:t>
            </a:r>
          </a:p>
        </p:txBody>
      </p:sp>
      <p:sp>
        <p:nvSpPr>
          <p:cNvPr id="20483" name="Rectangle 3"/>
          <p:cNvSpPr>
            <a:spLocks noGrp="1" noChangeArrowheads="1"/>
          </p:cNvSpPr>
          <p:nvPr>
            <p:ph idx="1"/>
          </p:nvPr>
        </p:nvSpPr>
        <p:spPr>
          <a:xfrm>
            <a:off x="457200" y="1485900"/>
            <a:ext cx="8305800" cy="4305300"/>
          </a:xfrm>
        </p:spPr>
        <p:txBody>
          <a:bodyPr/>
          <a:lstStyle/>
          <a:p>
            <a:pPr eaLnBrk="1" hangingPunct="1"/>
            <a:r>
              <a:rPr lang="en-US" dirty="0" smtClean="0">
                <a:cs typeface="Times New Roman" pitchFamily="18" charset="0"/>
              </a:rPr>
              <a:t>Requests may be initiated by: </a:t>
            </a:r>
          </a:p>
          <a:p>
            <a:pPr lvl="1" eaLnBrk="1" hangingPunct="1"/>
            <a:r>
              <a:rPr lang="en-US" dirty="0" smtClean="0">
                <a:cs typeface="Times New Roman" pitchFamily="18" charset="0"/>
              </a:rPr>
              <a:t>Committee member </a:t>
            </a:r>
          </a:p>
          <a:p>
            <a:pPr lvl="1" eaLnBrk="1" hangingPunct="1"/>
            <a:r>
              <a:rPr lang="en-US" dirty="0" smtClean="0">
                <a:cs typeface="Times New Roman" pitchFamily="18" charset="0"/>
              </a:rPr>
              <a:t>Staff</a:t>
            </a:r>
          </a:p>
          <a:p>
            <a:pPr lvl="1" eaLnBrk="1" hangingPunct="1"/>
            <a:r>
              <a:rPr lang="en-US" dirty="0" smtClean="0">
                <a:cs typeface="Times New Roman" pitchFamily="18" charset="0"/>
              </a:rPr>
              <a:t>General Public</a:t>
            </a:r>
          </a:p>
          <a:p>
            <a:pPr eaLnBrk="1" hangingPunct="1"/>
            <a:r>
              <a:rPr lang="en-US" dirty="0" smtClean="0">
                <a:cs typeface="Times New Roman" pitchFamily="18" charset="0"/>
              </a:rPr>
              <a:t>Standards committees may have specific format requirements for this type of inquiry. </a:t>
            </a:r>
            <a:endParaRPr lang="en-US" dirty="0">
              <a:cs typeface="Times New Roman" pitchFamily="18" charset="0"/>
            </a:endParaRPr>
          </a:p>
          <a:p>
            <a:pPr eaLnBrk="1" hangingPunct="1"/>
            <a:r>
              <a:rPr lang="en-US" dirty="0" smtClean="0">
                <a:cs typeface="Times New Roman" pitchFamily="18" charset="0"/>
              </a:rPr>
              <a:t>All requests are forwarded </a:t>
            </a:r>
            <a:r>
              <a:rPr lang="en-US" dirty="0">
                <a:cs typeface="Times New Roman" pitchFamily="18" charset="0"/>
              </a:rPr>
              <a:t>to the appropriate committee for consideration. </a:t>
            </a:r>
          </a:p>
          <a:p>
            <a:pPr lvl="1" eaLnBrk="1" hangingPunct="1"/>
            <a:endParaRPr lang="en-US" dirty="0" smtClean="0">
              <a:cs typeface="Times New Roman" pitchFamily="18" charset="0"/>
            </a:endParaRPr>
          </a:p>
          <a:p>
            <a:pPr eaLnBrk="1" hangingPunct="1"/>
            <a:endParaRPr lang="en-US" dirty="0" smtClean="0">
              <a:cs typeface="Times New Roman" pitchFamily="18" charset="0"/>
            </a:endParaRPr>
          </a:p>
        </p:txBody>
      </p:sp>
      <p:sp>
        <p:nvSpPr>
          <p:cNvPr id="4" name="Footer Placeholder 3"/>
          <p:cNvSpPr>
            <a:spLocks noGrp="1"/>
          </p:cNvSpPr>
          <p:nvPr>
            <p:ph type="ftr" sz="quarter" idx="10"/>
          </p:nvPr>
        </p:nvSpPr>
        <p:spPr/>
        <p:txBody>
          <a:bodyPr/>
          <a:lstStyle/>
          <a:p>
            <a:pPr algn="ctr">
              <a:defRPr/>
            </a:pPr>
            <a:r>
              <a:rPr lang="en-US" dirty="0" smtClean="0"/>
              <a:t>ASME S&amp;C Training Module A2. Standards and Certification Products</a:t>
            </a:r>
            <a:endParaRPr lang="en-US" dirty="0"/>
          </a:p>
        </p:txBody>
      </p:sp>
      <p:sp>
        <p:nvSpPr>
          <p:cNvPr id="5" name="Slide Number Placeholder 4"/>
          <p:cNvSpPr>
            <a:spLocks noGrp="1"/>
          </p:cNvSpPr>
          <p:nvPr>
            <p:ph type="sldNum" sz="quarter" idx="11"/>
          </p:nvPr>
        </p:nvSpPr>
        <p:spPr/>
        <p:txBody>
          <a:bodyPr/>
          <a:lstStyle/>
          <a:p>
            <a:pPr>
              <a:defRPr/>
            </a:pPr>
            <a:fld id="{4D7718A1-8BF8-4D7B-BC8F-9412DFD7C3D5}" type="slidenum">
              <a:rPr lang="en-US"/>
              <a:pPr>
                <a:defRPr/>
              </a:pPr>
              <a:t>14</a:t>
            </a:fld>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152400" y="228600"/>
            <a:ext cx="8686800" cy="914400"/>
          </a:xfrm>
        </p:spPr>
        <p:txBody>
          <a:bodyPr/>
          <a:lstStyle/>
          <a:p>
            <a:pPr eaLnBrk="1" hangingPunct="1"/>
            <a:r>
              <a:rPr lang="en-US" dirty="0" smtClean="0"/>
              <a:t>TECHNICAL/EDITORIAL CHANGES </a:t>
            </a:r>
            <a:br>
              <a:rPr lang="en-US" dirty="0" smtClean="0"/>
            </a:br>
            <a:r>
              <a:rPr lang="en-US" dirty="0" smtClean="0"/>
              <a:t>AND ERRATA</a:t>
            </a:r>
          </a:p>
        </p:txBody>
      </p:sp>
      <p:sp>
        <p:nvSpPr>
          <p:cNvPr id="21507" name="Rectangle 3"/>
          <p:cNvSpPr>
            <a:spLocks noGrp="1" noChangeArrowheads="1"/>
          </p:cNvSpPr>
          <p:nvPr>
            <p:ph idx="1"/>
          </p:nvPr>
        </p:nvSpPr>
        <p:spPr>
          <a:xfrm>
            <a:off x="228600" y="1143000"/>
            <a:ext cx="8686800" cy="4876800"/>
          </a:xfrm>
        </p:spPr>
        <p:txBody>
          <a:bodyPr/>
          <a:lstStyle/>
          <a:p>
            <a:pPr eaLnBrk="1" hangingPunct="1"/>
            <a:r>
              <a:rPr lang="en-US" dirty="0" smtClean="0">
                <a:cs typeface="Times New Roman" pitchFamily="18" charset="0"/>
              </a:rPr>
              <a:t>Technical	 Changes</a:t>
            </a:r>
          </a:p>
          <a:p>
            <a:pPr lvl="1" eaLnBrk="1" hangingPunct="1"/>
            <a:r>
              <a:rPr lang="en-US" dirty="0" smtClean="0">
                <a:cs typeface="Times New Roman" pitchFamily="18" charset="0"/>
              </a:rPr>
              <a:t>Change </a:t>
            </a:r>
            <a:r>
              <a:rPr lang="en-US" dirty="0">
                <a:cs typeface="Times New Roman" pitchFamily="18" charset="0"/>
              </a:rPr>
              <a:t>the </a:t>
            </a:r>
            <a:r>
              <a:rPr lang="en-US" dirty="0" smtClean="0">
                <a:cs typeface="Times New Roman" pitchFamily="18" charset="0"/>
              </a:rPr>
              <a:t>requirements of the standard </a:t>
            </a:r>
            <a:r>
              <a:rPr lang="en-US" dirty="0">
                <a:cs typeface="Times New Roman" pitchFamily="18" charset="0"/>
              </a:rPr>
              <a:t>in any </a:t>
            </a:r>
            <a:r>
              <a:rPr lang="en-US" dirty="0" smtClean="0">
                <a:cs typeface="Times New Roman" pitchFamily="18" charset="0"/>
              </a:rPr>
              <a:t>way</a:t>
            </a:r>
          </a:p>
          <a:p>
            <a:pPr eaLnBrk="1" hangingPunct="1"/>
            <a:r>
              <a:rPr lang="en-US" dirty="0" smtClean="0">
                <a:cs typeface="Times New Roman" pitchFamily="18" charset="0"/>
              </a:rPr>
              <a:t>Editorial </a:t>
            </a:r>
            <a:r>
              <a:rPr lang="en-US" dirty="0">
                <a:cs typeface="Times New Roman" pitchFamily="18" charset="0"/>
              </a:rPr>
              <a:t>Changes</a:t>
            </a:r>
          </a:p>
          <a:p>
            <a:pPr lvl="1" eaLnBrk="1" hangingPunct="1"/>
            <a:r>
              <a:rPr lang="en-US" dirty="0" smtClean="0">
                <a:cs typeface="Times New Roman" pitchFamily="18" charset="0"/>
              </a:rPr>
              <a:t>Do not </a:t>
            </a:r>
            <a:r>
              <a:rPr lang="en-US" dirty="0">
                <a:cs typeface="Times New Roman" pitchFamily="18" charset="0"/>
              </a:rPr>
              <a:t>change the requirements in any way</a:t>
            </a:r>
          </a:p>
          <a:p>
            <a:pPr eaLnBrk="1" hangingPunct="1"/>
            <a:r>
              <a:rPr lang="en-US" dirty="0" smtClean="0">
                <a:cs typeface="Times New Roman" pitchFamily="18" charset="0"/>
              </a:rPr>
              <a:t>Errata</a:t>
            </a:r>
          </a:p>
          <a:p>
            <a:pPr lvl="1" eaLnBrk="1" hangingPunct="1"/>
            <a:r>
              <a:rPr lang="en-US" dirty="0" smtClean="0">
                <a:cs typeface="Times New Roman" pitchFamily="18" charset="0"/>
              </a:rPr>
              <a:t>Typographical errors or misspellings, grammatical errors, publication errors (omission by staff, printer errors)</a:t>
            </a:r>
          </a:p>
          <a:p>
            <a:pPr lvl="1" eaLnBrk="1" hangingPunct="1"/>
            <a:r>
              <a:rPr lang="en-US" dirty="0" smtClean="0">
                <a:cs typeface="Times New Roman" pitchFamily="18" charset="0"/>
              </a:rPr>
              <a:t>Errata are posted online and are sent to all purchasers of the code or standard</a:t>
            </a:r>
          </a:p>
          <a:p>
            <a:pPr marL="457200" lvl="1" indent="0" eaLnBrk="1" hangingPunct="1">
              <a:buNone/>
            </a:pPr>
            <a:endParaRPr lang="en-US" dirty="0" smtClean="0">
              <a:cs typeface="Times New Roman" pitchFamily="18" charset="0"/>
            </a:endParaRPr>
          </a:p>
          <a:p>
            <a:pPr lvl="1" eaLnBrk="1" hangingPunct="1"/>
            <a:endParaRPr lang="en-US" dirty="0" smtClean="0">
              <a:cs typeface="Times New Roman" pitchFamily="18" charset="0"/>
            </a:endParaRPr>
          </a:p>
        </p:txBody>
      </p:sp>
      <p:sp>
        <p:nvSpPr>
          <p:cNvPr id="4" name="Footer Placeholder 3"/>
          <p:cNvSpPr>
            <a:spLocks noGrp="1"/>
          </p:cNvSpPr>
          <p:nvPr>
            <p:ph type="ftr" sz="quarter" idx="10"/>
          </p:nvPr>
        </p:nvSpPr>
        <p:spPr/>
        <p:txBody>
          <a:bodyPr/>
          <a:lstStyle/>
          <a:p>
            <a:pPr algn="ctr">
              <a:defRPr/>
            </a:pPr>
            <a:r>
              <a:rPr lang="en-US" dirty="0" smtClean="0"/>
              <a:t>ASME S&amp;C Training Module A2. Standards and Certification Products</a:t>
            </a:r>
            <a:endParaRPr lang="en-US" dirty="0"/>
          </a:p>
        </p:txBody>
      </p:sp>
      <p:sp>
        <p:nvSpPr>
          <p:cNvPr id="5" name="Slide Number Placeholder 4"/>
          <p:cNvSpPr>
            <a:spLocks noGrp="1"/>
          </p:cNvSpPr>
          <p:nvPr>
            <p:ph type="sldNum" sz="quarter" idx="11"/>
          </p:nvPr>
        </p:nvSpPr>
        <p:spPr/>
        <p:txBody>
          <a:bodyPr/>
          <a:lstStyle/>
          <a:p>
            <a:pPr>
              <a:defRPr/>
            </a:pPr>
            <a:fld id="{268BE37C-202C-461E-A5D4-EA2A61AE0860}" type="slidenum">
              <a:rPr lang="en-US"/>
              <a:pPr>
                <a:defRPr/>
              </a:pPr>
              <a:t>15</a:t>
            </a:fld>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457200" y="2895600"/>
            <a:ext cx="8001000" cy="762000"/>
          </a:xfrm>
        </p:spPr>
        <p:txBody>
          <a:bodyPr/>
          <a:lstStyle/>
          <a:p>
            <a:pPr eaLnBrk="1" hangingPunct="1"/>
            <a:r>
              <a:rPr lang="en-US" smtClean="0"/>
              <a:t>II. GUIDES and TECHNICAL REPORTS</a:t>
            </a:r>
          </a:p>
        </p:txBody>
      </p:sp>
      <p:sp>
        <p:nvSpPr>
          <p:cNvPr id="3" name="Footer Placeholder 3"/>
          <p:cNvSpPr>
            <a:spLocks noGrp="1"/>
          </p:cNvSpPr>
          <p:nvPr>
            <p:ph type="ftr" sz="quarter" idx="10"/>
          </p:nvPr>
        </p:nvSpPr>
        <p:spPr/>
        <p:txBody>
          <a:bodyPr/>
          <a:lstStyle/>
          <a:p>
            <a:pPr algn="ctr">
              <a:defRPr/>
            </a:pPr>
            <a:r>
              <a:rPr lang="en-US" dirty="0" smtClean="0"/>
              <a:t>ASME S&amp;C Training Module A2. Standards and Certification Products</a:t>
            </a:r>
            <a:endParaRPr lang="en-US" dirty="0"/>
          </a:p>
        </p:txBody>
      </p:sp>
      <p:sp>
        <p:nvSpPr>
          <p:cNvPr id="4" name="Slide Number Placeholder 4"/>
          <p:cNvSpPr>
            <a:spLocks noGrp="1"/>
          </p:cNvSpPr>
          <p:nvPr>
            <p:ph type="sldNum" sz="quarter" idx="11"/>
          </p:nvPr>
        </p:nvSpPr>
        <p:spPr/>
        <p:txBody>
          <a:bodyPr/>
          <a:lstStyle/>
          <a:p>
            <a:pPr>
              <a:defRPr/>
            </a:pPr>
            <a:fld id="{80CB2B83-7A8A-4F65-9D19-6E7E0C8CA504}" type="slidenum">
              <a:rPr lang="en-US"/>
              <a:pPr>
                <a:defRPr/>
              </a:pPr>
              <a:t>16</a:t>
            </a:fld>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457200" y="381000"/>
            <a:ext cx="8382000" cy="762000"/>
          </a:xfrm>
        </p:spPr>
        <p:txBody>
          <a:bodyPr/>
          <a:lstStyle/>
          <a:p>
            <a:pPr eaLnBrk="1" hangingPunct="1"/>
            <a:r>
              <a:rPr lang="en-US" smtClean="0"/>
              <a:t>GUIDES</a:t>
            </a:r>
          </a:p>
        </p:txBody>
      </p:sp>
      <p:sp>
        <p:nvSpPr>
          <p:cNvPr id="24579" name="Rectangle 3"/>
          <p:cNvSpPr>
            <a:spLocks noGrp="1" noChangeArrowheads="1"/>
          </p:cNvSpPr>
          <p:nvPr>
            <p:ph idx="1"/>
          </p:nvPr>
        </p:nvSpPr>
        <p:spPr>
          <a:xfrm>
            <a:off x="457200" y="1282700"/>
            <a:ext cx="8153400" cy="2682875"/>
          </a:xfrm>
        </p:spPr>
        <p:txBody>
          <a:bodyPr/>
          <a:lstStyle/>
          <a:p>
            <a:pPr marL="0" indent="0" eaLnBrk="1" hangingPunct="1">
              <a:buNone/>
            </a:pPr>
            <a:r>
              <a:rPr lang="en-US" dirty="0" smtClean="0"/>
              <a:t>Characteristics</a:t>
            </a:r>
          </a:p>
          <a:p>
            <a:pPr lvl="1" eaLnBrk="1" hangingPunct="1"/>
            <a:r>
              <a:rPr lang="en-US" dirty="0" smtClean="0"/>
              <a:t>Provide recognized and generally accepted good engineering practices</a:t>
            </a:r>
            <a:endParaRPr lang="en-US" sz="2800" dirty="0" smtClean="0"/>
          </a:p>
          <a:p>
            <a:pPr lvl="1" eaLnBrk="1" hangingPunct="1"/>
            <a:r>
              <a:rPr lang="en-US" dirty="0" smtClean="0"/>
              <a:t>Provide suggestions, alternatives rather than directives</a:t>
            </a:r>
          </a:p>
          <a:p>
            <a:pPr lvl="1" eaLnBrk="1" hangingPunct="1"/>
            <a:r>
              <a:rPr lang="en-US" dirty="0" smtClean="0"/>
              <a:t>Are occasionally updated</a:t>
            </a:r>
            <a:endParaRPr lang="en-US" sz="2800" dirty="0" smtClean="0"/>
          </a:p>
        </p:txBody>
      </p:sp>
      <p:sp>
        <p:nvSpPr>
          <p:cNvPr id="4" name="Footer Placeholder 3"/>
          <p:cNvSpPr>
            <a:spLocks noGrp="1"/>
          </p:cNvSpPr>
          <p:nvPr>
            <p:ph type="ftr" sz="quarter" idx="10"/>
          </p:nvPr>
        </p:nvSpPr>
        <p:spPr/>
        <p:txBody>
          <a:bodyPr/>
          <a:lstStyle/>
          <a:p>
            <a:pPr algn="ctr">
              <a:defRPr/>
            </a:pPr>
            <a:r>
              <a:rPr lang="en-US" dirty="0" smtClean="0"/>
              <a:t>ASME S&amp;C Training Module A2. Standards and Certification Products</a:t>
            </a:r>
            <a:endParaRPr lang="en-US" dirty="0"/>
          </a:p>
        </p:txBody>
      </p:sp>
      <p:sp>
        <p:nvSpPr>
          <p:cNvPr id="5" name="Slide Number Placeholder 4"/>
          <p:cNvSpPr>
            <a:spLocks noGrp="1"/>
          </p:cNvSpPr>
          <p:nvPr>
            <p:ph type="sldNum" sz="quarter" idx="11"/>
          </p:nvPr>
        </p:nvSpPr>
        <p:spPr/>
        <p:txBody>
          <a:bodyPr/>
          <a:lstStyle/>
          <a:p>
            <a:pPr>
              <a:defRPr/>
            </a:pPr>
            <a:fld id="{F8B5A925-68BA-4577-96BA-6C7F20DAA0AA}" type="slidenum">
              <a:rPr lang="en-US"/>
              <a:pPr>
                <a:defRPr/>
              </a:pPr>
              <a:t>17</a:t>
            </a:fld>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eaLnBrk="1" hangingPunct="1"/>
            <a:r>
              <a:rPr lang="en-US" smtClean="0"/>
              <a:t>TECHNICAL REPORTS</a:t>
            </a:r>
          </a:p>
        </p:txBody>
      </p:sp>
      <p:sp>
        <p:nvSpPr>
          <p:cNvPr id="25603" name="Rectangle 3"/>
          <p:cNvSpPr>
            <a:spLocks noGrp="1" noChangeArrowheads="1"/>
          </p:cNvSpPr>
          <p:nvPr>
            <p:ph idx="1"/>
          </p:nvPr>
        </p:nvSpPr>
        <p:spPr>
          <a:xfrm>
            <a:off x="457200" y="1752600"/>
            <a:ext cx="8020050" cy="2743200"/>
          </a:xfrm>
        </p:spPr>
        <p:txBody>
          <a:bodyPr/>
          <a:lstStyle/>
          <a:p>
            <a:pPr marL="0" indent="0" eaLnBrk="1" hangingPunct="1">
              <a:buNone/>
            </a:pPr>
            <a:r>
              <a:rPr lang="en-US" dirty="0" smtClean="0"/>
              <a:t>Characteristics</a:t>
            </a:r>
          </a:p>
          <a:p>
            <a:pPr lvl="1" eaLnBrk="1" hangingPunct="1"/>
            <a:r>
              <a:rPr lang="en-US" dirty="0" smtClean="0"/>
              <a:t>Informational or tutorial in nature</a:t>
            </a:r>
          </a:p>
          <a:p>
            <a:pPr lvl="2" eaLnBrk="1" hangingPunct="1"/>
            <a:r>
              <a:rPr lang="en-US" dirty="0" smtClean="0"/>
              <a:t>Technical research reports</a:t>
            </a:r>
          </a:p>
          <a:p>
            <a:pPr lvl="2" eaLnBrk="1" hangingPunct="1">
              <a:spcBef>
                <a:spcPct val="0"/>
              </a:spcBef>
            </a:pPr>
            <a:r>
              <a:rPr lang="en-US" dirty="0" smtClean="0"/>
              <a:t>Methods for applying a standard</a:t>
            </a:r>
          </a:p>
          <a:p>
            <a:pPr lvl="1" eaLnBrk="1" hangingPunct="1"/>
            <a:r>
              <a:rPr lang="en-US" dirty="0" smtClean="0"/>
              <a:t>These are handled differently depending on the department</a:t>
            </a:r>
          </a:p>
          <a:p>
            <a:pPr lvl="1" eaLnBrk="1" hangingPunct="1"/>
            <a:r>
              <a:rPr lang="en-US" dirty="0" smtClean="0"/>
              <a:t>Should be reviewed every 5 years</a:t>
            </a:r>
          </a:p>
          <a:p>
            <a:pPr lvl="1" eaLnBrk="1" hangingPunct="1"/>
            <a:r>
              <a:rPr lang="en-US" dirty="0" smtClean="0"/>
              <a:t>Can be registered with ANSI</a:t>
            </a:r>
          </a:p>
        </p:txBody>
      </p:sp>
      <p:sp>
        <p:nvSpPr>
          <p:cNvPr id="4" name="Footer Placeholder 3"/>
          <p:cNvSpPr>
            <a:spLocks noGrp="1"/>
          </p:cNvSpPr>
          <p:nvPr>
            <p:ph type="ftr" sz="quarter" idx="10"/>
          </p:nvPr>
        </p:nvSpPr>
        <p:spPr/>
        <p:txBody>
          <a:bodyPr/>
          <a:lstStyle/>
          <a:p>
            <a:pPr algn="ctr">
              <a:defRPr/>
            </a:pPr>
            <a:r>
              <a:rPr lang="en-US" dirty="0" smtClean="0"/>
              <a:t>ASME S&amp;C Training Module A2. Standards and Certification Products</a:t>
            </a:r>
            <a:endParaRPr lang="en-US" dirty="0"/>
          </a:p>
        </p:txBody>
      </p:sp>
      <p:sp>
        <p:nvSpPr>
          <p:cNvPr id="5" name="Slide Number Placeholder 4"/>
          <p:cNvSpPr>
            <a:spLocks noGrp="1"/>
          </p:cNvSpPr>
          <p:nvPr>
            <p:ph type="sldNum" sz="quarter" idx="11"/>
          </p:nvPr>
        </p:nvSpPr>
        <p:spPr/>
        <p:txBody>
          <a:bodyPr/>
          <a:lstStyle/>
          <a:p>
            <a:pPr>
              <a:defRPr/>
            </a:pPr>
            <a:fld id="{FF38326E-6F17-4855-99FE-37068E4B8067}" type="slidenum">
              <a:rPr lang="en-US"/>
              <a:pPr>
                <a:defRPr/>
              </a:pPr>
              <a:t>18</a:t>
            </a:fld>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Footer Placeholder 1"/>
          <p:cNvSpPr>
            <a:spLocks noGrp="1"/>
          </p:cNvSpPr>
          <p:nvPr>
            <p:ph type="ftr" sz="quarter" idx="10"/>
          </p:nvPr>
        </p:nvSpPr>
        <p:spPr/>
        <p:txBody>
          <a:bodyPr/>
          <a:lstStyle/>
          <a:p>
            <a:pPr algn="ctr">
              <a:defRPr/>
            </a:pPr>
            <a:r>
              <a:rPr lang="en-US" smtClean="0"/>
              <a:t>ASME S&amp;C Training Module A2. Standards and Certification Products</a:t>
            </a:r>
            <a:endParaRPr lang="en-US" dirty="0"/>
          </a:p>
        </p:txBody>
      </p:sp>
      <p:sp>
        <p:nvSpPr>
          <p:cNvPr id="23" name="Slide Number Placeholder 2"/>
          <p:cNvSpPr>
            <a:spLocks noGrp="1"/>
          </p:cNvSpPr>
          <p:nvPr>
            <p:ph type="sldNum" sz="quarter" idx="11"/>
          </p:nvPr>
        </p:nvSpPr>
        <p:spPr/>
        <p:txBody>
          <a:bodyPr/>
          <a:lstStyle/>
          <a:p>
            <a:pPr>
              <a:defRPr/>
            </a:pPr>
            <a:fld id="{9B6A7DF4-194E-4050-8119-3B49B1748F76}" type="slidenum">
              <a:rPr lang="en-US"/>
              <a:pPr>
                <a:defRPr/>
              </a:pPr>
              <a:t>1</a:t>
            </a:fld>
            <a:endParaRPr lang="en-US"/>
          </a:p>
        </p:txBody>
      </p:sp>
      <p:sp>
        <p:nvSpPr>
          <p:cNvPr id="4100" name="Rectangle 2"/>
          <p:cNvSpPr>
            <a:spLocks noChangeArrowheads="1"/>
          </p:cNvSpPr>
          <p:nvPr/>
        </p:nvSpPr>
        <p:spPr bwMode="auto">
          <a:xfrm>
            <a:off x="609600" y="304800"/>
            <a:ext cx="80010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12700" dir="5400000" algn="ctr" rotWithShape="0">
                    <a:schemeClr val="bg1"/>
                  </a:outerShdw>
                </a:effectLst>
              </a14:hiddenEffects>
            </a:ext>
          </a:extLst>
        </p:spPr>
        <p:txBody>
          <a:bodyPr anchor="ctr"/>
          <a:lstStyle/>
          <a:p>
            <a:pPr algn="ctr"/>
            <a:r>
              <a:rPr lang="en-US" sz="3200" b="1" dirty="0">
                <a:solidFill>
                  <a:srgbClr val="003399"/>
                </a:solidFill>
                <a:latin typeface="Arial" charset="0"/>
              </a:rPr>
              <a:t>REVISIONS</a:t>
            </a:r>
          </a:p>
        </p:txBody>
      </p:sp>
      <p:sp>
        <p:nvSpPr>
          <p:cNvPr id="4101" name="Rectangle 4"/>
          <p:cNvSpPr>
            <a:spLocks noChangeArrowheads="1"/>
          </p:cNvSpPr>
          <p:nvPr/>
        </p:nvSpPr>
        <p:spPr bwMode="auto">
          <a:xfrm>
            <a:off x="1905000" y="884238"/>
            <a:ext cx="7089775" cy="5441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endParaRPr lang="en-US" sz="1600" b="1" dirty="0">
              <a:solidFill>
                <a:srgbClr val="003399"/>
              </a:solidFill>
              <a:latin typeface="Arial" charset="0"/>
            </a:endParaRPr>
          </a:p>
          <a:p>
            <a:pPr eaLnBrk="1" hangingPunct="1"/>
            <a:r>
              <a:rPr lang="en-US" sz="1600" b="1" dirty="0">
                <a:solidFill>
                  <a:srgbClr val="003399"/>
                </a:solidFill>
                <a:latin typeface="Arial" charset="0"/>
              </a:rPr>
              <a:t>Title revised. Removed Pop Quiz material and updated the background format throughout. Updated Module Learning Objectives </a:t>
            </a:r>
            <a:r>
              <a:rPr lang="en-US" sz="1600" b="1" dirty="0" smtClean="0">
                <a:solidFill>
                  <a:srgbClr val="003399"/>
                </a:solidFill>
                <a:latin typeface="Arial" charset="0"/>
              </a:rPr>
              <a:t>on Slide 3 and </a:t>
            </a:r>
            <a:r>
              <a:rPr lang="en-US" sz="1600" b="1" dirty="0">
                <a:solidFill>
                  <a:srgbClr val="003399"/>
                </a:solidFill>
                <a:latin typeface="Arial" charset="0"/>
              </a:rPr>
              <a:t>Module </a:t>
            </a:r>
            <a:r>
              <a:rPr lang="en-US" sz="1600" b="1" dirty="0" smtClean="0">
                <a:solidFill>
                  <a:srgbClr val="003399"/>
                </a:solidFill>
                <a:latin typeface="Arial" charset="0"/>
              </a:rPr>
              <a:t>Summary on Slide 27. </a:t>
            </a:r>
            <a:r>
              <a:rPr lang="en-US" sz="1600" b="1" dirty="0">
                <a:solidFill>
                  <a:srgbClr val="003399"/>
                </a:solidFill>
                <a:latin typeface="Arial" charset="0"/>
              </a:rPr>
              <a:t>Revised slides 4, </a:t>
            </a:r>
            <a:r>
              <a:rPr lang="en-US" sz="1600" b="1" dirty="0" smtClean="0">
                <a:solidFill>
                  <a:srgbClr val="003399"/>
                </a:solidFill>
                <a:latin typeface="Arial" charset="0"/>
              </a:rPr>
              <a:t>14, and 15. Deleted former slides 14-17 - information </a:t>
            </a:r>
            <a:r>
              <a:rPr lang="en-US" sz="1600" b="1" dirty="0">
                <a:solidFill>
                  <a:srgbClr val="003399"/>
                </a:solidFill>
                <a:latin typeface="Arial" charset="0"/>
              </a:rPr>
              <a:t>is already covered in B11</a:t>
            </a:r>
            <a:r>
              <a:rPr lang="en-US" sz="1600" b="1" dirty="0" smtClean="0">
                <a:solidFill>
                  <a:srgbClr val="003399"/>
                </a:solidFill>
                <a:latin typeface="Arial" charset="0"/>
              </a:rPr>
              <a:t>. Deleted former slide 20 on addenda service. Revised notes throughout.</a:t>
            </a:r>
            <a:endParaRPr lang="en-US" sz="1600" b="1" dirty="0">
              <a:solidFill>
                <a:srgbClr val="003399"/>
              </a:solidFill>
              <a:latin typeface="Arial" charset="0"/>
            </a:endParaRPr>
          </a:p>
          <a:p>
            <a:endParaRPr lang="en-US" sz="1600" b="1" dirty="0">
              <a:solidFill>
                <a:srgbClr val="003399"/>
              </a:solidFill>
              <a:latin typeface="Arial" charset="0"/>
            </a:endParaRPr>
          </a:p>
          <a:p>
            <a:r>
              <a:rPr lang="en-US" sz="1600" b="1" dirty="0">
                <a:solidFill>
                  <a:srgbClr val="003399"/>
                </a:solidFill>
                <a:latin typeface="Arial" charset="0"/>
              </a:rPr>
              <a:t>Revised title, Slides 2, 3,4 &amp;34, revised Slides 10-20 entirely </a:t>
            </a:r>
          </a:p>
          <a:p>
            <a:r>
              <a:rPr lang="en-US" sz="1600" b="1" dirty="0">
                <a:solidFill>
                  <a:srgbClr val="003399"/>
                </a:solidFill>
                <a:latin typeface="Arial" charset="0"/>
              </a:rPr>
              <a:t>24 Revised to add ANSI registration of Technical Reports</a:t>
            </a:r>
          </a:p>
          <a:p>
            <a:r>
              <a:rPr lang="en-US" sz="1600" b="1" dirty="0">
                <a:solidFill>
                  <a:srgbClr val="003399"/>
                </a:solidFill>
                <a:latin typeface="Arial" charset="0"/>
              </a:rPr>
              <a:t>26-30Revised to incorporate wording from CA guidelines remove ISO 9000 and add NQA-1 (in development)</a:t>
            </a:r>
          </a:p>
          <a:p>
            <a:r>
              <a:rPr lang="en-US" sz="1600" b="1" dirty="0">
                <a:solidFill>
                  <a:srgbClr val="003399"/>
                </a:solidFill>
                <a:latin typeface="Arial" charset="0"/>
              </a:rPr>
              <a:t>32-33 Added ASME Training and Certificate Programs</a:t>
            </a:r>
          </a:p>
          <a:p>
            <a:r>
              <a:rPr lang="en-US" sz="1600" b="1" dirty="0">
                <a:solidFill>
                  <a:srgbClr val="003399"/>
                </a:solidFill>
                <a:latin typeface="Arial" charset="0"/>
              </a:rPr>
              <a:t>35 Updated links</a:t>
            </a:r>
          </a:p>
          <a:p>
            <a:endParaRPr lang="en-US" sz="1600" b="1" dirty="0" smtClean="0">
              <a:solidFill>
                <a:srgbClr val="003399"/>
              </a:solidFill>
              <a:latin typeface="Arial" charset="0"/>
            </a:endParaRPr>
          </a:p>
          <a:p>
            <a:r>
              <a:rPr lang="en-US" sz="1600" b="1" dirty="0">
                <a:solidFill>
                  <a:srgbClr val="003399"/>
                </a:solidFill>
                <a:latin typeface="Arial" charset="0"/>
              </a:rPr>
              <a:t>39, 41 &amp; Notes </a:t>
            </a:r>
            <a:r>
              <a:rPr lang="en-US" sz="1600" b="1" dirty="0">
                <a:solidFill>
                  <a:srgbClr val="003399"/>
                </a:solidFill>
                <a:latin typeface="Arial" charset="0"/>
                <a:cs typeface="Microsoft Sans Serif" pitchFamily="34" charset="0"/>
              </a:rPr>
              <a:t>Change “Certificate(s)  of Authorization” to “Product Certification”</a:t>
            </a:r>
            <a:endParaRPr lang="en-US" sz="1600" b="1" dirty="0">
              <a:solidFill>
                <a:srgbClr val="003399"/>
              </a:solidFill>
              <a:latin typeface="Arial" charset="0"/>
            </a:endParaRPr>
          </a:p>
          <a:p>
            <a:r>
              <a:rPr lang="en-US" sz="1600" b="1" dirty="0">
                <a:solidFill>
                  <a:srgbClr val="003399"/>
                </a:solidFill>
                <a:latin typeface="Arial" charset="0"/>
              </a:rPr>
              <a:t>41 Notes changed “Accreditation” to “Certification”</a:t>
            </a:r>
          </a:p>
          <a:p>
            <a:endParaRPr lang="en-US" sz="1600" b="1" dirty="0">
              <a:solidFill>
                <a:srgbClr val="FF0000"/>
              </a:solidFill>
              <a:latin typeface="Arial" charset="0"/>
            </a:endParaRPr>
          </a:p>
          <a:p>
            <a:endParaRPr lang="en-US" sz="1600" b="1" dirty="0">
              <a:solidFill>
                <a:srgbClr val="FF0000"/>
              </a:solidFill>
              <a:latin typeface="Arial" charset="0"/>
            </a:endParaRPr>
          </a:p>
          <a:p>
            <a:endParaRPr lang="en-US" sz="1600" b="1" dirty="0">
              <a:solidFill>
                <a:srgbClr val="FF0000"/>
              </a:solidFill>
              <a:latin typeface="Arial" charset="0"/>
            </a:endParaRPr>
          </a:p>
        </p:txBody>
      </p:sp>
      <p:sp>
        <p:nvSpPr>
          <p:cNvPr id="4102" name="Rectangle 5"/>
          <p:cNvSpPr>
            <a:spLocks noChangeArrowheads="1"/>
          </p:cNvSpPr>
          <p:nvPr/>
        </p:nvSpPr>
        <p:spPr bwMode="auto">
          <a:xfrm>
            <a:off x="1676400" y="884238"/>
            <a:ext cx="1527175" cy="5441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eaLnBrk="1" hangingPunct="1"/>
            <a:endParaRPr lang="en-US" sz="1600" b="1">
              <a:solidFill>
                <a:srgbClr val="003399"/>
              </a:solidFill>
              <a:latin typeface="Arial" charset="0"/>
            </a:endParaRPr>
          </a:p>
          <a:p>
            <a:pPr algn="ctr" eaLnBrk="1" hangingPunct="1"/>
            <a:endParaRPr lang="en-US" sz="1600" b="1">
              <a:solidFill>
                <a:srgbClr val="003399"/>
              </a:solidFill>
              <a:latin typeface="Arial" charset="0"/>
            </a:endParaRPr>
          </a:p>
          <a:p>
            <a:pPr algn="ctr" eaLnBrk="1" hangingPunct="1"/>
            <a:endParaRPr lang="en-US" sz="1600" b="1">
              <a:solidFill>
                <a:srgbClr val="003399"/>
              </a:solidFill>
              <a:latin typeface="Arial" charset="0"/>
            </a:endParaRPr>
          </a:p>
          <a:p>
            <a:pPr algn="ctr" eaLnBrk="1" hangingPunct="1"/>
            <a:endParaRPr lang="en-US" sz="1600" b="1">
              <a:solidFill>
                <a:srgbClr val="003399"/>
              </a:solidFill>
              <a:latin typeface="Arial" charset="0"/>
            </a:endParaRPr>
          </a:p>
          <a:p>
            <a:pPr algn="ctr" eaLnBrk="1" hangingPunct="1"/>
            <a:r>
              <a:rPr lang="en-US" sz="1600" b="1">
                <a:solidFill>
                  <a:schemeClr val="bg1"/>
                </a:solidFill>
                <a:latin typeface="Arial" charset="0"/>
              </a:rPr>
              <a:t>     </a:t>
            </a:r>
          </a:p>
        </p:txBody>
      </p:sp>
      <p:sp>
        <p:nvSpPr>
          <p:cNvPr id="4103" name="Rectangle 6"/>
          <p:cNvSpPr>
            <a:spLocks noChangeArrowheads="1"/>
          </p:cNvSpPr>
          <p:nvPr/>
        </p:nvSpPr>
        <p:spPr bwMode="auto">
          <a:xfrm>
            <a:off x="381000" y="884238"/>
            <a:ext cx="1295400" cy="5441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eaLnBrk="1" hangingPunct="1"/>
            <a:endParaRPr lang="en-US" sz="1600" b="1" dirty="0">
              <a:solidFill>
                <a:srgbClr val="003399"/>
              </a:solidFill>
              <a:latin typeface="Arial" charset="0"/>
            </a:endParaRPr>
          </a:p>
          <a:p>
            <a:pPr eaLnBrk="1" hangingPunct="1"/>
            <a:r>
              <a:rPr lang="en-US" sz="1600" b="1" smtClean="0">
                <a:solidFill>
                  <a:srgbClr val="003399"/>
                </a:solidFill>
                <a:latin typeface="Arial" charset="0"/>
              </a:rPr>
              <a:t>4/8/14</a:t>
            </a:r>
            <a:endParaRPr lang="en-US" sz="1600" b="1" dirty="0">
              <a:solidFill>
                <a:srgbClr val="003399"/>
              </a:solidFill>
              <a:latin typeface="Arial" charset="0"/>
            </a:endParaRPr>
          </a:p>
          <a:p>
            <a:pPr algn="ctr" eaLnBrk="1" hangingPunct="1"/>
            <a:endParaRPr lang="en-US" sz="1600" b="1" dirty="0">
              <a:solidFill>
                <a:srgbClr val="003399"/>
              </a:solidFill>
              <a:latin typeface="Arial" charset="0"/>
            </a:endParaRPr>
          </a:p>
          <a:p>
            <a:pPr algn="ctr" eaLnBrk="1" hangingPunct="1"/>
            <a:endParaRPr lang="en-US" sz="1600" b="1" dirty="0">
              <a:solidFill>
                <a:srgbClr val="003399"/>
              </a:solidFill>
              <a:latin typeface="Arial" charset="0"/>
            </a:endParaRPr>
          </a:p>
          <a:p>
            <a:endParaRPr lang="en-US" sz="1600" b="1" dirty="0">
              <a:solidFill>
                <a:srgbClr val="003399"/>
              </a:solidFill>
              <a:latin typeface="Arial" charset="0"/>
            </a:endParaRPr>
          </a:p>
          <a:p>
            <a:endParaRPr lang="en-US" sz="1600" b="1" dirty="0">
              <a:solidFill>
                <a:srgbClr val="003399"/>
              </a:solidFill>
              <a:latin typeface="Arial" charset="0"/>
            </a:endParaRPr>
          </a:p>
          <a:p>
            <a:r>
              <a:rPr lang="en-US" sz="1600" b="1" dirty="0" smtClean="0">
                <a:solidFill>
                  <a:srgbClr val="003399"/>
                </a:solidFill>
                <a:latin typeface="Arial" charset="0"/>
              </a:rPr>
              <a:t>12/2/11</a:t>
            </a:r>
          </a:p>
          <a:p>
            <a:endParaRPr lang="en-US" sz="1600" b="1" dirty="0">
              <a:solidFill>
                <a:srgbClr val="003399"/>
              </a:solidFill>
              <a:latin typeface="Arial" charset="0"/>
            </a:endParaRPr>
          </a:p>
          <a:p>
            <a:endParaRPr lang="en-US" sz="1600" b="1" dirty="0" smtClean="0">
              <a:solidFill>
                <a:srgbClr val="003399"/>
              </a:solidFill>
              <a:latin typeface="Arial" charset="0"/>
            </a:endParaRPr>
          </a:p>
          <a:p>
            <a:endParaRPr lang="en-US" sz="1600" b="1" dirty="0">
              <a:solidFill>
                <a:srgbClr val="003399"/>
              </a:solidFill>
              <a:latin typeface="Arial" charset="0"/>
            </a:endParaRPr>
          </a:p>
          <a:p>
            <a:endParaRPr lang="en-US" sz="1600" b="1" dirty="0" smtClean="0">
              <a:solidFill>
                <a:srgbClr val="003399"/>
              </a:solidFill>
              <a:latin typeface="Arial" charset="0"/>
            </a:endParaRPr>
          </a:p>
          <a:p>
            <a:endParaRPr lang="en-US" sz="1600" b="1" dirty="0">
              <a:solidFill>
                <a:srgbClr val="003399"/>
              </a:solidFill>
              <a:latin typeface="Arial" charset="0"/>
            </a:endParaRPr>
          </a:p>
          <a:p>
            <a:endParaRPr lang="en-US" sz="1600" b="1" dirty="0">
              <a:solidFill>
                <a:srgbClr val="003399"/>
              </a:solidFill>
              <a:latin typeface="Arial" charset="0"/>
            </a:endParaRPr>
          </a:p>
          <a:p>
            <a:r>
              <a:rPr lang="en-US" sz="1600" b="1" dirty="0">
                <a:solidFill>
                  <a:srgbClr val="003399"/>
                </a:solidFill>
                <a:latin typeface="Arial" charset="0"/>
              </a:rPr>
              <a:t>12/21/07</a:t>
            </a:r>
          </a:p>
          <a:p>
            <a:endParaRPr lang="en-US" sz="1600" b="1" dirty="0">
              <a:solidFill>
                <a:srgbClr val="000099"/>
              </a:solidFill>
              <a:latin typeface="Arial" charset="0"/>
            </a:endParaRPr>
          </a:p>
        </p:txBody>
      </p:sp>
      <p:sp>
        <p:nvSpPr>
          <p:cNvPr id="4104" name="Rectangle 7"/>
          <p:cNvSpPr>
            <a:spLocks noChangeArrowheads="1"/>
          </p:cNvSpPr>
          <p:nvPr/>
        </p:nvSpPr>
        <p:spPr bwMode="auto">
          <a:xfrm>
            <a:off x="3203575" y="457200"/>
            <a:ext cx="5791200" cy="4270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tIns="0" bIns="0"/>
          <a:lstStyle/>
          <a:p>
            <a:pPr algn="ctr" eaLnBrk="1" hangingPunct="1">
              <a:spcBef>
                <a:spcPct val="20000"/>
              </a:spcBef>
            </a:pPr>
            <a:r>
              <a:rPr lang="en-US" sz="2800" b="1">
                <a:solidFill>
                  <a:srgbClr val="FFFF00"/>
                </a:solidFill>
                <a:latin typeface="Arial" charset="0"/>
              </a:rPr>
              <a:t> </a:t>
            </a:r>
          </a:p>
        </p:txBody>
      </p:sp>
      <p:sp>
        <p:nvSpPr>
          <p:cNvPr id="4105" name="Rectangle 8"/>
          <p:cNvSpPr>
            <a:spLocks noChangeArrowheads="1"/>
          </p:cNvSpPr>
          <p:nvPr/>
        </p:nvSpPr>
        <p:spPr bwMode="auto">
          <a:xfrm>
            <a:off x="1676400" y="457200"/>
            <a:ext cx="1527175" cy="4270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tIns="0" bIns="0"/>
          <a:lstStyle/>
          <a:p>
            <a:pPr algn="ctr" eaLnBrk="1" hangingPunct="1">
              <a:spcBef>
                <a:spcPct val="20000"/>
              </a:spcBef>
            </a:pPr>
            <a:endParaRPr lang="en-US" sz="2800" b="1">
              <a:solidFill>
                <a:srgbClr val="FFFF00"/>
              </a:solidFill>
              <a:latin typeface="Arial" charset="0"/>
            </a:endParaRPr>
          </a:p>
        </p:txBody>
      </p:sp>
      <p:sp>
        <p:nvSpPr>
          <p:cNvPr id="4106" name="Rectangle 9"/>
          <p:cNvSpPr>
            <a:spLocks noChangeArrowheads="1"/>
          </p:cNvSpPr>
          <p:nvPr/>
        </p:nvSpPr>
        <p:spPr bwMode="auto">
          <a:xfrm>
            <a:off x="381000" y="457200"/>
            <a:ext cx="1295400" cy="4270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tIns="0" bIns="0"/>
          <a:lstStyle/>
          <a:p>
            <a:pPr algn="ctr" eaLnBrk="1" hangingPunct="1"/>
            <a:endParaRPr lang="en-US" sz="2800" b="1">
              <a:solidFill>
                <a:srgbClr val="FFFF00"/>
              </a:solidFill>
              <a:latin typeface="Arial" charset="0"/>
            </a:endParaRPr>
          </a:p>
        </p:txBody>
      </p:sp>
      <p:sp>
        <p:nvSpPr>
          <p:cNvPr id="4107" name="Line 10"/>
          <p:cNvSpPr>
            <a:spLocks noChangeShapeType="1"/>
          </p:cNvSpPr>
          <p:nvPr/>
        </p:nvSpPr>
        <p:spPr bwMode="auto">
          <a:xfrm>
            <a:off x="381000" y="457200"/>
            <a:ext cx="1295400" cy="0"/>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28575" cap="sq">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108" name="Line 11"/>
          <p:cNvSpPr>
            <a:spLocks noChangeShapeType="1"/>
          </p:cNvSpPr>
          <p:nvPr/>
        </p:nvSpPr>
        <p:spPr bwMode="auto">
          <a:xfrm>
            <a:off x="381000" y="6326188"/>
            <a:ext cx="1295400" cy="0"/>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28575" cap="sq">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109" name="Line 12"/>
          <p:cNvSpPr>
            <a:spLocks noChangeShapeType="1"/>
          </p:cNvSpPr>
          <p:nvPr/>
        </p:nvSpPr>
        <p:spPr bwMode="auto">
          <a:xfrm>
            <a:off x="381000" y="457200"/>
            <a:ext cx="0" cy="427038"/>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28575" cap="sq">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110" name="Line 13"/>
          <p:cNvSpPr>
            <a:spLocks noChangeShapeType="1"/>
          </p:cNvSpPr>
          <p:nvPr/>
        </p:nvSpPr>
        <p:spPr bwMode="auto">
          <a:xfrm>
            <a:off x="8994775" y="457200"/>
            <a:ext cx="0" cy="427038"/>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28575" cap="sq">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111" name="Line 14"/>
          <p:cNvSpPr>
            <a:spLocks noChangeShapeType="1"/>
          </p:cNvSpPr>
          <p:nvPr/>
        </p:nvSpPr>
        <p:spPr bwMode="auto">
          <a:xfrm>
            <a:off x="3203575" y="6326188"/>
            <a:ext cx="5791200" cy="0"/>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28575" cap="sq">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112" name="Line 15"/>
          <p:cNvSpPr>
            <a:spLocks noChangeShapeType="1"/>
          </p:cNvSpPr>
          <p:nvPr/>
        </p:nvSpPr>
        <p:spPr bwMode="auto">
          <a:xfrm>
            <a:off x="8994775" y="884238"/>
            <a:ext cx="0" cy="5441950"/>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28575" cap="sq">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113" name="Line 16"/>
          <p:cNvSpPr>
            <a:spLocks noChangeShapeType="1"/>
          </p:cNvSpPr>
          <p:nvPr/>
        </p:nvSpPr>
        <p:spPr bwMode="auto">
          <a:xfrm>
            <a:off x="1676400" y="6326188"/>
            <a:ext cx="1527175" cy="0"/>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28575" cap="sq">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114" name="Line 17"/>
          <p:cNvSpPr>
            <a:spLocks noChangeShapeType="1"/>
          </p:cNvSpPr>
          <p:nvPr/>
        </p:nvSpPr>
        <p:spPr bwMode="auto">
          <a:xfrm>
            <a:off x="381000" y="884238"/>
            <a:ext cx="0" cy="5441950"/>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28575" cap="sq">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115" name="Line 18"/>
          <p:cNvSpPr>
            <a:spLocks noChangeShapeType="1"/>
          </p:cNvSpPr>
          <p:nvPr/>
        </p:nvSpPr>
        <p:spPr bwMode="auto">
          <a:xfrm>
            <a:off x="3203575" y="457200"/>
            <a:ext cx="5791200" cy="0"/>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28575" cap="sq">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116" name="Line 19"/>
          <p:cNvSpPr>
            <a:spLocks noChangeShapeType="1"/>
          </p:cNvSpPr>
          <p:nvPr/>
        </p:nvSpPr>
        <p:spPr bwMode="auto">
          <a:xfrm>
            <a:off x="1676400" y="457200"/>
            <a:ext cx="1527175" cy="0"/>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28575" cap="sq">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117" name="Line 20"/>
          <p:cNvSpPr>
            <a:spLocks noChangeShapeType="1"/>
          </p:cNvSpPr>
          <p:nvPr/>
        </p:nvSpPr>
        <p:spPr bwMode="auto">
          <a:xfrm>
            <a:off x="1676400" y="533400"/>
            <a:ext cx="0" cy="5715000"/>
          </a:xfrm>
          <a:prstGeom prst="line">
            <a:avLst/>
          </a:prstGeom>
          <a:noFill/>
          <a:ln w="12700">
            <a:solidFill>
              <a:srgbClr val="0033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118" name="Line 22"/>
          <p:cNvSpPr>
            <a:spLocks noChangeShapeType="1"/>
          </p:cNvSpPr>
          <p:nvPr/>
        </p:nvSpPr>
        <p:spPr bwMode="auto">
          <a:xfrm>
            <a:off x="381000" y="884238"/>
            <a:ext cx="8613775" cy="0"/>
          </a:xfrm>
          <a:prstGeom prst="line">
            <a:avLst/>
          </a:prstGeom>
          <a:noFill/>
          <a:ln w="12700">
            <a:solidFill>
              <a:srgbClr val="0033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457200" y="2895600"/>
            <a:ext cx="8001000" cy="762000"/>
          </a:xfrm>
        </p:spPr>
        <p:txBody>
          <a:bodyPr/>
          <a:lstStyle/>
          <a:p>
            <a:pPr eaLnBrk="1" hangingPunct="1"/>
            <a:r>
              <a:rPr lang="en-US" smtClean="0"/>
              <a:t>III. CONFORMITY ASSESSMENT</a:t>
            </a:r>
          </a:p>
        </p:txBody>
      </p:sp>
      <p:sp>
        <p:nvSpPr>
          <p:cNvPr id="3" name="Footer Placeholder 3"/>
          <p:cNvSpPr>
            <a:spLocks noGrp="1"/>
          </p:cNvSpPr>
          <p:nvPr>
            <p:ph type="ftr" sz="quarter" idx="10"/>
          </p:nvPr>
        </p:nvSpPr>
        <p:spPr/>
        <p:txBody>
          <a:bodyPr/>
          <a:lstStyle/>
          <a:p>
            <a:pPr algn="ctr">
              <a:defRPr/>
            </a:pPr>
            <a:r>
              <a:rPr lang="en-US" dirty="0" smtClean="0"/>
              <a:t>ASME S&amp;C Training Module A2. Standards and Certification Products</a:t>
            </a:r>
            <a:endParaRPr lang="en-US" dirty="0"/>
          </a:p>
        </p:txBody>
      </p:sp>
      <p:sp>
        <p:nvSpPr>
          <p:cNvPr id="4" name="Slide Number Placeholder 4"/>
          <p:cNvSpPr>
            <a:spLocks noGrp="1"/>
          </p:cNvSpPr>
          <p:nvPr>
            <p:ph type="sldNum" sz="quarter" idx="11"/>
          </p:nvPr>
        </p:nvSpPr>
        <p:spPr/>
        <p:txBody>
          <a:bodyPr/>
          <a:lstStyle/>
          <a:p>
            <a:pPr>
              <a:defRPr/>
            </a:pPr>
            <a:fld id="{6D872B81-2B78-4DC1-A7BE-5EACCAF8303A}" type="slidenum">
              <a:rPr lang="en-US"/>
              <a:pPr>
                <a:defRPr/>
              </a:pPr>
              <a:t>19</a:t>
            </a:fld>
            <a:endParaRPr 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pPr eaLnBrk="1" hangingPunct="1"/>
            <a:r>
              <a:rPr lang="en-US" smtClean="0"/>
              <a:t>CONFORMITY ASSESSMENT</a:t>
            </a:r>
          </a:p>
        </p:txBody>
      </p:sp>
      <p:sp>
        <p:nvSpPr>
          <p:cNvPr id="27651" name="Rectangle 3"/>
          <p:cNvSpPr>
            <a:spLocks noGrp="1" noChangeArrowheads="1"/>
          </p:cNvSpPr>
          <p:nvPr>
            <p:ph idx="1"/>
          </p:nvPr>
        </p:nvSpPr>
        <p:spPr>
          <a:xfrm>
            <a:off x="1397000" y="1905000"/>
            <a:ext cx="7518400" cy="3276600"/>
          </a:xfrm>
        </p:spPr>
        <p:txBody>
          <a:bodyPr/>
          <a:lstStyle/>
          <a:p>
            <a:pPr marL="0" indent="0" eaLnBrk="1" hangingPunct="1">
              <a:buNone/>
            </a:pPr>
            <a:r>
              <a:rPr lang="en-US" dirty="0" smtClean="0"/>
              <a:t>Types</a:t>
            </a:r>
          </a:p>
          <a:p>
            <a:pPr lvl="1" eaLnBrk="1" hangingPunct="1">
              <a:buFont typeface="Arial" panose="020B0604020202020204" pitchFamily="34" charset="0"/>
              <a:buChar char="•"/>
            </a:pPr>
            <a:r>
              <a:rPr lang="en-US" dirty="0" smtClean="0"/>
              <a:t>Accreditation</a:t>
            </a:r>
          </a:p>
          <a:p>
            <a:pPr lvl="1" eaLnBrk="1" hangingPunct="1">
              <a:buFont typeface="Arial" panose="020B0604020202020204" pitchFamily="34" charset="0"/>
              <a:buChar char="•"/>
            </a:pPr>
            <a:r>
              <a:rPr lang="en-US" dirty="0" smtClean="0"/>
              <a:t>Product Certification</a:t>
            </a:r>
          </a:p>
          <a:p>
            <a:pPr lvl="1" eaLnBrk="1" hangingPunct="1">
              <a:buFont typeface="Arial" panose="020B0604020202020204" pitchFamily="34" charset="0"/>
              <a:buChar char="•"/>
            </a:pPr>
            <a:r>
              <a:rPr lang="en-US" dirty="0" smtClean="0"/>
              <a:t>Personnel Certification</a:t>
            </a:r>
          </a:p>
          <a:p>
            <a:pPr lvl="1" eaLnBrk="1" hangingPunct="1">
              <a:buFont typeface="Arial" panose="020B0604020202020204" pitchFamily="34" charset="0"/>
              <a:buChar char="•"/>
            </a:pPr>
            <a:r>
              <a:rPr lang="en-US" dirty="0" smtClean="0"/>
              <a:t>Management Systems Certification</a:t>
            </a:r>
          </a:p>
        </p:txBody>
      </p:sp>
      <p:sp>
        <p:nvSpPr>
          <p:cNvPr id="4" name="Footer Placeholder 3"/>
          <p:cNvSpPr>
            <a:spLocks noGrp="1"/>
          </p:cNvSpPr>
          <p:nvPr>
            <p:ph type="ftr" sz="quarter" idx="10"/>
          </p:nvPr>
        </p:nvSpPr>
        <p:spPr/>
        <p:txBody>
          <a:bodyPr/>
          <a:lstStyle/>
          <a:p>
            <a:pPr algn="ctr">
              <a:defRPr/>
            </a:pPr>
            <a:r>
              <a:rPr lang="en-US" dirty="0" smtClean="0"/>
              <a:t>ASME S&amp;C Training Module A2. Standards and Certification Products</a:t>
            </a:r>
            <a:endParaRPr lang="en-US" dirty="0"/>
          </a:p>
        </p:txBody>
      </p:sp>
      <p:sp>
        <p:nvSpPr>
          <p:cNvPr id="5" name="Slide Number Placeholder 4"/>
          <p:cNvSpPr>
            <a:spLocks noGrp="1"/>
          </p:cNvSpPr>
          <p:nvPr>
            <p:ph type="sldNum" sz="quarter" idx="11"/>
          </p:nvPr>
        </p:nvSpPr>
        <p:spPr/>
        <p:txBody>
          <a:bodyPr/>
          <a:lstStyle/>
          <a:p>
            <a:pPr>
              <a:defRPr/>
            </a:pPr>
            <a:fld id="{E74A715A-A134-4716-88DB-83EBCC8973D7}" type="slidenum">
              <a:rPr lang="en-US"/>
              <a:pPr>
                <a:defRPr/>
              </a:pPr>
              <a:t>20</a:t>
            </a:fld>
            <a:endParaRPr 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pPr eaLnBrk="1" hangingPunct="1"/>
            <a:r>
              <a:rPr lang="en-US" smtClean="0"/>
              <a:t>CONFORMITY ASSESSMENT</a:t>
            </a:r>
          </a:p>
        </p:txBody>
      </p:sp>
      <p:sp>
        <p:nvSpPr>
          <p:cNvPr id="28675" name="Rectangle 3"/>
          <p:cNvSpPr>
            <a:spLocks noGrp="1" noChangeArrowheads="1"/>
          </p:cNvSpPr>
          <p:nvPr>
            <p:ph idx="1"/>
          </p:nvPr>
        </p:nvSpPr>
        <p:spPr>
          <a:xfrm>
            <a:off x="990600" y="1371600"/>
            <a:ext cx="7467600" cy="4754563"/>
          </a:xfrm>
        </p:spPr>
        <p:txBody>
          <a:bodyPr/>
          <a:lstStyle/>
          <a:p>
            <a:pPr marL="0" indent="0" eaLnBrk="1" hangingPunct="1">
              <a:buNone/>
            </a:pPr>
            <a:r>
              <a:rPr lang="en-US" dirty="0" smtClean="0"/>
              <a:t>Accreditation</a:t>
            </a:r>
          </a:p>
          <a:p>
            <a:pPr lvl="1" eaLnBrk="1" hangingPunct="1"/>
            <a:r>
              <a:rPr lang="en-US" dirty="0" smtClean="0"/>
              <a:t>ASME assesses and verifies an organization’s competence to serve as a conformity assessment body.</a:t>
            </a:r>
          </a:p>
          <a:p>
            <a:pPr lvl="1" eaLnBrk="1" hangingPunct="1"/>
            <a:r>
              <a:rPr lang="en-US" dirty="0" smtClean="0"/>
              <a:t>ASME-accredited organization may develop and administer a conformity assessment program (e.g., testing, inspection, or certification) in accordance with program requirements contained in an ASME standard.</a:t>
            </a:r>
          </a:p>
          <a:p>
            <a:pPr lvl="1" eaLnBrk="1" hangingPunct="1"/>
            <a:r>
              <a:rPr lang="en-US" dirty="0" smtClean="0"/>
              <a:t>Certificate of Accreditation awarded for successful review and organizations are referred to as “ASME-accredited”.</a:t>
            </a:r>
          </a:p>
        </p:txBody>
      </p:sp>
      <p:sp>
        <p:nvSpPr>
          <p:cNvPr id="4" name="Footer Placeholder 3"/>
          <p:cNvSpPr>
            <a:spLocks noGrp="1"/>
          </p:cNvSpPr>
          <p:nvPr>
            <p:ph type="ftr" sz="quarter" idx="10"/>
          </p:nvPr>
        </p:nvSpPr>
        <p:spPr/>
        <p:txBody>
          <a:bodyPr/>
          <a:lstStyle/>
          <a:p>
            <a:pPr algn="ctr">
              <a:defRPr/>
            </a:pPr>
            <a:r>
              <a:rPr lang="en-US" dirty="0" smtClean="0"/>
              <a:t>ASME S&amp;C Training Module A2. Standards and Certification Products</a:t>
            </a:r>
            <a:endParaRPr lang="en-US" dirty="0"/>
          </a:p>
        </p:txBody>
      </p:sp>
      <p:sp>
        <p:nvSpPr>
          <p:cNvPr id="5" name="Slide Number Placeholder 4"/>
          <p:cNvSpPr>
            <a:spLocks noGrp="1"/>
          </p:cNvSpPr>
          <p:nvPr>
            <p:ph type="sldNum" sz="quarter" idx="11"/>
          </p:nvPr>
        </p:nvSpPr>
        <p:spPr/>
        <p:txBody>
          <a:bodyPr/>
          <a:lstStyle/>
          <a:p>
            <a:pPr>
              <a:defRPr/>
            </a:pPr>
            <a:fld id="{6745B0AA-491F-4876-8D9F-3A4929E6E1B7}" type="slidenum">
              <a:rPr lang="en-US"/>
              <a:pPr>
                <a:defRPr/>
              </a:pPr>
              <a:t>21</a:t>
            </a:fld>
            <a:endParaRPr lang="en-US"/>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pPr eaLnBrk="1" hangingPunct="1"/>
            <a:r>
              <a:rPr lang="en-US" smtClean="0"/>
              <a:t>CONFORMITY ASSESSMENT</a:t>
            </a:r>
          </a:p>
        </p:txBody>
      </p:sp>
      <p:sp>
        <p:nvSpPr>
          <p:cNvPr id="29699" name="Rectangle 3"/>
          <p:cNvSpPr>
            <a:spLocks noGrp="1" noChangeArrowheads="1"/>
          </p:cNvSpPr>
          <p:nvPr>
            <p:ph idx="1"/>
          </p:nvPr>
        </p:nvSpPr>
        <p:spPr>
          <a:xfrm>
            <a:off x="457200" y="1485900"/>
            <a:ext cx="8001000" cy="4305300"/>
          </a:xfrm>
        </p:spPr>
        <p:txBody>
          <a:bodyPr/>
          <a:lstStyle/>
          <a:p>
            <a:pPr marL="0" indent="0" eaLnBrk="1" hangingPunct="1">
              <a:buNone/>
            </a:pPr>
            <a:r>
              <a:rPr lang="en-US" dirty="0" smtClean="0"/>
              <a:t>Product Certification</a:t>
            </a:r>
          </a:p>
          <a:p>
            <a:pPr lvl="1" eaLnBrk="1" hangingPunct="1"/>
            <a:r>
              <a:rPr lang="en-US" dirty="0" smtClean="0"/>
              <a:t>ASME certifies that a manufacturer is capable of constructing equipment and fulfilling requirements of an ASME standard. </a:t>
            </a:r>
          </a:p>
          <a:p>
            <a:pPr lvl="1" eaLnBrk="1" hangingPunct="1"/>
            <a:r>
              <a:rPr lang="en-US" dirty="0" smtClean="0"/>
              <a:t>Supplier is responsible for ensuring that individual products meet the requirements on which the certification is based. </a:t>
            </a:r>
          </a:p>
          <a:p>
            <a:pPr lvl="1" eaLnBrk="1" hangingPunct="1"/>
            <a:r>
              <a:rPr lang="en-US" dirty="0" smtClean="0"/>
              <a:t>ASME “Certificate of Authorization” is issued where there is a certification mark (stamp) and product designator that may be placed on the product. </a:t>
            </a:r>
          </a:p>
        </p:txBody>
      </p:sp>
      <p:sp>
        <p:nvSpPr>
          <p:cNvPr id="4" name="Footer Placeholder 3"/>
          <p:cNvSpPr>
            <a:spLocks noGrp="1"/>
          </p:cNvSpPr>
          <p:nvPr>
            <p:ph type="ftr" sz="quarter" idx="10"/>
          </p:nvPr>
        </p:nvSpPr>
        <p:spPr/>
        <p:txBody>
          <a:bodyPr/>
          <a:lstStyle/>
          <a:p>
            <a:pPr algn="ctr">
              <a:defRPr/>
            </a:pPr>
            <a:r>
              <a:rPr lang="en-US" dirty="0" smtClean="0"/>
              <a:t>ASME S&amp;C Training Module A2. Standards and Certification Products</a:t>
            </a:r>
            <a:endParaRPr lang="en-US" dirty="0"/>
          </a:p>
        </p:txBody>
      </p:sp>
      <p:sp>
        <p:nvSpPr>
          <p:cNvPr id="5" name="Slide Number Placeholder 4"/>
          <p:cNvSpPr>
            <a:spLocks noGrp="1"/>
          </p:cNvSpPr>
          <p:nvPr>
            <p:ph type="sldNum" sz="quarter" idx="11"/>
          </p:nvPr>
        </p:nvSpPr>
        <p:spPr/>
        <p:txBody>
          <a:bodyPr/>
          <a:lstStyle/>
          <a:p>
            <a:pPr>
              <a:defRPr/>
            </a:pPr>
            <a:fld id="{9685A6D9-D945-48BB-85AD-932B8DF3C531}" type="slidenum">
              <a:rPr lang="en-US"/>
              <a:pPr>
                <a:defRPr/>
              </a:pPr>
              <a:t>22</a:t>
            </a:fld>
            <a:endParaRPr lang="en-US"/>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pPr eaLnBrk="1" hangingPunct="1"/>
            <a:r>
              <a:rPr lang="en-US" smtClean="0"/>
              <a:t>CONFORMITY ASSESSMENT</a:t>
            </a:r>
          </a:p>
        </p:txBody>
      </p:sp>
      <p:sp>
        <p:nvSpPr>
          <p:cNvPr id="30723" name="Rectangle 3"/>
          <p:cNvSpPr>
            <a:spLocks noGrp="1" noChangeArrowheads="1"/>
          </p:cNvSpPr>
          <p:nvPr>
            <p:ph idx="1"/>
          </p:nvPr>
        </p:nvSpPr>
        <p:spPr>
          <a:xfrm>
            <a:off x="457200" y="1485900"/>
            <a:ext cx="8020050" cy="3695700"/>
          </a:xfrm>
        </p:spPr>
        <p:txBody>
          <a:bodyPr/>
          <a:lstStyle/>
          <a:p>
            <a:pPr marL="0" indent="0" eaLnBrk="1" hangingPunct="1">
              <a:buNone/>
            </a:pPr>
            <a:r>
              <a:rPr lang="en-US" dirty="0" smtClean="0"/>
              <a:t>Personnel Certification</a:t>
            </a:r>
          </a:p>
          <a:p>
            <a:pPr lvl="1" eaLnBrk="1" hangingPunct="1"/>
            <a:r>
              <a:rPr lang="en-US" dirty="0" smtClean="0"/>
              <a:t>Certifies that an individual meets the qualification criteria specified in an ASME standard.</a:t>
            </a:r>
          </a:p>
          <a:p>
            <a:pPr lvl="1" eaLnBrk="1" hangingPunct="1"/>
            <a:r>
              <a:rPr lang="en-US" dirty="0" smtClean="0"/>
              <a:t>Evaluation includes an examination or series of examinations.</a:t>
            </a:r>
          </a:p>
          <a:p>
            <a:pPr lvl="1" eaLnBrk="1" hangingPunct="1"/>
            <a:r>
              <a:rPr lang="en-US" dirty="0" smtClean="0"/>
              <a:t>Individual receives Certificate or Certification Card upon successful completion and is referred to as “Certified”. </a:t>
            </a:r>
          </a:p>
        </p:txBody>
      </p:sp>
      <p:sp>
        <p:nvSpPr>
          <p:cNvPr id="4" name="Footer Placeholder 3"/>
          <p:cNvSpPr>
            <a:spLocks noGrp="1"/>
          </p:cNvSpPr>
          <p:nvPr>
            <p:ph type="ftr" sz="quarter" idx="10"/>
          </p:nvPr>
        </p:nvSpPr>
        <p:spPr/>
        <p:txBody>
          <a:bodyPr/>
          <a:lstStyle/>
          <a:p>
            <a:pPr algn="ctr">
              <a:defRPr/>
            </a:pPr>
            <a:r>
              <a:rPr lang="en-US" dirty="0" smtClean="0"/>
              <a:t>ASME S&amp;C Training Module A2. Standards and Certification Products</a:t>
            </a:r>
            <a:endParaRPr lang="en-US" dirty="0"/>
          </a:p>
        </p:txBody>
      </p:sp>
      <p:sp>
        <p:nvSpPr>
          <p:cNvPr id="5" name="Slide Number Placeholder 4"/>
          <p:cNvSpPr>
            <a:spLocks noGrp="1"/>
          </p:cNvSpPr>
          <p:nvPr>
            <p:ph type="sldNum" sz="quarter" idx="11"/>
          </p:nvPr>
        </p:nvSpPr>
        <p:spPr/>
        <p:txBody>
          <a:bodyPr/>
          <a:lstStyle/>
          <a:p>
            <a:pPr>
              <a:defRPr/>
            </a:pPr>
            <a:fld id="{B4EA7DB7-D6E0-49B4-B157-AF44B19803B5}" type="slidenum">
              <a:rPr lang="en-US"/>
              <a:pPr>
                <a:defRPr/>
              </a:pPr>
              <a:t>23</a:t>
            </a:fld>
            <a:endParaRPr lang="en-US"/>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pPr eaLnBrk="1" hangingPunct="1"/>
            <a:r>
              <a:rPr lang="en-US" smtClean="0"/>
              <a:t>CONFORMITY ASSESSMENT</a:t>
            </a:r>
          </a:p>
        </p:txBody>
      </p:sp>
      <p:sp>
        <p:nvSpPr>
          <p:cNvPr id="31747" name="Rectangle 3"/>
          <p:cNvSpPr>
            <a:spLocks noGrp="1" noChangeArrowheads="1"/>
          </p:cNvSpPr>
          <p:nvPr>
            <p:ph idx="1"/>
          </p:nvPr>
        </p:nvSpPr>
        <p:spPr>
          <a:xfrm>
            <a:off x="457200" y="1279525"/>
            <a:ext cx="8020050" cy="4206875"/>
          </a:xfrm>
        </p:spPr>
        <p:txBody>
          <a:bodyPr/>
          <a:lstStyle/>
          <a:p>
            <a:pPr marL="0" indent="0" eaLnBrk="1" hangingPunct="1">
              <a:buNone/>
            </a:pPr>
            <a:r>
              <a:rPr lang="en-US" dirty="0" smtClean="0"/>
              <a:t>Management Systems Certification</a:t>
            </a:r>
          </a:p>
          <a:p>
            <a:pPr lvl="1" eaLnBrk="1" hangingPunct="1"/>
            <a:r>
              <a:rPr lang="en-US" dirty="0" smtClean="0"/>
              <a:t>Certifies the organization’s quality management system, </a:t>
            </a:r>
            <a:r>
              <a:rPr lang="en-US" u="sng" dirty="0" smtClean="0"/>
              <a:t>not </a:t>
            </a:r>
            <a:r>
              <a:rPr lang="en-US" dirty="0" smtClean="0"/>
              <a:t>its products</a:t>
            </a:r>
            <a:endParaRPr lang="en-US" u="sng" dirty="0" smtClean="0"/>
          </a:p>
          <a:p>
            <a:pPr lvl="1" eaLnBrk="1" hangingPunct="1"/>
            <a:r>
              <a:rPr lang="en-US" dirty="0" smtClean="0"/>
              <a:t>ASME audit team reviews system documentation and implementation</a:t>
            </a:r>
          </a:p>
          <a:p>
            <a:pPr lvl="1" eaLnBrk="1" hangingPunct="1"/>
            <a:r>
              <a:rPr lang="en-US" dirty="0" smtClean="0"/>
              <a:t>ASME “Certificate of Registration” is granted and the company may be referred to as “Registered”. </a:t>
            </a:r>
          </a:p>
        </p:txBody>
      </p:sp>
      <p:sp>
        <p:nvSpPr>
          <p:cNvPr id="4" name="Footer Placeholder 3"/>
          <p:cNvSpPr>
            <a:spLocks noGrp="1"/>
          </p:cNvSpPr>
          <p:nvPr>
            <p:ph type="ftr" sz="quarter" idx="10"/>
          </p:nvPr>
        </p:nvSpPr>
        <p:spPr/>
        <p:txBody>
          <a:bodyPr/>
          <a:lstStyle/>
          <a:p>
            <a:pPr algn="ctr">
              <a:defRPr/>
            </a:pPr>
            <a:r>
              <a:rPr lang="en-US" dirty="0" smtClean="0"/>
              <a:t>ASME S&amp;C Training Module A2. Standards and Certification Products</a:t>
            </a:r>
            <a:endParaRPr lang="en-US" dirty="0"/>
          </a:p>
        </p:txBody>
      </p:sp>
      <p:sp>
        <p:nvSpPr>
          <p:cNvPr id="5" name="Slide Number Placeholder 4"/>
          <p:cNvSpPr>
            <a:spLocks noGrp="1"/>
          </p:cNvSpPr>
          <p:nvPr>
            <p:ph type="sldNum" sz="quarter" idx="11"/>
          </p:nvPr>
        </p:nvSpPr>
        <p:spPr/>
        <p:txBody>
          <a:bodyPr/>
          <a:lstStyle/>
          <a:p>
            <a:pPr>
              <a:defRPr/>
            </a:pPr>
            <a:fld id="{37D6305B-8C98-4E44-8693-D54330235A0A}" type="slidenum">
              <a:rPr lang="en-US"/>
              <a:pPr>
                <a:defRPr/>
              </a:pPr>
              <a:t>24</a:t>
            </a:fld>
            <a:endParaRPr lang="en-US"/>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457200" y="2895600"/>
            <a:ext cx="8001000" cy="762000"/>
          </a:xfrm>
        </p:spPr>
        <p:txBody>
          <a:bodyPr/>
          <a:lstStyle/>
          <a:p>
            <a:pPr marL="609600" indent="-609600" eaLnBrk="1" hangingPunct="1"/>
            <a:r>
              <a:rPr lang="en-US" smtClean="0"/>
              <a:t>IV. ASME Training and Certificate Programs</a:t>
            </a:r>
          </a:p>
        </p:txBody>
      </p:sp>
      <p:sp>
        <p:nvSpPr>
          <p:cNvPr id="3" name="Footer Placeholder 3"/>
          <p:cNvSpPr>
            <a:spLocks noGrp="1"/>
          </p:cNvSpPr>
          <p:nvPr>
            <p:ph type="ftr" sz="quarter" idx="10"/>
          </p:nvPr>
        </p:nvSpPr>
        <p:spPr/>
        <p:txBody>
          <a:bodyPr/>
          <a:lstStyle/>
          <a:p>
            <a:pPr algn="ctr">
              <a:defRPr/>
            </a:pPr>
            <a:r>
              <a:rPr lang="en-US" dirty="0" smtClean="0"/>
              <a:t>ASME S&amp;C Training Module A2. Standards and Certification Products</a:t>
            </a:r>
            <a:endParaRPr lang="en-US" dirty="0"/>
          </a:p>
        </p:txBody>
      </p:sp>
      <p:sp>
        <p:nvSpPr>
          <p:cNvPr id="4" name="Slide Number Placeholder 4"/>
          <p:cNvSpPr>
            <a:spLocks noGrp="1"/>
          </p:cNvSpPr>
          <p:nvPr>
            <p:ph type="sldNum" sz="quarter" idx="11"/>
          </p:nvPr>
        </p:nvSpPr>
        <p:spPr/>
        <p:txBody>
          <a:bodyPr/>
          <a:lstStyle/>
          <a:p>
            <a:pPr>
              <a:defRPr/>
            </a:pPr>
            <a:fld id="{CF0C307A-6E99-4C5E-AAD7-56DE72B75658}" type="slidenum">
              <a:rPr lang="en-US"/>
              <a:pPr>
                <a:defRPr/>
              </a:pPr>
              <a:t>25</a:t>
            </a:fld>
            <a:endParaRPr lang="en-US"/>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pPr eaLnBrk="1" hangingPunct="1"/>
            <a:r>
              <a:rPr lang="en-US" smtClean="0"/>
              <a:t>ASME Training and Certificate Programs</a:t>
            </a:r>
          </a:p>
        </p:txBody>
      </p:sp>
      <p:sp>
        <p:nvSpPr>
          <p:cNvPr id="33795" name="Rectangle 3"/>
          <p:cNvSpPr>
            <a:spLocks noGrp="1" noChangeArrowheads="1"/>
          </p:cNvSpPr>
          <p:nvPr>
            <p:ph idx="1"/>
          </p:nvPr>
        </p:nvSpPr>
        <p:spPr>
          <a:xfrm>
            <a:off x="457200" y="1752600"/>
            <a:ext cx="8153400" cy="4114800"/>
          </a:xfrm>
        </p:spPr>
        <p:txBody>
          <a:bodyPr/>
          <a:lstStyle/>
          <a:p>
            <a:pPr marL="0" indent="0" eaLnBrk="1" hangingPunct="1">
              <a:buNone/>
            </a:pPr>
            <a:r>
              <a:rPr lang="en-US" dirty="0" smtClean="0"/>
              <a:t>Certificate Programs</a:t>
            </a:r>
          </a:p>
          <a:p>
            <a:pPr lvl="1" eaLnBrk="1" hangingPunct="1"/>
            <a:r>
              <a:rPr lang="en-US" dirty="0" smtClean="0"/>
              <a:t>Training-based individual credentialing programs</a:t>
            </a:r>
          </a:p>
          <a:p>
            <a:pPr lvl="1" eaLnBrk="1" hangingPunct="1"/>
            <a:r>
              <a:rPr lang="en-US" dirty="0" smtClean="0"/>
              <a:t>ASME curriculum is developed and administered by ASME Training and Development</a:t>
            </a:r>
          </a:p>
          <a:p>
            <a:pPr lvl="1" eaLnBrk="1" hangingPunct="1"/>
            <a:r>
              <a:rPr lang="en-US" dirty="0" smtClean="0"/>
              <a:t>Individuals successfully completing the program receive a Certificate or Qualification Card and are referred to as “Qualified”</a:t>
            </a:r>
          </a:p>
          <a:p>
            <a:pPr lvl="1" eaLnBrk="1" hangingPunct="1"/>
            <a:r>
              <a:rPr lang="en-US" dirty="0" smtClean="0"/>
              <a:t>Authorized Training Providers (ATPs) may be engaged to administer programs</a:t>
            </a:r>
          </a:p>
        </p:txBody>
      </p:sp>
      <p:sp>
        <p:nvSpPr>
          <p:cNvPr id="4" name="Footer Placeholder 3"/>
          <p:cNvSpPr>
            <a:spLocks noGrp="1"/>
          </p:cNvSpPr>
          <p:nvPr>
            <p:ph type="ftr" sz="quarter" idx="10"/>
          </p:nvPr>
        </p:nvSpPr>
        <p:spPr/>
        <p:txBody>
          <a:bodyPr/>
          <a:lstStyle/>
          <a:p>
            <a:pPr algn="ctr">
              <a:defRPr/>
            </a:pPr>
            <a:r>
              <a:rPr lang="en-US" dirty="0" smtClean="0"/>
              <a:t>ASME S&amp;C Training Module A2. Standards and Certification Products</a:t>
            </a:r>
            <a:endParaRPr lang="en-US" dirty="0"/>
          </a:p>
        </p:txBody>
      </p:sp>
      <p:sp>
        <p:nvSpPr>
          <p:cNvPr id="5" name="Slide Number Placeholder 4"/>
          <p:cNvSpPr>
            <a:spLocks noGrp="1"/>
          </p:cNvSpPr>
          <p:nvPr>
            <p:ph type="sldNum" sz="quarter" idx="11"/>
          </p:nvPr>
        </p:nvSpPr>
        <p:spPr/>
        <p:txBody>
          <a:bodyPr/>
          <a:lstStyle/>
          <a:p>
            <a:pPr>
              <a:defRPr/>
            </a:pPr>
            <a:fld id="{48DD1980-C08C-47FB-884E-E0C87B6AC217}" type="slidenum">
              <a:rPr lang="en-US"/>
              <a:pPr>
                <a:defRPr/>
              </a:pPr>
              <a:t>26</a:t>
            </a:fld>
            <a:endParaRPr lang="en-US"/>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457200" y="342900"/>
            <a:ext cx="8229600" cy="1028700"/>
          </a:xfrm>
        </p:spPr>
        <p:txBody>
          <a:bodyPr/>
          <a:lstStyle/>
          <a:p>
            <a:pPr eaLnBrk="1" hangingPunct="1"/>
            <a:r>
              <a:rPr lang="en-US" dirty="0" smtClean="0"/>
              <a:t>MODULE SUMMARY</a:t>
            </a:r>
          </a:p>
        </p:txBody>
      </p:sp>
      <p:sp>
        <p:nvSpPr>
          <p:cNvPr id="34821" name="Rectangle 3"/>
          <p:cNvSpPr>
            <a:spLocks noGrp="1" noChangeArrowheads="1"/>
          </p:cNvSpPr>
          <p:nvPr>
            <p:ph idx="1"/>
          </p:nvPr>
        </p:nvSpPr>
        <p:spPr>
          <a:xfrm>
            <a:off x="457200" y="1235075"/>
            <a:ext cx="8020050" cy="4892675"/>
          </a:xfrm>
        </p:spPr>
        <p:txBody>
          <a:bodyPr/>
          <a:lstStyle/>
          <a:p>
            <a:pPr eaLnBrk="1" hangingPunct="1">
              <a:defRPr/>
            </a:pPr>
            <a:r>
              <a:rPr lang="en-US" sz="2000" dirty="0" smtClean="0"/>
              <a:t>Standards are </a:t>
            </a:r>
            <a:r>
              <a:rPr lang="en-US" sz="2000" dirty="0">
                <a:cs typeface="Times New Roman" pitchFamily="18" charset="0"/>
              </a:rPr>
              <a:t>a</a:t>
            </a:r>
            <a:r>
              <a:rPr lang="en-US" sz="2000" dirty="0" smtClean="0">
                <a:cs typeface="Times New Roman" pitchFamily="18" charset="0"/>
              </a:rPr>
              <a:t> </a:t>
            </a:r>
            <a:r>
              <a:rPr lang="en-US" sz="2000" dirty="0">
                <a:cs typeface="Times New Roman" pitchFamily="18" charset="0"/>
              </a:rPr>
              <a:t>set of technical definitions, instructions, rules, guidelines, or characteristics set forth to provide consistent and comparable </a:t>
            </a:r>
            <a:r>
              <a:rPr lang="en-US" sz="2000" dirty="0" smtClean="0">
                <a:cs typeface="Times New Roman" pitchFamily="18" charset="0"/>
              </a:rPr>
              <a:t>results. By custom some standards are called Codes</a:t>
            </a:r>
            <a:endParaRPr lang="en-US" sz="2000" dirty="0"/>
          </a:p>
          <a:p>
            <a:pPr eaLnBrk="1" hangingPunct="1">
              <a:defRPr/>
            </a:pPr>
            <a:r>
              <a:rPr lang="en-US" sz="2000" dirty="0" smtClean="0"/>
              <a:t>Guides </a:t>
            </a:r>
            <a:r>
              <a:rPr lang="en-US" sz="2000" dirty="0"/>
              <a:t>give suggestions and or choices of solutions to engineering problems, but are less authoritative and definitive than a standard. </a:t>
            </a:r>
            <a:endParaRPr lang="en-US" sz="2000" dirty="0" smtClean="0"/>
          </a:p>
          <a:p>
            <a:pPr eaLnBrk="1" hangingPunct="1">
              <a:defRPr/>
            </a:pPr>
            <a:r>
              <a:rPr lang="en-US" sz="2000" dirty="0" smtClean="0"/>
              <a:t>Technical Reports are Informational </a:t>
            </a:r>
            <a:r>
              <a:rPr lang="en-US" sz="2000" dirty="0"/>
              <a:t>or tutorial in nature, </a:t>
            </a:r>
            <a:r>
              <a:rPr lang="en-US" sz="2000" dirty="0" smtClean="0"/>
              <a:t>and may </a:t>
            </a:r>
            <a:r>
              <a:rPr lang="en-US" sz="2000" dirty="0"/>
              <a:t>include reports of technical research or explanations of methods for applying a code or standard</a:t>
            </a:r>
            <a:r>
              <a:rPr lang="en-US" sz="2000" dirty="0" smtClean="0"/>
              <a:t>.</a:t>
            </a:r>
          </a:p>
          <a:p>
            <a:pPr eaLnBrk="1" hangingPunct="1">
              <a:defRPr/>
            </a:pPr>
            <a:r>
              <a:rPr lang="en-US" sz="2000" dirty="0" smtClean="0"/>
              <a:t>Conformity Assessment covers 4 areas; </a:t>
            </a:r>
            <a:r>
              <a:rPr lang="fr-FR" sz="2000" dirty="0" smtClean="0"/>
              <a:t>Accreditation, Product Certification, Personnel Certification, and Management </a:t>
            </a:r>
            <a:r>
              <a:rPr lang="fr-FR" sz="2000" dirty="0"/>
              <a:t>Systems Certification</a:t>
            </a:r>
          </a:p>
          <a:p>
            <a:pPr eaLnBrk="1" hangingPunct="1">
              <a:defRPr/>
            </a:pPr>
            <a:r>
              <a:rPr lang="en-US" sz="2000" dirty="0" smtClean="0"/>
              <a:t>ASME Training and Certificate Programs </a:t>
            </a:r>
            <a:r>
              <a:rPr lang="en-US" sz="2000" dirty="0"/>
              <a:t>are training-based individual credentialing </a:t>
            </a:r>
            <a:r>
              <a:rPr lang="en-US" sz="2000" dirty="0" smtClean="0"/>
              <a:t>programs.</a:t>
            </a:r>
          </a:p>
        </p:txBody>
      </p:sp>
      <p:sp>
        <p:nvSpPr>
          <p:cNvPr id="4" name="Footer Placeholder 3"/>
          <p:cNvSpPr>
            <a:spLocks noGrp="1"/>
          </p:cNvSpPr>
          <p:nvPr>
            <p:ph type="ftr" sz="quarter" idx="10"/>
          </p:nvPr>
        </p:nvSpPr>
        <p:spPr/>
        <p:txBody>
          <a:bodyPr/>
          <a:lstStyle/>
          <a:p>
            <a:pPr algn="ctr">
              <a:defRPr/>
            </a:pPr>
            <a:r>
              <a:rPr lang="en-US" dirty="0" smtClean="0"/>
              <a:t>ASME S&amp;C Training Module A2. Standards and Certification Products</a:t>
            </a:r>
            <a:endParaRPr lang="en-US" dirty="0"/>
          </a:p>
        </p:txBody>
      </p:sp>
      <p:sp>
        <p:nvSpPr>
          <p:cNvPr id="5" name="Slide Number Placeholder 4"/>
          <p:cNvSpPr>
            <a:spLocks noGrp="1"/>
          </p:cNvSpPr>
          <p:nvPr>
            <p:ph type="sldNum" sz="quarter" idx="11"/>
          </p:nvPr>
        </p:nvSpPr>
        <p:spPr/>
        <p:txBody>
          <a:bodyPr/>
          <a:lstStyle/>
          <a:p>
            <a:pPr>
              <a:defRPr/>
            </a:pPr>
            <a:fld id="{C42AB905-3620-4697-BF77-7C70EED38E09}" type="slidenum">
              <a:rPr lang="en-US"/>
              <a:pPr>
                <a:defRPr/>
              </a:pPr>
              <a:t>27</a:t>
            </a:fld>
            <a:endParaRPr lang="en-US"/>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pPr eaLnBrk="1" hangingPunct="1"/>
            <a:r>
              <a:rPr lang="en-US" smtClean="0"/>
              <a:t>REFERENCES</a:t>
            </a:r>
          </a:p>
        </p:txBody>
      </p:sp>
      <p:sp>
        <p:nvSpPr>
          <p:cNvPr id="35843" name="Rectangle 3"/>
          <p:cNvSpPr>
            <a:spLocks noGrp="1" noChangeArrowheads="1"/>
          </p:cNvSpPr>
          <p:nvPr>
            <p:ph idx="1"/>
          </p:nvPr>
        </p:nvSpPr>
        <p:spPr>
          <a:xfrm>
            <a:off x="152400" y="1279525"/>
            <a:ext cx="8839200" cy="4587875"/>
          </a:xfrm>
        </p:spPr>
        <p:txBody>
          <a:bodyPr/>
          <a:lstStyle/>
          <a:p>
            <a:pPr lvl="1" eaLnBrk="1" hangingPunct="1">
              <a:buFont typeface="Arial" pitchFamily="34" charset="0"/>
              <a:buChar char="•"/>
            </a:pPr>
            <a:r>
              <a:rPr lang="en-US" dirty="0" smtClean="0"/>
              <a:t>ISO / IEC Guide 2</a:t>
            </a:r>
            <a:r>
              <a:rPr lang="en-US" dirty="0" smtClean="0">
                <a:cs typeface="Times New Roman" pitchFamily="18" charset="0"/>
              </a:rPr>
              <a:t>:2004, Standardization and related activities - General vocabulary</a:t>
            </a:r>
          </a:p>
          <a:p>
            <a:pPr marL="809625" lvl="2" indent="0" eaLnBrk="1" hangingPunct="1">
              <a:buNone/>
            </a:pPr>
            <a:r>
              <a:rPr lang="en-US" sz="2000" dirty="0" smtClean="0">
                <a:cs typeface="Times New Roman" pitchFamily="18" charset="0"/>
                <a:hlinkClick r:id="rId3"/>
              </a:rPr>
              <a:t>http://webstore.ansi.org/ansidocstore/default.asp</a:t>
            </a:r>
            <a:r>
              <a:rPr lang="en-US" sz="2000" dirty="0" smtClean="0">
                <a:cs typeface="Times New Roman" pitchFamily="18" charset="0"/>
              </a:rPr>
              <a:t> </a:t>
            </a:r>
            <a:r>
              <a:rPr lang="en-US" sz="2000" dirty="0" smtClean="0">
                <a:cs typeface="Times New Roman" pitchFamily="18" charset="0"/>
                <a:hlinkClick r:id="rId4"/>
              </a:rPr>
              <a:t>www.iso.ch/iso/en/ISOOnline.frontpage</a:t>
            </a:r>
            <a:r>
              <a:rPr lang="en-US" sz="2000" dirty="0" smtClean="0">
                <a:cs typeface="Times New Roman" pitchFamily="18" charset="0"/>
              </a:rPr>
              <a:t> </a:t>
            </a:r>
          </a:p>
          <a:p>
            <a:pPr lvl="1" eaLnBrk="1" hangingPunct="1">
              <a:buFont typeface="Arial" pitchFamily="34" charset="0"/>
              <a:buChar char="•"/>
            </a:pPr>
            <a:r>
              <a:rPr lang="en-US" dirty="0" smtClean="0"/>
              <a:t>OMB Circular A-119</a:t>
            </a:r>
          </a:p>
          <a:p>
            <a:pPr marL="809625" lvl="2" indent="0" eaLnBrk="1" hangingPunct="1">
              <a:buNone/>
            </a:pPr>
            <a:r>
              <a:rPr lang="en-US" sz="2000" dirty="0" smtClean="0">
                <a:hlinkClick r:id="rId5"/>
              </a:rPr>
              <a:t>www.whitehouse.gov/omb/circulars/a119/a119.html</a:t>
            </a:r>
            <a:r>
              <a:rPr lang="en-US" sz="2000" dirty="0" smtClean="0"/>
              <a:t> </a:t>
            </a:r>
          </a:p>
          <a:p>
            <a:pPr marL="809625" lvl="2" indent="0" eaLnBrk="1" hangingPunct="1">
              <a:buNone/>
            </a:pPr>
            <a:r>
              <a:rPr lang="en-US" sz="2000" dirty="0" smtClean="0">
                <a:hlinkClick r:id="rId6"/>
              </a:rPr>
              <a:t>http://ts.nist.gov/ts/htdocs/210/215/fr-omba119.htm</a:t>
            </a:r>
            <a:r>
              <a:rPr lang="en-US" sz="2000" dirty="0" smtClean="0"/>
              <a:t> </a:t>
            </a:r>
          </a:p>
          <a:p>
            <a:pPr lvl="1" eaLnBrk="1" hangingPunct="1">
              <a:buFont typeface="Arial" pitchFamily="34" charset="0"/>
              <a:buChar char="•"/>
            </a:pPr>
            <a:r>
              <a:rPr lang="en-US" dirty="0" smtClean="0"/>
              <a:t>ANSI Accredited Procedures</a:t>
            </a:r>
          </a:p>
          <a:p>
            <a:pPr marL="809625" lvl="2" indent="0" eaLnBrk="1" hangingPunct="1">
              <a:buNone/>
            </a:pPr>
            <a:r>
              <a:rPr lang="en-US" dirty="0">
                <a:cs typeface="Times New Roman" pitchFamily="18" charset="0"/>
                <a:hlinkClick r:id="rId7"/>
              </a:rPr>
              <a:t>http://cstools.asme.org/csconnect/CommitteePages.cfm?Committee=A01000000&amp;Action=7609</a:t>
            </a:r>
            <a:r>
              <a:rPr lang="en-US" dirty="0">
                <a:cs typeface="Times New Roman" pitchFamily="18" charset="0"/>
              </a:rPr>
              <a:t> </a:t>
            </a:r>
          </a:p>
          <a:p>
            <a:pPr lvl="1" eaLnBrk="1" hangingPunct="1">
              <a:buFont typeface="Arial" pitchFamily="34" charset="0"/>
              <a:buChar char="•"/>
            </a:pPr>
            <a:r>
              <a:rPr lang="en-US" dirty="0" smtClean="0"/>
              <a:t>Codes and Standards Policy 33 (Interpretations)</a:t>
            </a:r>
          </a:p>
          <a:p>
            <a:pPr marL="809625" lvl="2" indent="0" eaLnBrk="1" hangingPunct="1">
              <a:buNone/>
            </a:pPr>
            <a:r>
              <a:rPr lang="en-US" dirty="0" smtClean="0">
                <a:cs typeface="Times New Roman" pitchFamily="18" charset="0"/>
                <a:hlinkClick r:id="rId7"/>
              </a:rPr>
              <a:t>http://cstools.asme.org/csconnect/CommitteePages.cfm?Committee=A01000000&amp;Action=7609</a:t>
            </a:r>
            <a:r>
              <a:rPr lang="en-US" dirty="0" smtClean="0">
                <a:cs typeface="Times New Roman" pitchFamily="18" charset="0"/>
              </a:rPr>
              <a:t> </a:t>
            </a:r>
          </a:p>
        </p:txBody>
      </p:sp>
      <p:sp>
        <p:nvSpPr>
          <p:cNvPr id="4" name="Footer Placeholder 3"/>
          <p:cNvSpPr>
            <a:spLocks noGrp="1"/>
          </p:cNvSpPr>
          <p:nvPr>
            <p:ph type="ftr" sz="quarter" idx="10"/>
          </p:nvPr>
        </p:nvSpPr>
        <p:spPr/>
        <p:txBody>
          <a:bodyPr/>
          <a:lstStyle/>
          <a:p>
            <a:pPr algn="ctr">
              <a:defRPr/>
            </a:pPr>
            <a:r>
              <a:rPr lang="en-US" dirty="0" smtClean="0"/>
              <a:t>ASME S&amp;C Training Module A2. Standards and Certification Products</a:t>
            </a:r>
            <a:endParaRPr lang="en-US" dirty="0"/>
          </a:p>
        </p:txBody>
      </p:sp>
      <p:sp>
        <p:nvSpPr>
          <p:cNvPr id="5" name="Slide Number Placeholder 4"/>
          <p:cNvSpPr>
            <a:spLocks noGrp="1"/>
          </p:cNvSpPr>
          <p:nvPr>
            <p:ph type="sldNum" sz="quarter" idx="11"/>
          </p:nvPr>
        </p:nvSpPr>
        <p:spPr/>
        <p:txBody>
          <a:bodyPr/>
          <a:lstStyle/>
          <a:p>
            <a:pPr>
              <a:defRPr/>
            </a:pPr>
            <a:fld id="{93E05B01-92D1-41BE-8F89-9218FD141316}" type="slidenum">
              <a:rPr lang="en-US"/>
              <a:pPr>
                <a:defRPr/>
              </a:pPr>
              <a:t>28</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5"/>
          <p:cNvSpPr>
            <a:spLocks noGrp="1"/>
          </p:cNvSpPr>
          <p:nvPr>
            <p:ph type="title"/>
          </p:nvPr>
        </p:nvSpPr>
        <p:spPr>
          <a:xfrm>
            <a:off x="457200" y="342900"/>
            <a:ext cx="8229600" cy="1409700"/>
          </a:xfrm>
        </p:spPr>
        <p:txBody>
          <a:bodyPr/>
          <a:lstStyle/>
          <a:p>
            <a:pPr eaLnBrk="1" hangingPunct="1"/>
            <a:r>
              <a:rPr lang="en-US" smtClean="0"/>
              <a:t>Module A Course Outline</a:t>
            </a:r>
          </a:p>
        </p:txBody>
      </p:sp>
      <p:sp>
        <p:nvSpPr>
          <p:cNvPr id="7" name="Content Placeholder 6"/>
          <p:cNvSpPr>
            <a:spLocks noGrp="1"/>
          </p:cNvSpPr>
          <p:nvPr>
            <p:ph idx="1"/>
          </p:nvPr>
        </p:nvSpPr>
        <p:spPr>
          <a:xfrm>
            <a:off x="1219200" y="1828800"/>
            <a:ext cx="7467600" cy="4038600"/>
          </a:xfrm>
        </p:spPr>
        <p:txBody>
          <a:bodyPr/>
          <a:lstStyle/>
          <a:p>
            <a:pPr eaLnBrk="1" hangingPunct="1">
              <a:buFontTx/>
              <a:buNone/>
              <a:defRPr/>
            </a:pPr>
            <a:r>
              <a:rPr lang="en-US" sz="2800" dirty="0" smtClean="0"/>
              <a:t>A1. Tools and Resources</a:t>
            </a:r>
          </a:p>
          <a:p>
            <a:pPr marL="628650" indent="-628650" eaLnBrk="1" hangingPunct="1">
              <a:buFontTx/>
              <a:buNone/>
              <a:defRPr/>
            </a:pPr>
            <a:r>
              <a:rPr lang="en-US" sz="2800" dirty="0" smtClean="0"/>
              <a:t>A2. Standards and Certification Products </a:t>
            </a:r>
          </a:p>
          <a:p>
            <a:pPr marL="628650" indent="-628650" eaLnBrk="1" hangingPunct="1">
              <a:buFontTx/>
              <a:buNone/>
              <a:defRPr/>
            </a:pPr>
            <a:r>
              <a:rPr lang="en-US" sz="2800" dirty="0" smtClean="0"/>
              <a:t>A3. Membership Maintenance</a:t>
            </a:r>
          </a:p>
          <a:p>
            <a:pPr eaLnBrk="1" hangingPunct="1">
              <a:buFontTx/>
              <a:buNone/>
              <a:defRPr/>
            </a:pPr>
            <a:r>
              <a:rPr lang="en-US" sz="2800" dirty="0" smtClean="0"/>
              <a:t>A4. Honors and Awards</a:t>
            </a:r>
          </a:p>
          <a:p>
            <a:pPr eaLnBrk="1" hangingPunct="1">
              <a:buFontTx/>
              <a:buNone/>
              <a:defRPr/>
            </a:pPr>
            <a:r>
              <a:rPr lang="en-US" sz="2800" dirty="0" smtClean="0"/>
              <a:t>A5. Publishing Codes and Standards</a:t>
            </a:r>
          </a:p>
          <a:p>
            <a:pPr eaLnBrk="1" hangingPunct="1">
              <a:buFontTx/>
              <a:buNone/>
              <a:defRPr/>
            </a:pPr>
            <a:r>
              <a:rPr lang="en-US" sz="2800" dirty="0"/>
              <a:t>A6. Productive Meetings and Appropriate Ballot Comments</a:t>
            </a:r>
          </a:p>
          <a:p>
            <a:pPr eaLnBrk="1" hangingPunct="1">
              <a:buFontTx/>
              <a:buNone/>
              <a:defRPr/>
            </a:pPr>
            <a:endParaRPr lang="en-US" sz="2800" dirty="0" smtClean="0"/>
          </a:p>
        </p:txBody>
      </p:sp>
      <p:sp>
        <p:nvSpPr>
          <p:cNvPr id="8" name="Footer Placeholder 3"/>
          <p:cNvSpPr>
            <a:spLocks noGrp="1"/>
          </p:cNvSpPr>
          <p:nvPr>
            <p:ph type="ftr" sz="quarter" idx="10"/>
          </p:nvPr>
        </p:nvSpPr>
        <p:spPr/>
        <p:txBody>
          <a:bodyPr/>
          <a:lstStyle/>
          <a:p>
            <a:pPr algn="ctr">
              <a:defRPr/>
            </a:pPr>
            <a:r>
              <a:rPr lang="en-US" smtClean="0"/>
              <a:t>ASME S&amp;C Training Module A2. Standards and Certification Products</a:t>
            </a:r>
            <a:endParaRPr lang="en-US" dirty="0"/>
          </a:p>
        </p:txBody>
      </p:sp>
      <p:sp>
        <p:nvSpPr>
          <p:cNvPr id="5" name="Slide Number Placeholder 4"/>
          <p:cNvSpPr>
            <a:spLocks noGrp="1"/>
          </p:cNvSpPr>
          <p:nvPr>
            <p:ph type="sldNum" sz="quarter" idx="11"/>
          </p:nvPr>
        </p:nvSpPr>
        <p:spPr/>
        <p:txBody>
          <a:bodyPr/>
          <a:lstStyle/>
          <a:p>
            <a:pPr>
              <a:defRPr/>
            </a:pPr>
            <a:fld id="{51C3EFA5-1AD8-473A-BF37-DAB5EE33CA74}" type="slidenum">
              <a:rPr lang="en-US"/>
              <a:pPr>
                <a:defRPr/>
              </a:pPr>
              <a:t>2</a:t>
            </a:fld>
            <a:endParaRPr lang="en-US" dirty="0"/>
          </a:p>
        </p:txBody>
      </p:sp>
      <p:grpSp>
        <p:nvGrpSpPr>
          <p:cNvPr id="6" name="Group 4"/>
          <p:cNvGrpSpPr>
            <a:grpSpLocks/>
          </p:cNvGrpSpPr>
          <p:nvPr/>
        </p:nvGrpSpPr>
        <p:grpSpPr bwMode="auto">
          <a:xfrm>
            <a:off x="552450" y="2286000"/>
            <a:ext cx="666750" cy="628650"/>
            <a:chOff x="624" y="2544"/>
            <a:chExt cx="420" cy="396"/>
          </a:xfrm>
        </p:grpSpPr>
        <p:sp>
          <p:nvSpPr>
            <p:cNvPr id="9" name="AutoShape 5"/>
            <p:cNvSpPr>
              <a:spLocks noChangeArrowheads="1"/>
            </p:cNvSpPr>
            <p:nvPr/>
          </p:nvSpPr>
          <p:spPr bwMode="auto">
            <a:xfrm>
              <a:off x="660" y="2604"/>
              <a:ext cx="384" cy="336"/>
            </a:xfrm>
            <a:prstGeom prst="rightArrow">
              <a:avLst>
                <a:gd name="adj1" fmla="val 50000"/>
                <a:gd name="adj2" fmla="val 42857"/>
              </a:avLst>
            </a:prstGeom>
            <a:solidFill>
              <a:schemeClr val="bg2"/>
            </a:solidFill>
            <a:ln w="9525">
              <a:solidFill>
                <a:schemeClr val="bg2"/>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10" name="AutoShape 6"/>
            <p:cNvSpPr>
              <a:spLocks noChangeArrowheads="1"/>
            </p:cNvSpPr>
            <p:nvPr/>
          </p:nvSpPr>
          <p:spPr bwMode="auto">
            <a:xfrm>
              <a:off x="624" y="2544"/>
              <a:ext cx="384" cy="336"/>
            </a:xfrm>
            <a:prstGeom prst="rightArrow">
              <a:avLst>
                <a:gd name="adj1" fmla="val 50000"/>
                <a:gd name="adj2" fmla="val 42857"/>
              </a:avLst>
            </a:prstGeom>
            <a:solidFill>
              <a:srgbClr val="FF9933"/>
            </a:solidFill>
            <a:ln w="9525">
              <a:solidFill>
                <a:schemeClr val="accent1"/>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7">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en-US" smtClean="0"/>
              <a:t>Learning Objectives</a:t>
            </a:r>
          </a:p>
        </p:txBody>
      </p:sp>
      <p:sp>
        <p:nvSpPr>
          <p:cNvPr id="24579" name="Rectangle 3"/>
          <p:cNvSpPr>
            <a:spLocks noGrp="1" noChangeArrowheads="1"/>
          </p:cNvSpPr>
          <p:nvPr>
            <p:ph idx="1"/>
          </p:nvPr>
        </p:nvSpPr>
        <p:spPr>
          <a:xfrm>
            <a:off x="609600" y="1279525"/>
            <a:ext cx="8229600" cy="4511675"/>
          </a:xfrm>
        </p:spPr>
        <p:txBody>
          <a:bodyPr/>
          <a:lstStyle/>
          <a:p>
            <a:pPr marL="344488" indent="-298450" eaLnBrk="1" hangingPunct="1">
              <a:buFontTx/>
              <a:buNone/>
              <a:defRPr/>
            </a:pPr>
            <a:r>
              <a:rPr lang="en-US" dirty="0"/>
              <a:t>At the end of this module you will be able </a:t>
            </a:r>
            <a:r>
              <a:rPr lang="en-US" dirty="0" smtClean="0"/>
              <a:t>to: </a:t>
            </a:r>
            <a:endParaRPr lang="en-US" dirty="0"/>
          </a:p>
          <a:p>
            <a:pPr marL="568325" indent="-333375" eaLnBrk="1" hangingPunct="1">
              <a:tabLst>
                <a:tab pos="568325" algn="l"/>
              </a:tabLst>
              <a:defRPr/>
            </a:pPr>
            <a:r>
              <a:rPr lang="en-US" sz="2400" dirty="0" smtClean="0"/>
              <a:t>Define  the ASME use of the term “Standard”</a:t>
            </a:r>
          </a:p>
          <a:p>
            <a:pPr marL="568325" indent="-333375" eaLnBrk="1" hangingPunct="1">
              <a:tabLst>
                <a:tab pos="568325" algn="l"/>
              </a:tabLst>
              <a:defRPr/>
            </a:pPr>
            <a:r>
              <a:rPr lang="en-US" sz="2400" dirty="0" smtClean="0"/>
              <a:t>Identify the standardized format used on ASME Codes and Standards</a:t>
            </a:r>
            <a:endParaRPr lang="en-US" sz="2400" dirty="0"/>
          </a:p>
          <a:p>
            <a:pPr marL="568325" indent="-333375" eaLnBrk="1" hangingPunct="1">
              <a:tabLst>
                <a:tab pos="568325" algn="l"/>
              </a:tabLst>
              <a:defRPr/>
            </a:pPr>
            <a:r>
              <a:rPr lang="en-US" sz="2400" dirty="0" smtClean="0"/>
              <a:t>Describe how various types of Inquiries are identified and handled.</a:t>
            </a:r>
          </a:p>
          <a:p>
            <a:pPr marL="568325" indent="-333375" eaLnBrk="1" hangingPunct="1">
              <a:tabLst>
                <a:tab pos="568325" algn="l"/>
              </a:tabLst>
              <a:defRPr/>
            </a:pPr>
            <a:r>
              <a:rPr lang="en-US" sz="2400" dirty="0" smtClean="0"/>
              <a:t>Describe the difference between a standard, guide and technical report.</a:t>
            </a:r>
          </a:p>
          <a:p>
            <a:pPr marL="568325" indent="-333375" eaLnBrk="1" hangingPunct="1">
              <a:tabLst>
                <a:tab pos="568325" algn="l"/>
              </a:tabLst>
              <a:defRPr/>
            </a:pPr>
            <a:r>
              <a:rPr lang="en-US" sz="2400" dirty="0" smtClean="0"/>
              <a:t>Identify the 4 types of conformity assessment programs available.</a:t>
            </a:r>
          </a:p>
          <a:p>
            <a:pPr marL="568325" indent="-333375" eaLnBrk="1" hangingPunct="1">
              <a:tabLst>
                <a:tab pos="568325" algn="l"/>
              </a:tabLst>
              <a:defRPr/>
            </a:pPr>
            <a:r>
              <a:rPr lang="en-US" sz="2400" dirty="0" smtClean="0"/>
              <a:t>Describe the ASME Training and Certificate Programs</a:t>
            </a:r>
          </a:p>
          <a:p>
            <a:pPr lvl="1" eaLnBrk="1" hangingPunct="1">
              <a:buFontTx/>
              <a:buChar char="-"/>
              <a:defRPr/>
            </a:pPr>
            <a:endParaRPr lang="en-US" dirty="0" smtClean="0"/>
          </a:p>
        </p:txBody>
      </p:sp>
      <p:sp>
        <p:nvSpPr>
          <p:cNvPr id="4" name="Footer Placeholder 3"/>
          <p:cNvSpPr>
            <a:spLocks noGrp="1"/>
          </p:cNvSpPr>
          <p:nvPr>
            <p:ph type="ftr" sz="quarter" idx="10"/>
          </p:nvPr>
        </p:nvSpPr>
        <p:spPr/>
        <p:txBody>
          <a:bodyPr/>
          <a:lstStyle/>
          <a:p>
            <a:pPr algn="ctr">
              <a:defRPr/>
            </a:pPr>
            <a:r>
              <a:rPr lang="en-US" dirty="0" smtClean="0"/>
              <a:t>ASME S&amp;C Training Module A2. Standards and Certification Products</a:t>
            </a:r>
            <a:endParaRPr lang="en-US" dirty="0"/>
          </a:p>
        </p:txBody>
      </p:sp>
      <p:sp>
        <p:nvSpPr>
          <p:cNvPr id="5" name="Slide Number Placeholder 4"/>
          <p:cNvSpPr>
            <a:spLocks noGrp="1"/>
          </p:cNvSpPr>
          <p:nvPr>
            <p:ph type="sldNum" sz="quarter" idx="11"/>
          </p:nvPr>
        </p:nvSpPr>
        <p:spPr/>
        <p:txBody>
          <a:bodyPr/>
          <a:lstStyle/>
          <a:p>
            <a:pPr>
              <a:defRPr/>
            </a:pPr>
            <a:fld id="{45E81206-CAA0-4B56-B74B-05102BB88640}" type="slidenum">
              <a:rPr lang="en-US"/>
              <a:pPr>
                <a:defRPr/>
              </a:pPr>
              <a:t>3</a:t>
            </a:fld>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en-US" smtClean="0"/>
              <a:t>ASME Standards and Certification Products</a:t>
            </a:r>
          </a:p>
        </p:txBody>
      </p:sp>
      <p:sp>
        <p:nvSpPr>
          <p:cNvPr id="7171" name="Rectangle 3"/>
          <p:cNvSpPr>
            <a:spLocks noGrp="1" noChangeArrowheads="1"/>
          </p:cNvSpPr>
          <p:nvPr>
            <p:ph idx="1"/>
          </p:nvPr>
        </p:nvSpPr>
        <p:spPr>
          <a:xfrm>
            <a:off x="1143000" y="2133600"/>
            <a:ext cx="7334250" cy="4038600"/>
          </a:xfrm>
        </p:spPr>
        <p:txBody>
          <a:bodyPr/>
          <a:lstStyle/>
          <a:p>
            <a:pPr marL="609600" indent="-609600" eaLnBrk="1" hangingPunct="1">
              <a:buFontTx/>
              <a:buAutoNum type="romanUcPeriod"/>
            </a:pPr>
            <a:r>
              <a:rPr lang="en-US" dirty="0" smtClean="0"/>
              <a:t>Codes and Standards</a:t>
            </a:r>
          </a:p>
          <a:p>
            <a:pPr marL="609600" indent="-609600" eaLnBrk="1" hangingPunct="1">
              <a:buFontTx/>
              <a:buAutoNum type="romanUcPeriod"/>
            </a:pPr>
            <a:r>
              <a:rPr lang="en-US" dirty="0" smtClean="0"/>
              <a:t>Guides/Reports</a:t>
            </a:r>
          </a:p>
          <a:p>
            <a:pPr marL="609600" indent="-609600" eaLnBrk="1" hangingPunct="1">
              <a:buFontTx/>
              <a:buAutoNum type="romanUcPeriod"/>
            </a:pPr>
            <a:r>
              <a:rPr lang="en-US" dirty="0" smtClean="0"/>
              <a:t>Conformity Assessment</a:t>
            </a:r>
          </a:p>
          <a:p>
            <a:pPr marL="609600" indent="-609600" eaLnBrk="1" hangingPunct="1">
              <a:buFontTx/>
              <a:buAutoNum type="romanUcPeriod"/>
            </a:pPr>
            <a:r>
              <a:rPr lang="en-US" dirty="0" smtClean="0"/>
              <a:t>ASME Training and Certificate Programs</a:t>
            </a:r>
          </a:p>
          <a:p>
            <a:pPr marL="1066800" lvl="1" indent="-609600" eaLnBrk="1" hangingPunct="1"/>
            <a:endParaRPr lang="en-US" dirty="0" smtClean="0"/>
          </a:p>
        </p:txBody>
      </p:sp>
      <p:sp>
        <p:nvSpPr>
          <p:cNvPr id="4" name="Footer Placeholder 3"/>
          <p:cNvSpPr>
            <a:spLocks noGrp="1"/>
          </p:cNvSpPr>
          <p:nvPr>
            <p:ph type="ftr" sz="quarter" idx="10"/>
          </p:nvPr>
        </p:nvSpPr>
        <p:spPr/>
        <p:txBody>
          <a:bodyPr/>
          <a:lstStyle/>
          <a:p>
            <a:pPr algn="ctr">
              <a:defRPr/>
            </a:pPr>
            <a:r>
              <a:rPr lang="en-US" dirty="0" smtClean="0"/>
              <a:t>ASME S&amp;C Training Module A2. Standards and Certification Products</a:t>
            </a:r>
            <a:endParaRPr lang="en-US" dirty="0"/>
          </a:p>
        </p:txBody>
      </p:sp>
      <p:sp>
        <p:nvSpPr>
          <p:cNvPr id="5" name="Slide Number Placeholder 4"/>
          <p:cNvSpPr>
            <a:spLocks noGrp="1"/>
          </p:cNvSpPr>
          <p:nvPr>
            <p:ph type="sldNum" sz="quarter" idx="11"/>
          </p:nvPr>
        </p:nvSpPr>
        <p:spPr/>
        <p:txBody>
          <a:bodyPr/>
          <a:lstStyle/>
          <a:p>
            <a:pPr>
              <a:defRPr/>
            </a:pPr>
            <a:fld id="{5E1D2A27-970D-488A-9DC7-E1BC33A18ABE}" type="slidenum">
              <a:rPr lang="en-US"/>
              <a:pPr>
                <a:defRPr/>
              </a:pPr>
              <a:t>4</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457200" y="2895600"/>
            <a:ext cx="8001000" cy="762000"/>
          </a:xfrm>
        </p:spPr>
        <p:txBody>
          <a:bodyPr/>
          <a:lstStyle/>
          <a:p>
            <a:pPr eaLnBrk="1" hangingPunct="1"/>
            <a:r>
              <a:rPr lang="en-US" smtClean="0"/>
              <a:t>I. CODES AND STANDARDS</a:t>
            </a:r>
          </a:p>
        </p:txBody>
      </p:sp>
      <p:sp>
        <p:nvSpPr>
          <p:cNvPr id="3" name="Footer Placeholder 3"/>
          <p:cNvSpPr>
            <a:spLocks noGrp="1"/>
          </p:cNvSpPr>
          <p:nvPr>
            <p:ph type="ftr" sz="quarter" idx="10"/>
          </p:nvPr>
        </p:nvSpPr>
        <p:spPr/>
        <p:txBody>
          <a:bodyPr/>
          <a:lstStyle/>
          <a:p>
            <a:pPr algn="ctr">
              <a:defRPr/>
            </a:pPr>
            <a:r>
              <a:rPr lang="en-US" dirty="0" smtClean="0"/>
              <a:t>ASME S&amp;C Training Module A2. Standards and Certification Products</a:t>
            </a:r>
            <a:endParaRPr lang="en-US" dirty="0"/>
          </a:p>
        </p:txBody>
      </p:sp>
      <p:sp>
        <p:nvSpPr>
          <p:cNvPr id="4" name="Slide Number Placeholder 4"/>
          <p:cNvSpPr>
            <a:spLocks noGrp="1"/>
          </p:cNvSpPr>
          <p:nvPr>
            <p:ph type="sldNum" sz="quarter" idx="11"/>
          </p:nvPr>
        </p:nvSpPr>
        <p:spPr/>
        <p:txBody>
          <a:bodyPr/>
          <a:lstStyle/>
          <a:p>
            <a:pPr>
              <a:defRPr/>
            </a:pPr>
            <a:fld id="{C728A45D-6AFB-409F-95B4-B0A22E204E32}" type="slidenum">
              <a:rPr lang="en-US"/>
              <a:pPr>
                <a:defRPr/>
              </a:pPr>
              <a:t>5</a:t>
            </a:fld>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533400" y="417513"/>
            <a:ext cx="8077200" cy="685800"/>
          </a:xfrm>
        </p:spPr>
        <p:txBody>
          <a:bodyPr/>
          <a:lstStyle/>
          <a:p>
            <a:pPr eaLnBrk="1" hangingPunct="1"/>
            <a:r>
              <a:rPr lang="en-US" dirty="0" smtClean="0"/>
              <a:t>STANDARD</a:t>
            </a:r>
          </a:p>
        </p:txBody>
      </p:sp>
      <p:sp>
        <p:nvSpPr>
          <p:cNvPr id="9219" name="Rectangle 3"/>
          <p:cNvSpPr>
            <a:spLocks noGrp="1" noChangeArrowheads="1"/>
          </p:cNvSpPr>
          <p:nvPr>
            <p:ph idx="1"/>
          </p:nvPr>
        </p:nvSpPr>
        <p:spPr>
          <a:xfrm>
            <a:off x="914400" y="1524000"/>
            <a:ext cx="7848600" cy="3514725"/>
          </a:xfrm>
        </p:spPr>
        <p:txBody>
          <a:bodyPr/>
          <a:lstStyle/>
          <a:p>
            <a:pPr eaLnBrk="1" hangingPunct="1"/>
            <a:r>
              <a:rPr lang="en-US" dirty="0" smtClean="0"/>
              <a:t>Definitions of the term “Standard” varies depending on the source.</a:t>
            </a:r>
          </a:p>
          <a:p>
            <a:pPr eaLnBrk="1" hangingPunct="1">
              <a:buFontTx/>
              <a:buNone/>
            </a:pPr>
            <a:endParaRPr lang="en-US" dirty="0" smtClean="0"/>
          </a:p>
          <a:p>
            <a:pPr eaLnBrk="1" hangingPunct="1"/>
            <a:r>
              <a:rPr lang="en-US" dirty="0" smtClean="0"/>
              <a:t>Compare the definition of Standard within:</a:t>
            </a:r>
          </a:p>
          <a:p>
            <a:pPr lvl="1" eaLnBrk="1" hangingPunct="1"/>
            <a:r>
              <a:rPr lang="en-US" dirty="0" smtClean="0"/>
              <a:t>ISO/IEC Guide 2</a:t>
            </a:r>
          </a:p>
          <a:p>
            <a:pPr lvl="1" eaLnBrk="1" hangingPunct="1"/>
            <a:r>
              <a:rPr lang="en-US" dirty="0" smtClean="0"/>
              <a:t>OMB Circular A-119</a:t>
            </a:r>
          </a:p>
          <a:p>
            <a:pPr lvl="1" eaLnBrk="1" hangingPunct="1"/>
            <a:r>
              <a:rPr lang="en-US" dirty="0" smtClean="0"/>
              <a:t>ASME</a:t>
            </a:r>
          </a:p>
        </p:txBody>
      </p:sp>
      <p:sp>
        <p:nvSpPr>
          <p:cNvPr id="4" name="Footer Placeholder 3"/>
          <p:cNvSpPr>
            <a:spLocks noGrp="1"/>
          </p:cNvSpPr>
          <p:nvPr>
            <p:ph type="ftr" sz="quarter" idx="10"/>
          </p:nvPr>
        </p:nvSpPr>
        <p:spPr/>
        <p:txBody>
          <a:bodyPr/>
          <a:lstStyle/>
          <a:p>
            <a:pPr algn="ctr">
              <a:defRPr/>
            </a:pPr>
            <a:r>
              <a:rPr lang="en-US" dirty="0" smtClean="0"/>
              <a:t>ASME S&amp;C Training Module A2. Standards and Certification Products</a:t>
            </a:r>
            <a:endParaRPr lang="en-US" dirty="0"/>
          </a:p>
        </p:txBody>
      </p:sp>
      <p:sp>
        <p:nvSpPr>
          <p:cNvPr id="5" name="Slide Number Placeholder 4"/>
          <p:cNvSpPr>
            <a:spLocks noGrp="1"/>
          </p:cNvSpPr>
          <p:nvPr>
            <p:ph type="sldNum" sz="quarter" idx="11"/>
          </p:nvPr>
        </p:nvSpPr>
        <p:spPr/>
        <p:txBody>
          <a:bodyPr/>
          <a:lstStyle/>
          <a:p>
            <a:pPr>
              <a:defRPr/>
            </a:pPr>
            <a:fld id="{CDCD088C-9369-4CD2-BA03-DF11CEE88FE8}" type="slidenum">
              <a:rPr lang="en-US"/>
              <a:pPr>
                <a:defRPr/>
              </a:pPr>
              <a:t>6</a:t>
            </a:fld>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577850" y="533400"/>
            <a:ext cx="8001000" cy="914400"/>
          </a:xfrm>
        </p:spPr>
        <p:txBody>
          <a:bodyPr/>
          <a:lstStyle/>
          <a:p>
            <a:pPr eaLnBrk="1" hangingPunct="1"/>
            <a:r>
              <a:rPr lang="en-US" dirty="0" smtClean="0"/>
              <a:t>“STANDARD”</a:t>
            </a:r>
            <a:br>
              <a:rPr lang="en-US" dirty="0" smtClean="0"/>
            </a:br>
            <a:r>
              <a:rPr lang="en-US" dirty="0" smtClean="0"/>
              <a:t> (</a:t>
            </a:r>
            <a:r>
              <a:rPr lang="en-US" sz="2400" dirty="0" smtClean="0"/>
              <a:t>ISO / IEC GUIDE 2</a:t>
            </a:r>
            <a:r>
              <a:rPr lang="en-US" dirty="0" smtClean="0"/>
              <a:t>)</a:t>
            </a:r>
          </a:p>
        </p:txBody>
      </p:sp>
      <p:sp>
        <p:nvSpPr>
          <p:cNvPr id="10243" name="Rectangle 3"/>
          <p:cNvSpPr>
            <a:spLocks noGrp="1" noChangeArrowheads="1"/>
          </p:cNvSpPr>
          <p:nvPr>
            <p:ph idx="1"/>
          </p:nvPr>
        </p:nvSpPr>
        <p:spPr>
          <a:xfrm>
            <a:off x="762001" y="1905000"/>
            <a:ext cx="8001000" cy="3581400"/>
          </a:xfrm>
        </p:spPr>
        <p:txBody>
          <a:bodyPr lIns="0"/>
          <a:lstStyle/>
          <a:p>
            <a:pPr marL="276225" indent="-276225" eaLnBrk="1" hangingPunct="1">
              <a:buFontTx/>
              <a:buNone/>
            </a:pPr>
            <a:r>
              <a:rPr lang="en-US" dirty="0" smtClean="0"/>
              <a:t>Definition</a:t>
            </a:r>
          </a:p>
          <a:p>
            <a:pPr marL="276225" indent="-276225" eaLnBrk="1" hangingPunct="1">
              <a:lnSpc>
                <a:spcPct val="60000"/>
              </a:lnSpc>
              <a:buFontTx/>
              <a:buNone/>
            </a:pPr>
            <a:r>
              <a:rPr lang="en-US" sz="2000" dirty="0" smtClean="0"/>
              <a:t>    </a:t>
            </a:r>
          </a:p>
          <a:p>
            <a:pPr marL="276225" indent="-276225" eaLnBrk="1" hangingPunct="1">
              <a:buFontTx/>
              <a:buNone/>
            </a:pPr>
            <a:r>
              <a:rPr lang="en-US" sz="2000" dirty="0" smtClean="0"/>
              <a:t>	Document, established by consensus and approved by a recognized body, that provides, for common and repeated use, rules, guidelines or characteristics for activities or their results, aimed at the achievement of the optimum degree of order in a given context.  </a:t>
            </a:r>
          </a:p>
          <a:p>
            <a:pPr marL="276225" indent="-276225" eaLnBrk="1" hangingPunct="1">
              <a:buFontTx/>
              <a:buNone/>
            </a:pPr>
            <a:r>
              <a:rPr lang="en-US" sz="2000" dirty="0"/>
              <a:t>	</a:t>
            </a:r>
            <a:r>
              <a:rPr lang="en-US" sz="2000" dirty="0" smtClean="0"/>
              <a:t>NOTE – Standards should be based on the consolidated results of science, technology and experience, and aimed at the promotion of optimum community benefits.</a:t>
            </a:r>
          </a:p>
        </p:txBody>
      </p:sp>
      <p:sp>
        <p:nvSpPr>
          <p:cNvPr id="4" name="Footer Placeholder 3"/>
          <p:cNvSpPr>
            <a:spLocks noGrp="1"/>
          </p:cNvSpPr>
          <p:nvPr>
            <p:ph type="ftr" sz="quarter" idx="10"/>
          </p:nvPr>
        </p:nvSpPr>
        <p:spPr/>
        <p:txBody>
          <a:bodyPr/>
          <a:lstStyle/>
          <a:p>
            <a:pPr algn="ctr">
              <a:defRPr/>
            </a:pPr>
            <a:r>
              <a:rPr lang="en-US" dirty="0" smtClean="0"/>
              <a:t>ASME S&amp;C Training Module A2. Standards and Certification Products</a:t>
            </a:r>
            <a:endParaRPr lang="en-US" dirty="0"/>
          </a:p>
        </p:txBody>
      </p:sp>
      <p:sp>
        <p:nvSpPr>
          <p:cNvPr id="5" name="Slide Number Placeholder 4"/>
          <p:cNvSpPr>
            <a:spLocks noGrp="1"/>
          </p:cNvSpPr>
          <p:nvPr>
            <p:ph type="sldNum" sz="quarter" idx="11"/>
          </p:nvPr>
        </p:nvSpPr>
        <p:spPr/>
        <p:txBody>
          <a:bodyPr/>
          <a:lstStyle/>
          <a:p>
            <a:pPr>
              <a:defRPr/>
            </a:pPr>
            <a:fld id="{086D453C-A8EF-4334-A344-A295140BBE58}" type="slidenum">
              <a:rPr lang="en-US"/>
              <a:pPr>
                <a:defRPr/>
              </a:pPr>
              <a:t>7</a:t>
            </a:fld>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609600" y="228600"/>
            <a:ext cx="8001000" cy="1066800"/>
          </a:xfrm>
        </p:spPr>
        <p:txBody>
          <a:bodyPr/>
          <a:lstStyle/>
          <a:p>
            <a:pPr eaLnBrk="1" hangingPunct="1"/>
            <a:r>
              <a:rPr lang="en-US" dirty="0" smtClean="0"/>
              <a:t>“STANDARD”</a:t>
            </a:r>
            <a:br>
              <a:rPr lang="en-US" dirty="0" smtClean="0"/>
            </a:br>
            <a:r>
              <a:rPr lang="en-US" dirty="0" smtClean="0"/>
              <a:t> (</a:t>
            </a:r>
            <a:r>
              <a:rPr lang="en-US" sz="2400" dirty="0" smtClean="0"/>
              <a:t>OMB CIRCULAR A-119</a:t>
            </a:r>
            <a:r>
              <a:rPr lang="en-US" sz="3200" dirty="0" smtClean="0"/>
              <a:t>*</a:t>
            </a:r>
            <a:r>
              <a:rPr lang="en-US" sz="2400" dirty="0" smtClean="0"/>
              <a:t>)</a:t>
            </a:r>
            <a:r>
              <a:rPr lang="en-US" dirty="0" smtClean="0"/>
              <a:t> </a:t>
            </a:r>
          </a:p>
        </p:txBody>
      </p:sp>
      <p:sp>
        <p:nvSpPr>
          <p:cNvPr id="4" name="Footer Placeholder 3"/>
          <p:cNvSpPr>
            <a:spLocks noGrp="1"/>
          </p:cNvSpPr>
          <p:nvPr>
            <p:ph type="ftr" sz="quarter" idx="10"/>
          </p:nvPr>
        </p:nvSpPr>
        <p:spPr/>
        <p:txBody>
          <a:bodyPr/>
          <a:lstStyle/>
          <a:p>
            <a:pPr algn="ctr">
              <a:defRPr/>
            </a:pPr>
            <a:r>
              <a:rPr lang="en-US" dirty="0" smtClean="0"/>
              <a:t>ASME S&amp;C Training Module A2. Standards and Certification Products</a:t>
            </a:r>
            <a:endParaRPr lang="en-US" dirty="0"/>
          </a:p>
        </p:txBody>
      </p:sp>
      <p:sp>
        <p:nvSpPr>
          <p:cNvPr id="5" name="Slide Number Placeholder 4"/>
          <p:cNvSpPr>
            <a:spLocks noGrp="1"/>
          </p:cNvSpPr>
          <p:nvPr>
            <p:ph type="sldNum" sz="quarter" idx="11"/>
          </p:nvPr>
        </p:nvSpPr>
        <p:spPr/>
        <p:txBody>
          <a:bodyPr/>
          <a:lstStyle/>
          <a:p>
            <a:pPr>
              <a:defRPr/>
            </a:pPr>
            <a:fld id="{7B830F50-A0E5-4DAA-A291-E995855E06F8}" type="slidenum">
              <a:rPr lang="en-US"/>
              <a:pPr>
                <a:defRPr/>
              </a:pPr>
              <a:t>8</a:t>
            </a:fld>
            <a:endParaRPr lang="en-US"/>
          </a:p>
        </p:txBody>
      </p:sp>
      <p:sp>
        <p:nvSpPr>
          <p:cNvPr id="11269" name="Text Box 3"/>
          <p:cNvSpPr txBox="1">
            <a:spLocks noChangeArrowheads="1"/>
          </p:cNvSpPr>
          <p:nvPr/>
        </p:nvSpPr>
        <p:spPr bwMode="auto">
          <a:xfrm>
            <a:off x="609600" y="1143000"/>
            <a:ext cx="8229600" cy="4924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tx1"/>
                  </a:outerShdw>
                </a:effectLst>
              </a14:hiddenEffects>
            </a:ext>
          </a:extLst>
        </p:spPr>
        <p:txBody>
          <a:bodyPr wrap="square">
            <a:spAutoFit/>
          </a:bodyPr>
          <a:lstStyle>
            <a:lvl1pPr>
              <a:defRPr sz="2400">
                <a:solidFill>
                  <a:schemeClr val="tx1"/>
                </a:solidFill>
                <a:latin typeface="Times"/>
              </a:defRPr>
            </a:lvl1pPr>
            <a:lvl2pPr marL="742950" indent="-285750">
              <a:defRPr sz="2400">
                <a:solidFill>
                  <a:schemeClr val="tx1"/>
                </a:solidFill>
                <a:latin typeface="Times"/>
              </a:defRPr>
            </a:lvl2pPr>
            <a:lvl3pPr marL="1143000" indent="-228600">
              <a:defRPr sz="2400">
                <a:solidFill>
                  <a:schemeClr val="tx1"/>
                </a:solidFill>
                <a:latin typeface="Times"/>
              </a:defRPr>
            </a:lvl3pPr>
            <a:lvl4pPr marL="1600200" indent="-228600">
              <a:defRPr sz="2400">
                <a:solidFill>
                  <a:schemeClr val="tx1"/>
                </a:solidFill>
                <a:latin typeface="Times"/>
              </a:defRPr>
            </a:lvl4pPr>
            <a:lvl5pPr marL="2057400" indent="-228600">
              <a:defRPr sz="2400">
                <a:solidFill>
                  <a:schemeClr val="tx1"/>
                </a:solidFill>
                <a:latin typeface="Times"/>
              </a:defRPr>
            </a:lvl5pPr>
            <a:lvl6pPr marL="2514600" indent="-228600" eaLnBrk="0" fontAlgn="base" hangingPunct="0">
              <a:spcBef>
                <a:spcPct val="0"/>
              </a:spcBef>
              <a:spcAft>
                <a:spcPct val="0"/>
              </a:spcAft>
              <a:defRPr sz="2400">
                <a:solidFill>
                  <a:schemeClr val="tx1"/>
                </a:solidFill>
                <a:latin typeface="Times"/>
              </a:defRPr>
            </a:lvl6pPr>
            <a:lvl7pPr marL="2971800" indent="-228600" eaLnBrk="0" fontAlgn="base" hangingPunct="0">
              <a:spcBef>
                <a:spcPct val="0"/>
              </a:spcBef>
              <a:spcAft>
                <a:spcPct val="0"/>
              </a:spcAft>
              <a:defRPr sz="2400">
                <a:solidFill>
                  <a:schemeClr val="tx1"/>
                </a:solidFill>
                <a:latin typeface="Times"/>
              </a:defRPr>
            </a:lvl7pPr>
            <a:lvl8pPr marL="3429000" indent="-228600" eaLnBrk="0" fontAlgn="base" hangingPunct="0">
              <a:spcBef>
                <a:spcPct val="0"/>
              </a:spcBef>
              <a:spcAft>
                <a:spcPct val="0"/>
              </a:spcAft>
              <a:defRPr sz="2400">
                <a:solidFill>
                  <a:schemeClr val="tx1"/>
                </a:solidFill>
                <a:latin typeface="Times"/>
              </a:defRPr>
            </a:lvl8pPr>
            <a:lvl9pPr marL="3886200" indent="-228600" eaLnBrk="0" fontAlgn="base" hangingPunct="0">
              <a:spcBef>
                <a:spcPct val="0"/>
              </a:spcBef>
              <a:spcAft>
                <a:spcPct val="0"/>
              </a:spcAft>
              <a:defRPr sz="2400">
                <a:solidFill>
                  <a:schemeClr val="tx1"/>
                </a:solidFill>
                <a:latin typeface="Times"/>
              </a:defRPr>
            </a:lvl9pPr>
          </a:lstStyle>
          <a:p>
            <a:pPr>
              <a:spcBef>
                <a:spcPct val="50000"/>
              </a:spcBef>
            </a:pPr>
            <a:r>
              <a:rPr lang="en-US" dirty="0">
                <a:solidFill>
                  <a:srgbClr val="003399"/>
                </a:solidFill>
                <a:latin typeface="+mn-lt"/>
                <a:cs typeface="Times New Roman" pitchFamily="18" charset="0"/>
              </a:rPr>
              <a:t>Definition</a:t>
            </a:r>
          </a:p>
          <a:p>
            <a:pPr>
              <a:spcBef>
                <a:spcPct val="50000"/>
              </a:spcBef>
            </a:pPr>
            <a:r>
              <a:rPr lang="en-US" sz="2000" dirty="0" smtClean="0">
                <a:solidFill>
                  <a:srgbClr val="003399"/>
                </a:solidFill>
                <a:latin typeface="+mn-lt"/>
                <a:cs typeface="Times New Roman" pitchFamily="18" charset="0"/>
              </a:rPr>
              <a:t>(</a:t>
            </a:r>
            <a:r>
              <a:rPr lang="en-US" sz="2000" dirty="0" err="1" smtClean="0">
                <a:solidFill>
                  <a:srgbClr val="003399"/>
                </a:solidFill>
                <a:latin typeface="+mn-lt"/>
                <a:cs typeface="Times New Roman" pitchFamily="18" charset="0"/>
              </a:rPr>
              <a:t>i</a:t>
            </a:r>
            <a:r>
              <a:rPr lang="en-US" sz="2000" dirty="0" smtClean="0">
                <a:solidFill>
                  <a:srgbClr val="003399"/>
                </a:solidFill>
                <a:latin typeface="+mn-lt"/>
                <a:cs typeface="Times New Roman" pitchFamily="18" charset="0"/>
              </a:rPr>
              <a:t>) Common </a:t>
            </a:r>
            <a:r>
              <a:rPr lang="en-US" sz="2000" dirty="0">
                <a:solidFill>
                  <a:srgbClr val="003399"/>
                </a:solidFill>
                <a:latin typeface="+mn-lt"/>
                <a:cs typeface="Times New Roman" pitchFamily="18" charset="0"/>
              </a:rPr>
              <a:t>and repeated use of rules, conditions, guidelines or characteristics for products or related processes and production methods, and related management systems practices</a:t>
            </a:r>
          </a:p>
          <a:p>
            <a:pPr>
              <a:spcBef>
                <a:spcPct val="50000"/>
              </a:spcBef>
            </a:pPr>
            <a:r>
              <a:rPr lang="en-US" sz="2000" dirty="0" smtClean="0">
                <a:solidFill>
                  <a:srgbClr val="003399"/>
                </a:solidFill>
                <a:latin typeface="+mn-lt"/>
                <a:cs typeface="Times New Roman" pitchFamily="18" charset="0"/>
              </a:rPr>
              <a:t>(ii) The </a:t>
            </a:r>
            <a:r>
              <a:rPr lang="en-US" sz="2000" dirty="0">
                <a:solidFill>
                  <a:srgbClr val="003399"/>
                </a:solidFill>
                <a:latin typeface="+mn-lt"/>
                <a:cs typeface="Times New Roman" pitchFamily="18" charset="0"/>
              </a:rPr>
              <a:t>definition of terms; classification of components; delineation of procedures; specification of dimensions, materials, performance, designs, or operations; measurement of quality and quantity in describing materials, processes, products, systems, services, or practices; test methods and sampling procedures; or descriptions of fit and measurements of size or </a:t>
            </a:r>
            <a:r>
              <a:rPr lang="en-US" sz="2000" dirty="0" smtClean="0">
                <a:solidFill>
                  <a:srgbClr val="003399"/>
                </a:solidFill>
                <a:latin typeface="+mn-lt"/>
                <a:cs typeface="Times New Roman" pitchFamily="18" charset="0"/>
              </a:rPr>
              <a:t>strength</a:t>
            </a:r>
          </a:p>
          <a:p>
            <a:pPr>
              <a:spcBef>
                <a:spcPct val="50000"/>
              </a:spcBef>
            </a:pPr>
            <a:r>
              <a:rPr lang="en-US" sz="2000" dirty="0">
                <a:solidFill>
                  <a:srgbClr val="003399"/>
                </a:solidFill>
                <a:latin typeface="+mn-lt"/>
                <a:cs typeface="Times New Roman" pitchFamily="18" charset="0"/>
              </a:rPr>
              <a:t>(iii) Terminology, symbols, packaging, marking or labeling requirements as they apply to a product, process, or production method.</a:t>
            </a:r>
          </a:p>
          <a:p>
            <a:pPr>
              <a:spcBef>
                <a:spcPct val="50000"/>
              </a:spcBef>
            </a:pPr>
            <a:r>
              <a:rPr lang="en-US" sz="1600" i="1" dirty="0">
                <a:solidFill>
                  <a:srgbClr val="003399"/>
                </a:solidFill>
                <a:latin typeface="+mn-lt"/>
                <a:cs typeface="Times New Roman" pitchFamily="18" charset="0"/>
              </a:rPr>
              <a:t>* OMB</a:t>
            </a:r>
            <a:r>
              <a:rPr lang="en-US" sz="1600" dirty="0">
                <a:solidFill>
                  <a:srgbClr val="003399"/>
                </a:solidFill>
                <a:latin typeface="+mn-lt"/>
                <a:cs typeface="Times New Roman" pitchFamily="18" charset="0"/>
              </a:rPr>
              <a:t> </a:t>
            </a:r>
            <a:r>
              <a:rPr lang="en-US" sz="1600" i="1" dirty="0">
                <a:solidFill>
                  <a:srgbClr val="003399"/>
                </a:solidFill>
                <a:latin typeface="+mn-lt"/>
                <a:cs typeface="Times New Roman" pitchFamily="18" charset="0"/>
              </a:rPr>
              <a:t>A-119 =</a:t>
            </a:r>
            <a:r>
              <a:rPr lang="en-US" sz="1600" dirty="0">
                <a:solidFill>
                  <a:srgbClr val="003399"/>
                </a:solidFill>
                <a:latin typeface="+mn-lt"/>
                <a:cs typeface="Times New Roman" pitchFamily="18" charset="0"/>
              </a:rPr>
              <a:t> </a:t>
            </a:r>
            <a:r>
              <a:rPr lang="en-US" sz="1600" i="1" dirty="0">
                <a:solidFill>
                  <a:srgbClr val="003399"/>
                </a:solidFill>
                <a:latin typeface="+mn-lt"/>
                <a:cs typeface="Times New Roman" pitchFamily="18" charset="0"/>
              </a:rPr>
              <a:t>Federal Participation in the Development and Use of Voluntary Consensus Standards and Conformity Assessment </a:t>
            </a:r>
            <a:r>
              <a:rPr lang="en-US" sz="1600" b="1" i="1" dirty="0">
                <a:solidFill>
                  <a:schemeClr val="bg1"/>
                </a:solidFill>
                <a:latin typeface="Arial" charset="0"/>
                <a:cs typeface="Times New Roman" pitchFamily="18" charset="0"/>
              </a:rPr>
              <a:t>Activities</a:t>
            </a:r>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PUBLISH_MODE" val="2"/>
  <p:tag name="ARTICULATE_SOURCE_IMAGE" val="C:\DOCUME~1\nyej\LOCALS~1\Temp\articulate\presenter\imgtemp\TSBJkxyJ_files\slide0001_image001.png"/>
</p:tagLst>
</file>

<file path=ppt/theme/theme1.xml><?xml version="1.0" encoding="utf-8"?>
<a:theme xmlns:a="http://schemas.openxmlformats.org/drawingml/2006/main" name="S&amp;C Theme">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1">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S&amp;C Theme</Template>
  <TotalTime>1149</TotalTime>
  <Words>3690</Words>
  <Application>Microsoft Office PowerPoint</Application>
  <PresentationFormat>On-screen Show (4:3)</PresentationFormat>
  <Paragraphs>391</Paragraphs>
  <Slides>29</Slides>
  <Notes>29</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29</vt:i4>
      </vt:variant>
    </vt:vector>
  </HeadingPairs>
  <TitlesOfParts>
    <vt:vector size="36" baseType="lpstr">
      <vt:lpstr>Arial</vt:lpstr>
      <vt:lpstr>Microsoft Sans Serif</vt:lpstr>
      <vt:lpstr>Symbol</vt:lpstr>
      <vt:lpstr>Tahoma</vt:lpstr>
      <vt:lpstr>Times</vt:lpstr>
      <vt:lpstr>Times New Roman</vt:lpstr>
      <vt:lpstr>S&amp;C Theme</vt:lpstr>
      <vt:lpstr>Standards and Certification Training </vt:lpstr>
      <vt:lpstr>PowerPoint Presentation</vt:lpstr>
      <vt:lpstr>Module A Course Outline</vt:lpstr>
      <vt:lpstr>Learning Objectives</vt:lpstr>
      <vt:lpstr>ASME Standards and Certification Products</vt:lpstr>
      <vt:lpstr>I. CODES AND STANDARDS</vt:lpstr>
      <vt:lpstr>STANDARD</vt:lpstr>
      <vt:lpstr>“STANDARD”  (ISO / IEC GUIDE 2)</vt:lpstr>
      <vt:lpstr>“STANDARD”  (OMB CIRCULAR A-119*) </vt:lpstr>
      <vt:lpstr>“STANDARD”  (ASME)</vt:lpstr>
      <vt:lpstr>IMPACT OF CODES AND STANDARDS</vt:lpstr>
      <vt:lpstr>ASME CODES AND STANDARDS</vt:lpstr>
      <vt:lpstr>ASME Codes and Standards  Standardized Format</vt:lpstr>
      <vt:lpstr>INQUIRIES to ASME DEVELOPMENT COMMITTEES</vt:lpstr>
      <vt:lpstr>REQUESTS FOR REVISION</vt:lpstr>
      <vt:lpstr>TECHNICAL/EDITORIAL CHANGES  AND ERRATA</vt:lpstr>
      <vt:lpstr>II. GUIDES and TECHNICAL REPORTS</vt:lpstr>
      <vt:lpstr>GUIDES</vt:lpstr>
      <vt:lpstr>TECHNICAL REPORTS</vt:lpstr>
      <vt:lpstr>III. CONFORMITY ASSESSMENT</vt:lpstr>
      <vt:lpstr>CONFORMITY ASSESSMENT</vt:lpstr>
      <vt:lpstr>CONFORMITY ASSESSMENT</vt:lpstr>
      <vt:lpstr>CONFORMITY ASSESSMENT</vt:lpstr>
      <vt:lpstr>CONFORMITY ASSESSMENT</vt:lpstr>
      <vt:lpstr>CONFORMITY ASSESSMENT</vt:lpstr>
      <vt:lpstr>IV. ASME Training and Certificate Programs</vt:lpstr>
      <vt:lpstr>ASME Training and Certificate Programs</vt:lpstr>
      <vt:lpstr>MODULE SUMMARY</vt:lpstr>
      <vt:lpstr>REFERENCES</vt:lpstr>
    </vt:vector>
  </TitlesOfParts>
  <Company>rsd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robvil</dc:creator>
  <cp:lastModifiedBy>Mayra Santiago</cp:lastModifiedBy>
  <cp:revision>274</cp:revision>
  <cp:lastPrinted>2013-07-26T19:20:47Z</cp:lastPrinted>
  <dcterms:created xsi:type="dcterms:W3CDTF">2004-05-23T16:21:47Z</dcterms:created>
  <dcterms:modified xsi:type="dcterms:W3CDTF">2014-04-08T19:41:00Z</dcterms:modified>
</cp:coreProperties>
</file>