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4" r:id="rId2"/>
    <p:sldMasterId id="2147483686" r:id="rId3"/>
    <p:sldMasterId id="2147483700" r:id="rId4"/>
  </p:sldMasterIdLst>
  <p:notesMasterIdLst>
    <p:notesMasterId r:id="rId7"/>
  </p:notesMasterIdLst>
  <p:sldIdLst>
    <p:sldId id="1421" r:id="rId5"/>
    <p:sldId id="142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Philen" initials="MP" lastIdx="25" clrIdx="0">
    <p:extLst>
      <p:ext uri="{19B8F6BF-5375-455C-9EA6-DF929625EA0E}">
        <p15:presenceInfo xmlns:p15="http://schemas.microsoft.com/office/powerpoint/2012/main" userId="7d356035f7a69458" providerId="Windows Live"/>
      </p:ext>
    </p:extLst>
  </p:cmAuthor>
  <p:cmAuthor id="2" name="Michael K. Philen" initials="MKP" lastIdx="5" clrIdx="1">
    <p:extLst>
      <p:ext uri="{19B8F6BF-5375-455C-9EA6-DF929625EA0E}">
        <p15:presenceInfo xmlns:p15="http://schemas.microsoft.com/office/powerpoint/2012/main" userId="S-1-5-21-939672748-409101272-1239820566-82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53" autoAdjust="0"/>
    <p:restoredTop sz="89798"/>
  </p:normalViewPr>
  <p:slideViewPr>
    <p:cSldViewPr snapToGrid="0" snapToObjects="1">
      <p:cViewPr varScale="1">
        <p:scale>
          <a:sx n="108" d="100"/>
          <a:sy n="108" d="100"/>
        </p:scale>
        <p:origin x="1794" y="96"/>
      </p:cViewPr>
      <p:guideLst/>
    </p:cSldViewPr>
  </p:slideViewPr>
  <p:outlineViewPr>
    <p:cViewPr>
      <p:scale>
        <a:sx n="33" d="100"/>
        <a:sy n="33" d="100"/>
      </p:scale>
      <p:origin x="0" y="-1620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nur Bilgen" userId="506adc6a-7c8d-4c3d-a4a1-4d7781b3cd0e" providerId="ADAL" clId="{3F0D1497-69F8-4309-BCCE-BE13BA9AABDB}"/>
    <pc:docChg chg="undo redo custSel modSld">
      <pc:chgData name="Onur Bilgen" userId="506adc6a-7c8d-4c3d-a4a1-4d7781b3cd0e" providerId="ADAL" clId="{3F0D1497-69F8-4309-BCCE-BE13BA9AABDB}" dt="2022-03-06T14:57:43.581" v="334" actId="20577"/>
      <pc:docMkLst>
        <pc:docMk/>
      </pc:docMkLst>
      <pc:sldChg chg="modSp mod">
        <pc:chgData name="Onur Bilgen" userId="506adc6a-7c8d-4c3d-a4a1-4d7781b3cd0e" providerId="ADAL" clId="{3F0D1497-69F8-4309-BCCE-BE13BA9AABDB}" dt="2022-03-06T14:55:08.784" v="203" actId="20577"/>
        <pc:sldMkLst>
          <pc:docMk/>
          <pc:sldMk cId="2808495592" sldId="256"/>
        </pc:sldMkLst>
        <pc:spChg chg="mod">
          <ac:chgData name="Onur Bilgen" userId="506adc6a-7c8d-4c3d-a4a1-4d7781b3cd0e" providerId="ADAL" clId="{3F0D1497-69F8-4309-BCCE-BE13BA9AABDB}" dt="2022-03-06T14:55:08.784" v="203" actId="20577"/>
          <ac:spMkLst>
            <pc:docMk/>
            <pc:sldMk cId="2808495592" sldId="256"/>
            <ac:spMk id="3" creationId="{8F2F1E08-C739-1545-A05F-EAE7933AAC41}"/>
          </ac:spMkLst>
        </pc:spChg>
      </pc:sldChg>
      <pc:sldChg chg="delSp modSp mod">
        <pc:chgData name="Onur Bilgen" userId="506adc6a-7c8d-4c3d-a4a1-4d7781b3cd0e" providerId="ADAL" clId="{3F0D1497-69F8-4309-BCCE-BE13BA9AABDB}" dt="2022-03-06T14:57:43.581" v="334" actId="20577"/>
        <pc:sldMkLst>
          <pc:docMk/>
          <pc:sldMk cId="2067853709" sldId="1416"/>
        </pc:sldMkLst>
        <pc:spChg chg="mod">
          <ac:chgData name="Onur Bilgen" userId="506adc6a-7c8d-4c3d-a4a1-4d7781b3cd0e" providerId="ADAL" clId="{3F0D1497-69F8-4309-BCCE-BE13BA9AABDB}" dt="2022-03-06T14:32:24.378" v="108" actId="20577"/>
          <ac:spMkLst>
            <pc:docMk/>
            <pc:sldMk cId="2067853709" sldId="1416"/>
            <ac:spMk id="2" creationId="{A6138112-4329-4879-84FB-F40335EB1BAA}"/>
          </ac:spMkLst>
        </pc:spChg>
        <pc:spChg chg="mod">
          <ac:chgData name="Onur Bilgen" userId="506adc6a-7c8d-4c3d-a4a1-4d7781b3cd0e" providerId="ADAL" clId="{3F0D1497-69F8-4309-BCCE-BE13BA9AABDB}" dt="2022-03-06T14:57:43.581" v="334" actId="20577"/>
          <ac:spMkLst>
            <pc:docMk/>
            <pc:sldMk cId="2067853709" sldId="1416"/>
            <ac:spMk id="3" creationId="{C6BB7806-A4CF-44E6-BFF3-7D9A4C93D5DB}"/>
          </ac:spMkLst>
        </pc:spChg>
        <pc:spChg chg="del">
          <ac:chgData name="Onur Bilgen" userId="506adc6a-7c8d-4c3d-a4a1-4d7781b3cd0e" providerId="ADAL" clId="{3F0D1497-69F8-4309-BCCE-BE13BA9AABDB}" dt="2022-03-06T14:30:28.588" v="0" actId="478"/>
          <ac:spMkLst>
            <pc:docMk/>
            <pc:sldMk cId="2067853709" sldId="1416"/>
            <ac:spMk id="5" creationId="{92E5466D-F954-45D0-8960-CFC45D4D0A95}"/>
          </ac:spMkLst>
        </pc:spChg>
        <pc:picChg chg="mod">
          <ac:chgData name="Onur Bilgen" userId="506adc6a-7c8d-4c3d-a4a1-4d7781b3cd0e" providerId="ADAL" clId="{3F0D1497-69F8-4309-BCCE-BE13BA9AABDB}" dt="2022-03-06T14:57:15.436" v="319" actId="14100"/>
          <ac:picMkLst>
            <pc:docMk/>
            <pc:sldMk cId="2067853709" sldId="1416"/>
            <ac:picMk id="1026" creationId="{F3720845-3284-4DA9-A9DE-E80AB0CD1461}"/>
          </ac:picMkLst>
        </pc:picChg>
      </pc:sldChg>
    </pc:docChg>
  </pc:docChgLst>
  <pc:docChgLst>
    <pc:chgData name="Onur Bilgen" userId="506adc6a-7c8d-4c3d-a4a1-4d7781b3cd0e" providerId="ADAL" clId="{4801F2D5-35C9-41F8-A571-94E381372177}"/>
    <pc:docChg chg="undo custSel delSld modSld">
      <pc:chgData name="Onur Bilgen" userId="506adc6a-7c8d-4c3d-a4a1-4d7781b3cd0e" providerId="ADAL" clId="{4801F2D5-35C9-41F8-A571-94E381372177}" dt="2022-03-08T12:53:27.115" v="287" actId="20577"/>
      <pc:docMkLst>
        <pc:docMk/>
      </pc:docMkLst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2808495592" sldId="256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3073627890" sldId="257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486544551" sldId="258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782557838" sldId="259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2591286800" sldId="260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3608554434" sldId="261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2025194972" sldId="263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3013355984" sldId="265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1063360070" sldId="266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253695141" sldId="267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188840525" sldId="269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1285493663" sldId="271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3767356894" sldId="274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2604966898" sldId="287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1046464628" sldId="298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2341701659" sldId="311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3696730660" sldId="312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716944435" sldId="313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2250623108" sldId="314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3707592167" sldId="315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3348812247" sldId="1238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2961268356" sldId="1239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2292017945" sldId="1240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4168143319" sldId="1305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3211218312" sldId="1330"/>
        </pc:sldMkLst>
      </pc:sldChg>
      <pc:sldChg chg="del">
        <pc:chgData name="Onur Bilgen" userId="506adc6a-7c8d-4c3d-a4a1-4d7781b3cd0e" providerId="ADAL" clId="{4801F2D5-35C9-41F8-A571-94E381372177}" dt="2022-03-08T12:44:11.038" v="1" actId="47"/>
        <pc:sldMkLst>
          <pc:docMk/>
          <pc:sldMk cId="3725468508" sldId="1338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2925161650" sldId="1339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2915715718" sldId="1342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69064862" sldId="1347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1170825512" sldId="1348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1347986936" sldId="1349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462901977" sldId="1350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2157514727" sldId="1351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998888685" sldId="1353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776834585" sldId="1354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3681340391" sldId="1355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2269129477" sldId="1356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883952576" sldId="1357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1513037545" sldId="1358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1134925306" sldId="1359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3707007608" sldId="1360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2142689012" sldId="1362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1188082637" sldId="1363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1652351604" sldId="1364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147861549" sldId="1365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2088595093" sldId="1366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1963843593" sldId="1369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2011001777" sldId="1371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1576220496" sldId="1374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3889312911" sldId="1375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577904741" sldId="1377"/>
        </pc:sldMkLst>
      </pc:sldChg>
      <pc:sldChg chg="del">
        <pc:chgData name="Onur Bilgen" userId="506adc6a-7c8d-4c3d-a4a1-4d7781b3cd0e" providerId="ADAL" clId="{4801F2D5-35C9-41F8-A571-94E381372177}" dt="2022-03-08T12:44:11.038" v="1" actId="47"/>
        <pc:sldMkLst>
          <pc:docMk/>
          <pc:sldMk cId="3733243252" sldId="1378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300643975" sldId="1414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1063507623" sldId="1415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2067853709" sldId="1416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1181343820" sldId="1417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3787709116" sldId="1418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194069906" sldId="1419"/>
        </pc:sldMkLst>
      </pc:sldChg>
      <pc:sldChg chg="addSp delSp modSp mod">
        <pc:chgData name="Onur Bilgen" userId="506adc6a-7c8d-4c3d-a4a1-4d7781b3cd0e" providerId="ADAL" clId="{4801F2D5-35C9-41F8-A571-94E381372177}" dt="2022-03-08T12:53:27.115" v="287" actId="20577"/>
        <pc:sldMkLst>
          <pc:docMk/>
          <pc:sldMk cId="0" sldId="1420"/>
        </pc:sldMkLst>
        <pc:spChg chg="add mod">
          <ac:chgData name="Onur Bilgen" userId="506adc6a-7c8d-4c3d-a4a1-4d7781b3cd0e" providerId="ADAL" clId="{4801F2D5-35C9-41F8-A571-94E381372177}" dt="2022-03-08T12:47:38.192" v="107" actId="1076"/>
          <ac:spMkLst>
            <pc:docMk/>
            <pc:sldMk cId="0" sldId="1420"/>
            <ac:spMk id="3" creationId="{6D1F25EA-27C6-4E17-B5AD-51295A382B38}"/>
          </ac:spMkLst>
        </pc:spChg>
        <pc:spChg chg="add mod ord">
          <ac:chgData name="Onur Bilgen" userId="506adc6a-7c8d-4c3d-a4a1-4d7781b3cd0e" providerId="ADAL" clId="{4801F2D5-35C9-41F8-A571-94E381372177}" dt="2022-03-08T12:48:49.631" v="140" actId="207"/>
          <ac:spMkLst>
            <pc:docMk/>
            <pc:sldMk cId="0" sldId="1420"/>
            <ac:spMk id="4" creationId="{1737159F-7599-4A44-8B84-3849910DB70F}"/>
          </ac:spMkLst>
        </pc:spChg>
        <pc:spChg chg="del">
          <ac:chgData name="Onur Bilgen" userId="506adc6a-7c8d-4c3d-a4a1-4d7781b3cd0e" providerId="ADAL" clId="{4801F2D5-35C9-41F8-A571-94E381372177}" dt="2022-03-08T12:45:58.741" v="67" actId="478"/>
          <ac:spMkLst>
            <pc:docMk/>
            <pc:sldMk cId="0" sldId="1420"/>
            <ac:spMk id="5" creationId="{A91C21EA-7016-49F0-9131-8F00326F3281}"/>
          </ac:spMkLst>
        </pc:spChg>
        <pc:spChg chg="mod">
          <ac:chgData name="Onur Bilgen" userId="506adc6a-7c8d-4c3d-a4a1-4d7781b3cd0e" providerId="ADAL" clId="{4801F2D5-35C9-41F8-A571-94E381372177}" dt="2022-03-08T12:47:50.087" v="115" actId="20577"/>
          <ac:spMkLst>
            <pc:docMk/>
            <pc:sldMk cId="0" sldId="1420"/>
            <ac:spMk id="120" creationId="{00000000-0000-0000-0000-000000000000}"/>
          </ac:spMkLst>
        </pc:spChg>
        <pc:spChg chg="mod">
          <ac:chgData name="Onur Bilgen" userId="506adc6a-7c8d-4c3d-a4a1-4d7781b3cd0e" providerId="ADAL" clId="{4801F2D5-35C9-41F8-A571-94E381372177}" dt="2022-03-08T12:53:27.115" v="287" actId="20577"/>
          <ac:spMkLst>
            <pc:docMk/>
            <pc:sldMk cId="0" sldId="1420"/>
            <ac:spMk id="121" creationId="{00000000-0000-0000-0000-000000000000}"/>
          </ac:spMkLst>
        </pc:spChg>
        <pc:picChg chg="del">
          <ac:chgData name="Onur Bilgen" userId="506adc6a-7c8d-4c3d-a4a1-4d7781b3cd0e" providerId="ADAL" clId="{4801F2D5-35C9-41F8-A571-94E381372177}" dt="2022-03-08T12:44:15.590" v="3" actId="478"/>
          <ac:picMkLst>
            <pc:docMk/>
            <pc:sldMk cId="0" sldId="1420"/>
            <ac:picMk id="2" creationId="{54735371-6DA7-654B-8C0E-BD8081CDB430}"/>
          </ac:picMkLst>
        </pc:picChg>
      </pc:sldChg>
      <pc:sldChg chg="del">
        <pc:chgData name="Onur Bilgen" userId="506adc6a-7c8d-4c3d-a4a1-4d7781b3cd0e" providerId="ADAL" clId="{4801F2D5-35C9-41F8-A571-94E381372177}" dt="2022-03-08T12:44:11.536" v="2" actId="47"/>
        <pc:sldMkLst>
          <pc:docMk/>
          <pc:sldMk cId="1411467676" sldId="1421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1033686848" sldId="1422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617893720" sldId="1423"/>
        </pc:sldMkLst>
      </pc:sldChg>
      <pc:sldChg chg="del">
        <pc:chgData name="Onur Bilgen" userId="506adc6a-7c8d-4c3d-a4a1-4d7781b3cd0e" providerId="ADAL" clId="{4801F2D5-35C9-41F8-A571-94E381372177}" dt="2022-03-08T12:44:11.038" v="1" actId="47"/>
        <pc:sldMkLst>
          <pc:docMk/>
          <pc:sldMk cId="0" sldId="1424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1874831656" sldId="1425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2772424740" sldId="1426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3258046515" sldId="1427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2500965310" sldId="1428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4283106289" sldId="1429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2428252894" sldId="1430"/>
        </pc:sldMkLst>
      </pc:sldChg>
      <pc:sldChg chg="del">
        <pc:chgData name="Onur Bilgen" userId="506adc6a-7c8d-4c3d-a4a1-4d7781b3cd0e" providerId="ADAL" clId="{4801F2D5-35C9-41F8-A571-94E381372177}" dt="2022-03-08T12:44:06.665" v="0" actId="47"/>
        <pc:sldMkLst>
          <pc:docMk/>
          <pc:sldMk cId="4044910351" sldId="1431"/>
        </pc:sldMkLst>
      </pc:sldChg>
    </pc:docChg>
  </pc:docChgLst>
  <pc:docChgLst>
    <pc:chgData name="Onur Bilgen" userId="506adc6a-7c8d-4c3d-a4a1-4d7781b3cd0e" providerId="ADAL" clId="{0912A6BB-1488-48DE-A3E0-435A5CF760CA}"/>
    <pc:docChg chg="modSld">
      <pc:chgData name="Onur Bilgen" userId="506adc6a-7c8d-4c3d-a4a1-4d7781b3cd0e" providerId="ADAL" clId="{0912A6BB-1488-48DE-A3E0-435A5CF760CA}" dt="2022-08-12T16:50:43.597" v="38" actId="20577"/>
      <pc:docMkLst>
        <pc:docMk/>
      </pc:docMkLst>
      <pc:sldChg chg="modSp mod">
        <pc:chgData name="Onur Bilgen" userId="506adc6a-7c8d-4c3d-a4a1-4d7781b3cd0e" providerId="ADAL" clId="{0912A6BB-1488-48DE-A3E0-435A5CF760CA}" dt="2022-08-12T16:50:43.597" v="38" actId="20577"/>
        <pc:sldMkLst>
          <pc:docMk/>
          <pc:sldMk cId="0" sldId="1420"/>
        </pc:sldMkLst>
        <pc:spChg chg="mod">
          <ac:chgData name="Onur Bilgen" userId="506adc6a-7c8d-4c3d-a4a1-4d7781b3cd0e" providerId="ADAL" clId="{0912A6BB-1488-48DE-A3E0-435A5CF760CA}" dt="2022-08-12T16:50:14.984" v="23" actId="6549"/>
          <ac:spMkLst>
            <pc:docMk/>
            <pc:sldMk cId="0" sldId="1420"/>
            <ac:spMk id="120" creationId="{00000000-0000-0000-0000-000000000000}"/>
          </ac:spMkLst>
        </pc:spChg>
        <pc:spChg chg="mod">
          <ac:chgData name="Onur Bilgen" userId="506adc6a-7c8d-4c3d-a4a1-4d7781b3cd0e" providerId="ADAL" clId="{0912A6BB-1488-48DE-A3E0-435A5CF760CA}" dt="2022-08-12T16:50:43.597" v="38" actId="20577"/>
          <ac:spMkLst>
            <pc:docMk/>
            <pc:sldMk cId="0" sldId="1420"/>
            <ac:spMk id="121" creationId="{00000000-0000-0000-0000-000000000000}"/>
          </ac:spMkLst>
        </pc:spChg>
      </pc:sldChg>
    </pc:docChg>
  </pc:docChgLst>
  <pc:docChgLst>
    <pc:chgData name="Onur Bilgen" userId="506adc6a-7c8d-4c3d-a4a1-4d7781b3cd0e" providerId="ADAL" clId="{4FF3E618-F41F-4BCC-BE96-CA436E5EFD26}"/>
    <pc:docChg chg="undo custSel addSld modSld">
      <pc:chgData name="Onur Bilgen" userId="506adc6a-7c8d-4c3d-a4a1-4d7781b3cd0e" providerId="ADAL" clId="{4FF3E618-F41F-4BCC-BE96-CA436E5EFD26}" dt="2023-01-22T14:19:03.477" v="923" actId="20577"/>
      <pc:docMkLst>
        <pc:docMk/>
      </pc:docMkLst>
      <pc:sldChg chg="modSp mod">
        <pc:chgData name="Onur Bilgen" userId="506adc6a-7c8d-4c3d-a4a1-4d7781b3cd0e" providerId="ADAL" clId="{4FF3E618-F41F-4BCC-BE96-CA436E5EFD26}" dt="2023-01-22T14:19:03.477" v="923" actId="20577"/>
        <pc:sldMkLst>
          <pc:docMk/>
          <pc:sldMk cId="1411467676" sldId="1421"/>
        </pc:sldMkLst>
        <pc:spChg chg="del mod ord">
          <ac:chgData name="Onur Bilgen" userId="506adc6a-7c8d-4c3d-a4a1-4d7781b3cd0e" providerId="ADAL" clId="{4FF3E618-F41F-4BCC-BE96-CA436E5EFD26}" dt="2023-01-22T13:58:29.479" v="1" actId="700"/>
          <ac:spMkLst>
            <pc:docMk/>
            <pc:sldMk cId="1411467676" sldId="1421"/>
            <ac:spMk id="2" creationId="{2BB850E8-9FEA-EA24-5FD9-6F7386619154}"/>
          </ac:spMkLst>
        </pc:spChg>
        <pc:spChg chg="del mod ord">
          <ac:chgData name="Onur Bilgen" userId="506adc6a-7c8d-4c3d-a4a1-4d7781b3cd0e" providerId="ADAL" clId="{4FF3E618-F41F-4BCC-BE96-CA436E5EFD26}" dt="2023-01-22T13:58:29.479" v="1" actId="700"/>
          <ac:spMkLst>
            <pc:docMk/>
            <pc:sldMk cId="1411467676" sldId="1421"/>
            <ac:spMk id="3" creationId="{E9343E4E-82E4-FC5A-3438-E2BED23335F6}"/>
          </ac:spMkLst>
        </pc:spChg>
        <pc:spChg chg="add mod ord">
          <ac:chgData name="Onur Bilgen" userId="506adc6a-7c8d-4c3d-a4a1-4d7781b3cd0e" providerId="ADAL" clId="{4FF3E618-F41F-4BCC-BE96-CA436E5EFD26}" dt="2023-01-22T13:58:55.665" v="47" actId="13926"/>
          <ac:spMkLst>
            <pc:docMk/>
            <pc:sldMk cId="1411467676" sldId="1421"/>
            <ac:spMk id="4" creationId="{BB0C9F11-BE9A-3AD9-417B-FF17A9C860C5}"/>
          </ac:spMkLst>
        </pc:spChg>
        <pc:spChg chg="mod">
          <ac:chgData name="Onur Bilgen" userId="506adc6a-7c8d-4c3d-a4a1-4d7781b3cd0e" providerId="ADAL" clId="{4FF3E618-F41F-4BCC-BE96-CA436E5EFD26}" dt="2023-01-22T14:19:03.477" v="923" actId="20577"/>
          <ac:spMkLst>
            <pc:docMk/>
            <pc:sldMk cId="1411467676" sldId="1421"/>
            <ac:spMk id="5" creationId="{CC172476-09D6-86A3-33CE-AF886DA8F2D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9F8C7-4C07-3F45-B5DA-62CF65EC1B75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2A7B4-62BB-3F47-B33C-730B08EB9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315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B1E43-33CB-7F4E-80C3-F415D2D68C8E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0F23-E963-3E42-BC52-9A61A4272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047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B1E43-33CB-7F4E-80C3-F415D2D68C8E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0F23-E963-3E42-BC52-9A61A4272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7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B1E43-33CB-7F4E-80C3-F415D2D68C8E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0F23-E963-3E42-BC52-9A61A4272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709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4723805" y="446484"/>
            <a:ext cx="3750469" cy="57864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>
            <a:spLocks noGrp="1"/>
          </p:cNvSpPr>
          <p:nvPr>
            <p:ph type="title"/>
          </p:nvPr>
        </p:nvSpPr>
        <p:spPr>
          <a:xfrm>
            <a:off x="669726" y="446484"/>
            <a:ext cx="3750469" cy="2803922"/>
          </a:xfrm>
          <a:prstGeom prst="rect">
            <a:avLst/>
          </a:prstGeom>
        </p:spPr>
        <p:txBody>
          <a:bodyPr anchor="b"/>
          <a:lstStyle>
            <a:lvl1pPr>
              <a:defRPr sz="4219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>
            <a:spLocks noGrp="1"/>
          </p:cNvSpPr>
          <p:nvPr>
            <p:ph type="body" sz="quarter" idx="1"/>
          </p:nvPr>
        </p:nvSpPr>
        <p:spPr>
          <a:xfrm>
            <a:off x="669726" y="3348633"/>
            <a:ext cx="3750469" cy="2884289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250"/>
            </a:lvl1pPr>
            <a:lvl2pPr marL="0" indent="160729" algn="ctr">
              <a:spcBef>
                <a:spcPts val="0"/>
              </a:spcBef>
              <a:buSzTx/>
              <a:buNone/>
              <a:defRPr sz="2250"/>
            </a:lvl2pPr>
            <a:lvl3pPr marL="0" indent="321457" algn="ctr">
              <a:spcBef>
                <a:spcPts val="0"/>
              </a:spcBef>
              <a:buSzTx/>
              <a:buNone/>
              <a:defRPr sz="2250"/>
            </a:lvl3pPr>
            <a:lvl4pPr marL="0" indent="482186" algn="ctr">
              <a:spcBef>
                <a:spcPts val="0"/>
              </a:spcBef>
              <a:buSzTx/>
              <a:buNone/>
              <a:defRPr sz="2250"/>
            </a:lvl4pPr>
            <a:lvl5pPr marL="0" indent="642915" algn="ctr">
              <a:spcBef>
                <a:spcPts val="0"/>
              </a:spcBef>
              <a:buSzTx/>
              <a:buNone/>
              <a:defRPr sz="225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038027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/>
            </a:lvl1pPr>
          </a:lstStyle>
          <a:p>
            <a:endParaRPr lang="zh-TW" altLang="en-US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116013" y="225425"/>
            <a:ext cx="7777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zh-TW" altLang="en-US">
              <a:solidFill>
                <a:schemeClr val="tx1"/>
              </a:solidFill>
              <a:ea typeface="新細明體" pitchFamily="18" charset="-120"/>
            </a:endParaRP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0" y="-1"/>
            <a:ext cx="9144000" cy="1534583"/>
          </a:xfrm>
          <a:prstGeom prst="rect">
            <a:avLst/>
          </a:prstGeom>
          <a:solidFill>
            <a:srgbClr val="03426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0" y="1629832"/>
            <a:ext cx="9144000" cy="507499"/>
          </a:xfrm>
          <a:prstGeom prst="rect">
            <a:avLst/>
          </a:prstGeom>
          <a:solidFill>
            <a:srgbClr val="186D9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3999" cy="1534160"/>
          </a:xfrm>
        </p:spPr>
        <p:txBody>
          <a:bodyPr/>
          <a:lstStyle>
            <a:lvl1pPr algn="ctr">
              <a:defRPr sz="3600" b="1" strike="noStrike">
                <a:solidFill>
                  <a:srgbClr val="FFFFFF"/>
                </a:solidFill>
                <a:effectLst/>
                <a:latin typeface="Book Antiqua"/>
                <a:cs typeface="Book Antiqua"/>
              </a:defRPr>
            </a:lvl1pPr>
          </a:lstStyle>
          <a:p>
            <a:endParaRPr lang="zh-TW" alt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0" y="169601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SMART</a:t>
            </a:r>
            <a:r>
              <a:rPr lang="en-US" b="1" baseline="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 MATERIALS, ADAPTIVE STRUCTURES AND INTELLIGENT SYSTEMS</a:t>
            </a:r>
            <a:endParaRPr lang="en-US" b="1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769647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="0"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74551"/>
            <a:ext cx="8839200" cy="5551485"/>
          </a:xfrm>
        </p:spPr>
        <p:txBody>
          <a:bodyPr/>
          <a:lstStyle>
            <a:lvl1pPr>
              <a:defRPr>
                <a:latin typeface="Helvetica" charset="0"/>
                <a:ea typeface="Helvetica" charset="0"/>
                <a:cs typeface="Helvetica" charset="0"/>
              </a:defRPr>
            </a:lvl1pPr>
            <a:lvl2pPr>
              <a:defRPr>
                <a:latin typeface="Helvetica" charset="0"/>
                <a:ea typeface="Helvetica" charset="0"/>
                <a:cs typeface="Helvetica" charset="0"/>
              </a:defRPr>
            </a:lvl2pPr>
            <a:lvl3pPr>
              <a:defRPr>
                <a:latin typeface="Helvetica" charset="0"/>
                <a:ea typeface="Helvetica" charset="0"/>
                <a:cs typeface="Helvetica" charset="0"/>
              </a:defRPr>
            </a:lvl3pPr>
            <a:lvl4pPr>
              <a:defRPr>
                <a:latin typeface="Helvetica" charset="0"/>
                <a:ea typeface="Helvetica" charset="0"/>
                <a:cs typeface="Helvetica" charset="0"/>
              </a:defRPr>
            </a:lvl4pPr>
            <a:lvl5pPr>
              <a:defRPr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160556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9380823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969484"/>
            <a:ext cx="4343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69484"/>
            <a:ext cx="4343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3883395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5794376"/>
      </p:ext>
    </p:extLst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2649925"/>
      </p:ext>
    </p:extLst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8044747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B1E43-33CB-7F4E-80C3-F415D2D68C8E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0F23-E963-3E42-BC52-9A61A4272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732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52400" y="6315075"/>
            <a:ext cx="6738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pitchFamily="18" charset="-120"/>
              </a:defRPr>
            </a:lvl1pPr>
          </a:lstStyle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21362062"/>
      </p:ext>
    </p:extLst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52400" y="6315075"/>
            <a:ext cx="6738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pitchFamily="18" charset="-120"/>
              </a:defRPr>
            </a:lvl1pPr>
          </a:lstStyle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96008363"/>
      </p:ext>
    </p:extLst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889000"/>
            <a:ext cx="4343400" cy="2590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889000"/>
            <a:ext cx="4343400" cy="2590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152400" y="3632200"/>
            <a:ext cx="8839200" cy="2590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3438341"/>
      </p:ext>
    </p:extLst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889000"/>
            <a:ext cx="8839200" cy="2590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3632200"/>
            <a:ext cx="8839200" cy="2590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096369"/>
      </p:ext>
    </p:extLst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DCDFD-C9FF-4CD6-8118-43FE64B12FE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A3B6-128F-42FF-918D-DE0DDCA31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051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DCDFD-C9FF-4CD6-8118-43FE64B12FE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A3B6-128F-42FF-918D-DE0DDCA31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330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DCDFD-C9FF-4CD6-8118-43FE64B12FE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A3B6-128F-42FF-918D-DE0DDCA31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187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DCDFD-C9FF-4CD6-8118-43FE64B12FE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A3B6-128F-42FF-918D-DE0DDCA31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221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DCDFD-C9FF-4CD6-8118-43FE64B12FE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A3B6-128F-42FF-918D-DE0DDCA31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840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DCDFD-C9FF-4CD6-8118-43FE64B12FE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A3B6-128F-42FF-918D-DE0DDCA31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86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B1E43-33CB-7F4E-80C3-F415D2D68C8E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0F23-E963-3E42-BC52-9A61A4272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99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DCDFD-C9FF-4CD6-8118-43FE64B12FE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A3B6-128F-42FF-918D-DE0DDCA31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867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DCDFD-C9FF-4CD6-8118-43FE64B12FE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A3B6-128F-42FF-918D-DE0DDCA31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3686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DCDFD-C9FF-4CD6-8118-43FE64B12FE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A3B6-128F-42FF-918D-DE0DDCA31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809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DCDFD-C9FF-4CD6-8118-43FE64B12FE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A3B6-128F-42FF-918D-DE0DDCA31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7925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DCDFD-C9FF-4CD6-8118-43FE64B12FE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A3B6-128F-42FF-918D-DE0DDCA31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68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B1E43-33CB-7F4E-80C3-F415D2D68C8E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0F23-E963-3E42-BC52-9A61A4272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4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B1E43-33CB-7F4E-80C3-F415D2D68C8E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0F23-E963-3E42-BC52-9A61A4272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3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B1E43-33CB-7F4E-80C3-F415D2D68C8E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0F23-E963-3E42-BC52-9A61A4272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2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B1E43-33CB-7F4E-80C3-F415D2D68C8E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0F23-E963-3E42-BC52-9A61A4272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33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B1E43-33CB-7F4E-80C3-F415D2D68C8E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0F23-E963-3E42-BC52-9A61A4272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52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B1E43-33CB-7F4E-80C3-F415D2D68C8E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10F23-E963-3E42-BC52-9A61A4272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333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B1E43-33CB-7F4E-80C3-F415D2D68C8E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10F23-E963-3E42-BC52-9A61A4272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46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0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0" y="-3"/>
            <a:ext cx="9144000" cy="580521"/>
          </a:xfrm>
          <a:prstGeom prst="rect">
            <a:avLst/>
          </a:prstGeom>
          <a:gradFill flip="none" rotWithShape="1">
            <a:gsLst>
              <a:gs pos="0">
                <a:srgbClr val="186D96"/>
              </a:gs>
              <a:gs pos="100000">
                <a:schemeClr val="accent1">
                  <a:lumMod val="0"/>
                  <a:lumOff val="100000"/>
                </a:schemeClr>
              </a:gs>
              <a:gs pos="60000">
                <a:srgbClr val="186D96"/>
              </a:gs>
              <a:gs pos="100000">
                <a:schemeClr val="bg1"/>
              </a:gs>
            </a:gsLst>
            <a:lin ang="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0" y="580517"/>
            <a:ext cx="9144000" cy="45719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chemeClr val="accent1">
                  <a:lumMod val="0"/>
                  <a:lumOff val="100000"/>
                </a:schemeClr>
              </a:gs>
              <a:gs pos="60000">
                <a:schemeClr val="tx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52401" y="35464"/>
            <a:ext cx="6921639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/>
              <a:t>Click to edit Master title style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770021"/>
            <a:ext cx="8839200" cy="5670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512692" y="6555933"/>
            <a:ext cx="631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9A4230A9-8057-415E-BD82-17175AFED6E1}" type="slidenum">
              <a:rPr lang="en-US" sz="1200" smtClean="0">
                <a:solidFill>
                  <a:srgbClr val="002060"/>
                </a:solidFill>
                <a:latin typeface="Helvetica" charset="0"/>
                <a:ea typeface="Helvetica" charset="0"/>
                <a:cs typeface="Helvetica" charset="0"/>
              </a:rPr>
              <a:pPr algn="r"/>
              <a:t>‹#›</a:t>
            </a:fld>
            <a:r>
              <a:rPr lang="en-US" sz="1200" dirty="0">
                <a:solidFill>
                  <a:srgbClr val="002060"/>
                </a:solidFill>
                <a:latin typeface="Helvetica" charset="0"/>
                <a:ea typeface="Helvetica" charset="0"/>
                <a:cs typeface="Helvetica" charset="0"/>
              </a:rPr>
              <a:t>/3</a:t>
            </a:r>
          </a:p>
        </p:txBody>
      </p:sp>
    </p:spTree>
    <p:extLst>
      <p:ext uri="{BB962C8B-B14F-4D97-AF65-F5344CB8AC3E}">
        <p14:creationId xmlns:p14="http://schemas.microsoft.com/office/powerpoint/2010/main" val="290179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 spd="slow">
    <p:wipe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Helvetica" charset="0"/>
          <a:ea typeface="Helvetica" charset="0"/>
          <a:cs typeface="Helvetica" charset="0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40000"/>
        <a:buFont typeface="Wingdings" pitchFamily="2" charset="2"/>
        <a:buChar char="q"/>
        <a:defRPr sz="1800" b="1">
          <a:solidFill>
            <a:srgbClr val="186D96"/>
          </a:solidFill>
          <a:latin typeface="Helvetica" charset="0"/>
          <a:ea typeface="Helvetica" charset="0"/>
          <a:cs typeface="Helvetica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v"/>
        <a:defRPr sz="16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v"/>
        <a:defRPr sz="15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v"/>
        <a:defRPr sz="14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v"/>
        <a:defRPr sz="14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v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v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v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50000"/>
        <a:buFont typeface="Wingdings" pitchFamily="2" charset="2"/>
        <a:buChar char="v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DCDFD-C9FF-4CD6-8118-43FE64B12FE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BA3B6-128F-42FF-918D-DE0DDCA31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3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45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7" tIns="45698" rIns="91397" bIns="456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8458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7" tIns="45698" rIns="91397" bIns="456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7" tIns="45698" rIns="91397" bIns="4569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07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7" tIns="45698" rIns="91397" bIns="45698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079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700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7" tIns="45698" rIns="91397" bIns="4569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 b="1">
                <a:solidFill>
                  <a:srgbClr val="000000"/>
                </a:solidFill>
                <a:latin typeface="+mj-lt"/>
              </a:defRPr>
            </a:lvl1pPr>
          </a:lstStyle>
          <a:p>
            <a:pPr defTabSz="914079" fontAlgn="base">
              <a:spcBef>
                <a:spcPct val="0"/>
              </a:spcBef>
              <a:spcAft>
                <a:spcPct val="0"/>
              </a:spcAft>
              <a:defRPr/>
            </a:pPr>
            <a:fld id="{E55E9CB0-6D12-44E0-A753-B519642557E2}" type="slidenum">
              <a:rPr lang="en-US" smtClean="0"/>
              <a:pPr defTabSz="91407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3289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19A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19A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19A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19A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19A1"/>
          </a:solidFill>
          <a:latin typeface="Calibri" pitchFamily="34" charset="0"/>
        </a:defRPr>
      </a:lvl5pPr>
      <a:lvl6pPr marL="456986" algn="l" rtl="0" fontAlgn="base">
        <a:spcBef>
          <a:spcPct val="0"/>
        </a:spcBef>
        <a:spcAft>
          <a:spcPct val="0"/>
        </a:spcAft>
        <a:defRPr sz="3200">
          <a:solidFill>
            <a:srgbClr val="0019A1"/>
          </a:solidFill>
          <a:latin typeface="Calibri" pitchFamily="34" charset="0"/>
        </a:defRPr>
      </a:lvl6pPr>
      <a:lvl7pPr marL="913972" algn="l" rtl="0" fontAlgn="base">
        <a:spcBef>
          <a:spcPct val="0"/>
        </a:spcBef>
        <a:spcAft>
          <a:spcPct val="0"/>
        </a:spcAft>
        <a:defRPr sz="3200">
          <a:solidFill>
            <a:srgbClr val="0019A1"/>
          </a:solidFill>
          <a:latin typeface="Calibri" pitchFamily="34" charset="0"/>
        </a:defRPr>
      </a:lvl7pPr>
      <a:lvl8pPr marL="1370959" algn="l" rtl="0" fontAlgn="base">
        <a:spcBef>
          <a:spcPct val="0"/>
        </a:spcBef>
        <a:spcAft>
          <a:spcPct val="0"/>
        </a:spcAft>
        <a:defRPr sz="3200">
          <a:solidFill>
            <a:srgbClr val="0019A1"/>
          </a:solidFill>
          <a:latin typeface="Calibri" pitchFamily="34" charset="0"/>
        </a:defRPr>
      </a:lvl8pPr>
      <a:lvl9pPr marL="1827945" algn="l" rtl="0" fontAlgn="base">
        <a:spcBef>
          <a:spcPct val="0"/>
        </a:spcBef>
        <a:spcAft>
          <a:spcPct val="0"/>
        </a:spcAft>
        <a:defRPr sz="3200">
          <a:solidFill>
            <a:srgbClr val="0019A1"/>
          </a:solidFill>
          <a:latin typeface="Calibri" pitchFamily="34" charset="0"/>
        </a:defRPr>
      </a:lvl9pPr>
    </p:titleStyle>
    <p:bodyStyle>
      <a:lvl1pPr marL="342739" indent="-342739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666633"/>
          </a:solidFill>
          <a:latin typeface="+mn-lt"/>
          <a:ea typeface="+mn-ea"/>
          <a:cs typeface="+mn-cs"/>
        </a:defRPr>
      </a:lvl1pPr>
      <a:lvl2pPr marL="742602" indent="-285616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CC3300"/>
          </a:solidFill>
          <a:latin typeface="+mn-lt"/>
        </a:defRPr>
      </a:lvl2pPr>
      <a:lvl3pPr marL="1142466" indent="-228492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19A1"/>
          </a:solidFill>
          <a:latin typeface="+mn-lt"/>
        </a:defRPr>
      </a:lvl3pPr>
      <a:lvl4pPr marL="1599451" indent="-228492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19A1"/>
          </a:solidFill>
          <a:latin typeface="Times" pitchFamily="18" charset="0"/>
        </a:defRPr>
      </a:lvl4pPr>
      <a:lvl5pPr marL="2056438" indent="-228492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19A1"/>
          </a:solidFill>
          <a:latin typeface="Times" pitchFamily="18" charset="0"/>
        </a:defRPr>
      </a:lvl5pPr>
      <a:lvl6pPr marL="2513424" indent="-228492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19A1"/>
          </a:solidFill>
          <a:latin typeface="Times" pitchFamily="18" charset="0"/>
        </a:defRPr>
      </a:lvl6pPr>
      <a:lvl7pPr marL="2970411" indent="-228492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19A1"/>
          </a:solidFill>
          <a:latin typeface="Times" pitchFamily="18" charset="0"/>
        </a:defRPr>
      </a:lvl7pPr>
      <a:lvl8pPr marL="3427396" indent="-228492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19A1"/>
          </a:solidFill>
          <a:latin typeface="Times" pitchFamily="18" charset="0"/>
        </a:defRPr>
      </a:lvl8pPr>
      <a:lvl9pPr marL="3884382" indent="-228492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0019A1"/>
          </a:solidFill>
          <a:latin typeface="Times" pitchFamily="18" charset="0"/>
        </a:defRPr>
      </a:lvl9pPr>
    </p:bodyStyle>
    <p:otherStyle>
      <a:defPPr>
        <a:defRPr lang="en-US"/>
      </a:defPPr>
      <a:lvl1pPr marL="0" algn="l" defTabSz="9139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86" algn="l" defTabSz="9139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72" algn="l" defTabSz="9139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59" algn="l" defTabSz="9139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45" algn="l" defTabSz="9139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32" algn="l" defTabSz="9139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16" algn="l" defTabSz="9139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04" algn="l" defTabSz="9139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888" algn="l" defTabSz="9139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B0C9F11-BE9A-3AD9-417B-FF17A9C86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SMASIS Senate Nomination Instructions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C172476-09D6-86A3-33CE-AF886DA8F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9144000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inviting nominations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the </a:t>
            </a:r>
            <a:r>
              <a:rPr lang="en-US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SMASIS Division Senate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Minimum Eligibility:</a:t>
            </a:r>
          </a:p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Nominator must be a SENATE Member</a:t>
            </a:r>
          </a:p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Nominee must have demonstrated service to the Division (or to the former ASMS Branch)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Nominee must have attended at least one Division meeting in a year (either at SPIE or at SMASIS)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Nominee must be present at the Division Meeting in person (some exceptions may be granted by discussion at the meeting)</a:t>
            </a:r>
          </a:p>
          <a:p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Nomination Instructions: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would like to nominate someone, please download and complete the next nomination slide.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(Remove this slide.)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Filename: [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LastName_FirstName_Year_Month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_SMASIS_Nomination.pptx]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a full CV of the nominee. Filename: [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LastName_FirstName_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CV.pdf.]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email these documents to the Division Secretary (Onur Bilgen o.bilgen@rutgers.edu) at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least a week before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Division Meeting (Unusually in March and September). </a:t>
            </a:r>
          </a:p>
          <a:p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Subject line must read: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“ASME SMASIS Division Senate Nomination –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Nominee FirstName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LastName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467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737159F-7599-4A44-8B84-3849910DB70F}"/>
              </a:ext>
            </a:extLst>
          </p:cNvPr>
          <p:cNvSpPr/>
          <p:nvPr/>
        </p:nvSpPr>
        <p:spPr>
          <a:xfrm>
            <a:off x="7257046" y="189164"/>
            <a:ext cx="1654177" cy="23677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ASMS Branch Nominee:  Ken Cunefare…"/>
          <p:cNvSpPr>
            <a:spLocks noGrp="1"/>
          </p:cNvSpPr>
          <p:nvPr>
            <p:ph type="title"/>
          </p:nvPr>
        </p:nvSpPr>
        <p:spPr>
          <a:xfrm>
            <a:off x="114244" y="144474"/>
            <a:ext cx="7261335" cy="1331624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394320">
              <a:defRPr sz="3936"/>
            </a:pPr>
            <a:r>
              <a:rPr dirty="0"/>
              <a:t>Nominee:  </a:t>
            </a:r>
            <a:r>
              <a:rPr lang="en-US" dirty="0">
                <a:solidFill>
                  <a:srgbClr val="FF0000"/>
                </a:solidFill>
              </a:rPr>
              <a:t>XXX</a:t>
            </a:r>
            <a:endParaRPr dirty="0">
              <a:solidFill>
                <a:srgbClr val="FF0000"/>
              </a:solidFill>
            </a:endParaRPr>
          </a:p>
          <a:p>
            <a:pPr defTabSz="394320">
              <a:defRPr sz="3936"/>
            </a:pPr>
            <a:r>
              <a:rPr dirty="0"/>
              <a:t>Affiliation: </a:t>
            </a:r>
            <a:r>
              <a:rPr lang="en-US" dirty="0">
                <a:solidFill>
                  <a:srgbClr val="FF0000"/>
                </a:solidFill>
              </a:rPr>
              <a:t>XXX</a:t>
            </a:r>
            <a:endParaRPr dirty="0">
              <a:solidFill>
                <a:srgbClr val="FF0000"/>
              </a:solidFill>
            </a:endParaRPr>
          </a:p>
          <a:p>
            <a:pPr defTabSz="394320">
              <a:defRPr sz="3936"/>
            </a:pPr>
            <a:r>
              <a:rPr dirty="0"/>
              <a:t>Nominator: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XXX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21" name="Current ASMS/TC/SMASIS/SPIE Activities…"/>
          <p:cNvSpPr>
            <a:spLocks noGrp="1"/>
          </p:cNvSpPr>
          <p:nvPr>
            <p:ph type="body" idx="1"/>
          </p:nvPr>
        </p:nvSpPr>
        <p:spPr>
          <a:xfrm>
            <a:off x="98066" y="1601289"/>
            <a:ext cx="7420732" cy="50738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93429" indent="-293429" algn="l" defTabSz="373783">
              <a:buSzPct val="100000"/>
              <a:buAutoNum type="arabicPeriod"/>
              <a:defRPr sz="2366"/>
            </a:pPr>
            <a:r>
              <a:rPr lang="en-US" dirty="0">
                <a:solidFill>
                  <a:schemeClr val="tx1"/>
                </a:solidFill>
              </a:rPr>
              <a:t>ASME Member Since </a:t>
            </a:r>
            <a:r>
              <a:rPr lang="en-US" dirty="0">
                <a:solidFill>
                  <a:srgbClr val="FF0000"/>
                </a:solidFill>
              </a:rPr>
              <a:t>XXX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1100" dirty="0">
                <a:solidFill>
                  <a:schemeClr val="tx1"/>
                </a:solidFill>
              </a:rPr>
              <a:t>(</a:t>
            </a:r>
            <a:r>
              <a:rPr lang="en-US" sz="1100" dirty="0"/>
              <a:t>ASME Membership within the Aerospace or SMASIS Divisions</a:t>
            </a:r>
            <a:r>
              <a:rPr lang="en-US" sz="1100" dirty="0">
                <a:solidFill>
                  <a:schemeClr val="tx1"/>
                </a:solidFill>
              </a:rPr>
              <a:t>)</a:t>
            </a:r>
          </a:p>
          <a:p>
            <a:pPr marL="293429" indent="-293429" algn="l" defTabSz="373783">
              <a:buSzPct val="100000"/>
              <a:buAutoNum type="arabicPeriod"/>
              <a:defRPr sz="2366"/>
            </a:pPr>
            <a:r>
              <a:rPr dirty="0"/>
              <a:t>Current </a:t>
            </a:r>
            <a:r>
              <a:rPr lang="en-US" dirty="0"/>
              <a:t>DIV</a:t>
            </a:r>
            <a:r>
              <a:rPr dirty="0"/>
              <a:t>/TC/SMASIS</a:t>
            </a:r>
            <a:r>
              <a:rPr lang="en-US" dirty="0"/>
              <a:t> Conf.</a:t>
            </a:r>
            <a:r>
              <a:rPr dirty="0"/>
              <a:t>/</a:t>
            </a:r>
            <a:r>
              <a:t>SPIE </a:t>
            </a:r>
            <a:r>
              <a:rPr lang="en-US"/>
              <a:t>Conf. </a:t>
            </a:r>
            <a:r>
              <a:t>Activities</a:t>
            </a:r>
            <a:endParaRPr dirty="0"/>
          </a:p>
          <a:p>
            <a:pPr marL="699715" lvl="1" indent="-293429" algn="l" defTabSz="373783">
              <a:buSzPct val="100000"/>
              <a:buAutoNum type="arabicPeriod"/>
              <a:defRPr sz="2366"/>
            </a:pPr>
            <a:r>
              <a:rPr lang="en-US" dirty="0"/>
              <a:t>Friend of the Branch/Division since </a:t>
            </a:r>
            <a:r>
              <a:rPr lang="en-US" dirty="0">
                <a:solidFill>
                  <a:srgbClr val="FF0000"/>
                </a:solidFill>
              </a:rPr>
              <a:t>XXX</a:t>
            </a:r>
          </a:p>
          <a:p>
            <a:pPr marL="699715" lvl="1" indent="-293429" algn="l" defTabSz="373783">
              <a:buSzPct val="100000"/>
              <a:buAutoNum type="arabicPeriod"/>
              <a:defRPr sz="2366"/>
            </a:pPr>
            <a:r>
              <a:rPr lang="en-US" dirty="0"/>
              <a:t>Presenter at SMASIS XXX and SPIE SS:NDE </a:t>
            </a:r>
            <a:r>
              <a:rPr lang="en-US" dirty="0">
                <a:solidFill>
                  <a:srgbClr val="FF0000"/>
                </a:solidFill>
              </a:rPr>
              <a:t>XXX</a:t>
            </a:r>
            <a:endParaRPr dirty="0">
              <a:solidFill>
                <a:srgbClr val="FF0000"/>
              </a:solidFill>
            </a:endParaRPr>
          </a:p>
          <a:p>
            <a:pPr marL="699715" lvl="1" indent="-293429" algn="l" defTabSz="373783">
              <a:buSzPct val="100000"/>
              <a:buAutoNum type="arabicPeriod"/>
              <a:defRPr sz="2366"/>
            </a:pPr>
            <a:r>
              <a:rPr dirty="0"/>
              <a:t>Session </a:t>
            </a:r>
            <a:r>
              <a:rPr lang="en-US" dirty="0"/>
              <a:t>Co-Organizer ASME SMASIS </a:t>
            </a:r>
            <a:r>
              <a:rPr lang="en-US" dirty="0">
                <a:solidFill>
                  <a:srgbClr val="FF0000"/>
                </a:solidFill>
              </a:rPr>
              <a:t>XXX</a:t>
            </a:r>
            <a:endParaRPr dirty="0">
              <a:solidFill>
                <a:srgbClr val="FF0000"/>
              </a:solidFill>
            </a:endParaRPr>
          </a:p>
          <a:p>
            <a:pPr marL="699715" lvl="1" indent="-293429" algn="l" defTabSz="373783">
              <a:buSzPct val="100000"/>
              <a:buAutoNum type="arabicPeriod"/>
              <a:defRPr sz="2366"/>
            </a:pPr>
            <a:r>
              <a:rPr dirty="0">
                <a:solidFill>
                  <a:srgbClr val="FF0000"/>
                </a:solidFill>
              </a:rPr>
              <a:t>Reviewer</a:t>
            </a:r>
            <a:r>
              <a:rPr lang="en-US" dirty="0">
                <a:solidFill>
                  <a:srgbClr val="FF0000"/>
                </a:solidFill>
              </a:rPr>
              <a:t>: Smart Materials and Structures, Others??</a:t>
            </a:r>
            <a:endParaRPr dirty="0">
              <a:solidFill>
                <a:srgbClr val="FF0000"/>
              </a:solidFill>
            </a:endParaRPr>
          </a:p>
          <a:p>
            <a:pPr marL="293429" indent="-293429" algn="l" defTabSz="373783">
              <a:buSzPct val="100000"/>
              <a:buAutoNum type="arabicPeriod"/>
              <a:defRPr sz="2366"/>
            </a:pPr>
            <a:r>
              <a:rPr dirty="0"/>
              <a:t>Proposed Sustained Activit</a:t>
            </a:r>
            <a:r>
              <a:rPr lang="en-US" dirty="0"/>
              <a:t>ies</a:t>
            </a:r>
            <a:endParaRPr dirty="0"/>
          </a:p>
          <a:p>
            <a:pPr marL="699715" lvl="1" indent="-293429" algn="l" defTabSz="373783">
              <a:buSzPct val="100000"/>
              <a:buAutoNum type="arabicPeriod"/>
              <a:defRPr sz="2366"/>
            </a:pPr>
            <a:r>
              <a:rPr lang="en-US" dirty="0">
                <a:solidFill>
                  <a:srgbClr val="FF0000"/>
                </a:solidFill>
              </a:rPr>
              <a:t>?? </a:t>
            </a:r>
            <a:r>
              <a:rPr dirty="0">
                <a:solidFill>
                  <a:srgbClr val="FF0000"/>
                </a:solidFill>
              </a:rPr>
              <a:t>Session Chair(s) and Symposium Committee</a:t>
            </a:r>
            <a:endParaRPr lang="en-US" dirty="0">
              <a:solidFill>
                <a:srgbClr val="FF0000"/>
              </a:solidFill>
            </a:endParaRPr>
          </a:p>
          <a:p>
            <a:pPr marL="699715" lvl="1" indent="-293429" algn="l" defTabSz="373783">
              <a:buSzPct val="100000"/>
              <a:buAutoNum type="arabicPeriod"/>
              <a:defRPr sz="2366"/>
            </a:pPr>
            <a:r>
              <a:rPr lang="en-US" dirty="0">
                <a:solidFill>
                  <a:srgbClr val="FF0000"/>
                </a:solidFill>
              </a:rPr>
              <a:t>?? Membership in Active Materials and/or Multifunctional Materials TC</a:t>
            </a:r>
            <a:endParaRPr dirty="0">
              <a:solidFill>
                <a:srgbClr val="FF0000"/>
              </a:solidFill>
            </a:endParaRPr>
          </a:p>
          <a:p>
            <a:pPr marL="699715" lvl="1" indent="-293429" algn="l" defTabSz="373783">
              <a:buSzPct val="100000"/>
              <a:buAutoNum type="arabicPeriod"/>
              <a:defRPr sz="2366"/>
            </a:pPr>
            <a:r>
              <a:rPr lang="en-US" dirty="0">
                <a:solidFill>
                  <a:srgbClr val="FF0000"/>
                </a:solidFill>
              </a:rPr>
              <a:t>?? Regional Smart Materials and Structures Student Conference</a:t>
            </a:r>
            <a:endParaRPr dirty="0">
              <a:solidFill>
                <a:srgbClr val="FF0000"/>
              </a:solidFill>
            </a:endParaRPr>
          </a:p>
          <a:p>
            <a:pPr marL="293429" indent="-293429" algn="l" defTabSz="373783">
              <a:buSzPct val="100000"/>
              <a:buAutoNum type="arabicPeriod"/>
              <a:defRPr sz="2366"/>
            </a:pPr>
            <a:r>
              <a:rPr lang="en-US" dirty="0"/>
              <a:t>Research Interests</a:t>
            </a:r>
            <a:endParaRPr dirty="0"/>
          </a:p>
          <a:p>
            <a:pPr marL="699715" lvl="1" indent="-293429" algn="l" defTabSz="373783">
              <a:buSzPct val="100000"/>
              <a:buAutoNum type="arabicPeriod"/>
              <a:defRPr sz="2366"/>
            </a:pPr>
            <a:r>
              <a:rPr lang="en-US" dirty="0">
                <a:solidFill>
                  <a:srgbClr val="FF0000"/>
                </a:solidFill>
              </a:rPr>
              <a:t>?? Time travel</a:t>
            </a:r>
          </a:p>
          <a:p>
            <a:pPr marL="699715" lvl="1" indent="-293429" algn="l" defTabSz="373783">
              <a:buSzPct val="100000"/>
              <a:buAutoNum type="arabicPeriod"/>
              <a:defRPr sz="2366"/>
            </a:pPr>
            <a:r>
              <a:rPr lang="en-US" dirty="0">
                <a:solidFill>
                  <a:srgbClr val="FF0000"/>
                </a:solidFill>
              </a:rPr>
              <a:t>?? Perpetual motion</a:t>
            </a:r>
          </a:p>
          <a:p>
            <a:pPr marL="699715" lvl="1" indent="-293429" algn="l" defTabSz="373783">
              <a:buSzPct val="100000"/>
              <a:buAutoNum type="arabicPeriod"/>
              <a:defRPr sz="2366"/>
            </a:pPr>
            <a:r>
              <a:rPr lang="en-US" dirty="0">
                <a:solidFill>
                  <a:srgbClr val="FF0000"/>
                </a:solidFill>
              </a:rPr>
              <a:t>?? Parallel universes</a:t>
            </a:r>
          </a:p>
          <a:p>
            <a:pPr marL="699715" lvl="1" indent="-293429" algn="l" defTabSz="373783">
              <a:buSzPct val="100000"/>
              <a:buAutoNum type="arabicPeriod"/>
              <a:defRPr sz="2366"/>
            </a:pPr>
            <a:r>
              <a:rPr lang="en-US" dirty="0">
                <a:solidFill>
                  <a:srgbClr val="FF0000"/>
                </a:solidFill>
              </a:rPr>
              <a:t>?? Everything else</a:t>
            </a:r>
            <a:endParaRPr dirty="0">
              <a:solidFill>
                <a:srgbClr val="FF0000"/>
              </a:solidFill>
            </a:endParaRPr>
          </a:p>
          <a:p>
            <a:pPr marL="293429" indent="-293429" algn="l" defTabSz="373783">
              <a:buSzPct val="100000"/>
              <a:buAutoNum type="arabicPeriod"/>
              <a:defRPr sz="2366"/>
            </a:pPr>
            <a:r>
              <a:rPr dirty="0"/>
              <a:t>Nominators</a:t>
            </a:r>
            <a:r>
              <a:rPr lang="en-US" dirty="0"/>
              <a:t>'</a:t>
            </a:r>
            <a:r>
              <a:rPr dirty="0"/>
              <a:t> Comments</a:t>
            </a:r>
            <a:endParaRPr lang="en-US" dirty="0"/>
          </a:p>
          <a:p>
            <a:pPr marL="722163" lvl="2" indent="-321457" algn="l" defTabSz="373783">
              <a:buSzPct val="100000"/>
              <a:buAutoNum type="arabicPeriod"/>
              <a:defRPr sz="2366"/>
            </a:pPr>
            <a:r>
              <a:rPr lang="en-US" dirty="0">
                <a:solidFill>
                  <a:srgbClr val="FF0000"/>
                </a:solidFill>
              </a:rPr>
              <a:t>XXX research is highly relevant for our community.</a:t>
            </a:r>
          </a:p>
          <a:p>
            <a:pPr marL="722163" lvl="2" indent="-321457" algn="l" defTabSz="373783">
              <a:buSzPct val="100000"/>
              <a:buAutoNum type="arabicPeriod"/>
              <a:defRPr sz="2366"/>
            </a:pPr>
            <a:r>
              <a:rPr lang="en-US" dirty="0">
                <a:solidFill>
                  <a:srgbClr val="FF0000"/>
                </a:solidFill>
              </a:rPr>
              <a:t>A leading expert in XXX.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1F25EA-27C6-4E17-B5AD-51295A382B38}"/>
              </a:ext>
            </a:extLst>
          </p:cNvPr>
          <p:cNvSpPr txBox="1"/>
          <p:nvPr/>
        </p:nvSpPr>
        <p:spPr>
          <a:xfrm>
            <a:off x="7328655" y="1106766"/>
            <a:ext cx="1510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Portrait Here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andard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ASME Dim Room Template">
  <a:themeElements>
    <a:clrScheme name="ASME Dim Room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SME Dim Room Templat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ASME Dim Room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ME Dim Room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ME Dim Room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ME Dim Room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ME Dim Room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ME Dim Room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ME Dim Room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ME Dim Room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ME Dim Room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ME Dim Room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ME Dim Room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ME Dim Room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13590</TotalTime>
  <Words>326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Arial</vt:lpstr>
      <vt:lpstr>Book Antiqua</vt:lpstr>
      <vt:lpstr>Calibri</vt:lpstr>
      <vt:lpstr>Calibri Light</vt:lpstr>
      <vt:lpstr>Helvetica</vt:lpstr>
      <vt:lpstr>Times</vt:lpstr>
      <vt:lpstr>Wingdings</vt:lpstr>
      <vt:lpstr>Office Theme</vt:lpstr>
      <vt:lpstr>Standard Slide</vt:lpstr>
      <vt:lpstr>1_Office Theme</vt:lpstr>
      <vt:lpstr>2_ASME Dim Room Template</vt:lpstr>
      <vt:lpstr>SMASIS Senate Nomination Instructions</vt:lpstr>
      <vt:lpstr>Nominee:  XXX Affiliation: XXX Nominator: XXX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Society of Mechanical Engineers - Aerospace Division Adaptive Structures and Material Systems Branch Meeting</dc:title>
  <dc:creator>Microsoft Office User</dc:creator>
  <cp:lastModifiedBy>Onur Bilgen</cp:lastModifiedBy>
  <cp:revision>167</cp:revision>
  <cp:lastPrinted>2020-09-15T19:30:49Z</cp:lastPrinted>
  <dcterms:created xsi:type="dcterms:W3CDTF">2019-03-05T12:46:16Z</dcterms:created>
  <dcterms:modified xsi:type="dcterms:W3CDTF">2023-01-22T14:19:13Z</dcterms:modified>
</cp:coreProperties>
</file>