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642F43-E2B1-4BBE-AC71-AEF4710D6175}" v="1" dt="2020-08-31T20:33:24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91" d="100"/>
          <a:sy n="91" d="100"/>
        </p:scale>
        <p:origin x="29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6F6DC-698C-476D-B740-F15E2F294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14DAD8-6FD4-445A-8DC1-EF5D2E91F5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8D4C-1073-47D9-950E-A9946603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F5978-5630-4ED2-96CE-467555406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2EF4A-BF58-429C-A5C5-38FAA6230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08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10B5-E7A4-490D-A7E3-FADED86E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C8D95-3BA5-46BD-A9A6-7DB9844D50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59295-F39F-4D79-B936-00DD2CB4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B71FB-83D1-4D50-9BDD-CBF9DDCD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42007-8F7C-45B8-BC44-15F80D7B4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55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E5136D-1E79-47F0-94ED-89E35F55B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3423E-251F-4BE8-B59F-84DEBB3CA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FD2C9-0C7D-4566-8B8E-680824072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16F24-D999-4D5C-9EDC-ED8FE157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338A6-ED8D-4781-A110-419868C2B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5CDB-83F7-49E7-8C92-3E356B7B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30ED77-8661-4EC6-977E-A974584E6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685A5-9880-445D-993F-5042E832A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C4418-5933-4458-8922-4D5608A5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F8CE4-7556-4E7F-9082-F16E3CAC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25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7696-3FB0-4292-9CB4-30DC256C4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0FF36-F9C6-4027-A98F-C39B2CF42A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07165-E2C0-4E23-AA6D-86F1B94EB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8EA5F-657B-4ED8-889E-DC8A6914F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094B5-2DE4-48FF-A247-8314BC29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A6874-12F3-4C6D-B7A5-59F94A037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101AC-B8F2-4ED6-B0BC-1576193A6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D1046-A46C-469B-8ACD-83F748DAD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8A36A-D1E5-465C-90EF-142DC49C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630A2-350B-4E8E-813A-A1506828C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9EC73-A291-484D-B7D5-9B7C0123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2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50D93-6F27-41C1-8ECE-314BCF41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7CCD19-9288-4B24-AAD6-36D5CC30C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B67F16-F62E-4294-8DC0-967BF45F5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6AC96-1D6B-481A-910C-0416637CD4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EE4178-3042-476B-9B5F-100E545C1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7CE0B-DEFA-4780-88F6-3BE41CA2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065F08-9DA3-4601-81E7-D48D1C4C2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89B733-B4FD-4B3E-BEB9-86109D8EB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1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801D-6400-4E30-B510-A146EFE0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05EAE8-69AD-4B31-BED5-27C25FF3B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3DE57-769F-4C5C-863D-733B88B82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C08E4-50BE-46EC-AE51-9D74B753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29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14C6D-3708-404E-85A6-51017F71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959003-57EA-440A-BC8D-F89C1C38A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66C0C-0EE8-45AE-A718-C54AA801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007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570C2-D3BC-4620-9D40-F08D4A5B6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4B74F-B7CC-4B32-9623-8734789B1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0CF2D-E09E-416E-826F-6747E8102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E95EA-9E6C-472F-B11C-48ADA6BD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549F25-BC5E-4F5D-BB8B-9AFD3544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7F94D-18AD-47E6-9EB3-B71DBF1F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0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9617-DE1B-45CD-8E77-FC474CB2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C3FC2-5205-469C-A2E5-F9528C194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DAC45-F3F2-495C-9DB4-F60E7F524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79E81-40C9-4E88-84B5-9572E22AC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61EA1-3827-48DD-868B-72184E358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B5F3F6-EC2C-4A39-AAFB-47D679389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6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0F299F-5DB0-4333-BAD4-A967C6994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A776A-8128-4749-BAD7-851DEA2C2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2F2F8-A2E4-4AF9-AECF-DB9E0F9F7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C161B-12E0-462B-8FEB-703CDE3E40F8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F3F8D-F1C7-495C-93CD-0257DBA43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B464C-06CB-48E8-AEB6-A83C624C3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0033F-E288-42D6-83AD-3DE5E1B58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89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CE6A3-0692-4338-A9DD-0029D1D76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8011" y="4677254"/>
            <a:ext cx="7922744" cy="1951368"/>
          </a:xfrm>
        </p:spPr>
        <p:txBody>
          <a:bodyPr>
            <a:normAutofit fontScale="90000"/>
          </a:bodyPr>
          <a:lstStyle/>
          <a:p>
            <a:pPr algn="l"/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Paper Title or Video Title for An Article in ASME Journal of Mechanisms and Robotics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877F21-6F41-47F0-89A2-A0861FEAE694}"/>
              </a:ext>
            </a:extLst>
          </p:cNvPr>
          <p:cNvCxnSpPr>
            <a:cxnSpLocks/>
          </p:cNvCxnSpPr>
          <p:nvPr/>
        </p:nvCxnSpPr>
        <p:spPr>
          <a:xfrm>
            <a:off x="3765666" y="485775"/>
            <a:ext cx="0" cy="5743575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5B0D43E-D6DB-422E-978D-4AA06E1EB857}"/>
              </a:ext>
            </a:extLst>
          </p:cNvPr>
          <p:cNvSpPr txBox="1"/>
          <p:nvPr/>
        </p:nvSpPr>
        <p:spPr>
          <a:xfrm>
            <a:off x="257382" y="720150"/>
            <a:ext cx="3324949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FirstName1 Lastname1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line2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FirstName2 Lastname2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line2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FirstName3 Lastname3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line2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FirstName4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Lastname4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line1</a:t>
            </a:r>
          </a:p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Affiliation line2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038700"/>
              </p:ext>
            </p:extLst>
          </p:nvPr>
        </p:nvGraphicFramePr>
        <p:xfrm>
          <a:off x="5967009" y="0"/>
          <a:ext cx="3479597" cy="449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623190" imgH="11430000" progId="Acrobat.Document.11">
                  <p:embed/>
                </p:oleObj>
              </mc:Choice>
              <mc:Fallback>
                <p:oleObj name="Acrobat Document" r:id="rId2" imgW="8623190" imgH="114300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67009" y="0"/>
                        <a:ext cx="3479597" cy="4494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36025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F9D18649C8574F93E706042AC4201E" ma:contentTypeVersion="13" ma:contentTypeDescription="Create a new document." ma:contentTypeScope="" ma:versionID="4dffec84663b0b020daac6cefaaa1965">
  <xsd:schema xmlns:xsd="http://www.w3.org/2001/XMLSchema" xmlns:xs="http://www.w3.org/2001/XMLSchema" xmlns:p="http://schemas.microsoft.com/office/2006/metadata/properties" xmlns:ns3="154442c6-8cc4-4c0d-b8f7-baf99b05ae0e" xmlns:ns4="7d558689-2375-4403-a981-247e01d12eaa" targetNamespace="http://schemas.microsoft.com/office/2006/metadata/properties" ma:root="true" ma:fieldsID="5ecd09291acb07553c53f7df43be3a28" ns3:_="" ns4:_="">
    <xsd:import namespace="154442c6-8cc4-4c0d-b8f7-baf99b05ae0e"/>
    <xsd:import namespace="7d558689-2375-4403-a981-247e01d12e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442c6-8cc4-4c0d-b8f7-baf99b05ae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558689-2375-4403-a981-247e01d12ea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3A55BC-1F75-4436-B0F0-DDBF0B07F459}">
  <ds:schemaRefs>
    <ds:schemaRef ds:uri="http://schemas.microsoft.com/office/2006/documentManagement/types"/>
    <ds:schemaRef ds:uri="154442c6-8cc4-4c0d-b8f7-baf99b05ae0e"/>
    <ds:schemaRef ds:uri="http://schemas.microsoft.com/office/infopath/2007/PartnerControls"/>
    <ds:schemaRef ds:uri="http://purl.org/dc/elements/1.1/"/>
    <ds:schemaRef ds:uri="http://schemas.microsoft.com/office/2006/metadata/properties"/>
    <ds:schemaRef ds:uri="7d558689-2375-4403-a981-247e01d12eaa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E638018-3EE7-4693-8F35-E351A73D13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5E6090-16D5-4426-ABF2-CF2AE0849C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4442c6-8cc4-4c0d-b8f7-baf99b05ae0e"/>
    <ds:schemaRef ds:uri="7d558689-2375-4403-a981-247e01d12e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39</Words>
  <Application>Microsoft Office PowerPoint</Application>
  <PresentationFormat>Widescreen</PresentationFormat>
  <Paragraphs>16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Acrobat Document</vt:lpstr>
      <vt:lpstr>Paper Title or Video Title for An Article in ASME Journal of Mechanisms and Robotics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Title or Video Title for An Article in ASME Journal of Mechanisms and Robotics</dc:title>
  <dc:creator>Long Wang</dc:creator>
  <cp:lastModifiedBy>Colin McAteer</cp:lastModifiedBy>
  <cp:revision>4</cp:revision>
  <dcterms:created xsi:type="dcterms:W3CDTF">2020-08-31T20:23:32Z</dcterms:created>
  <dcterms:modified xsi:type="dcterms:W3CDTF">2021-03-05T22:13:03Z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0x010100BEF9D18649C8574F93E706042AC4201E</vt:lpwstr>
  </property>
</Properties>
</file>