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1328" autoAdjust="0"/>
  </p:normalViewPr>
  <p:slideViewPr>
    <p:cSldViewPr snapToGrid="0">
      <p:cViewPr varScale="1">
        <p:scale>
          <a:sx n="77" d="100"/>
          <a:sy n="77" d="100"/>
        </p:scale>
        <p:origin x="17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B8AEB4-EDF9-47F7-A110-ABD9E8A2AE68}" type="datetimeFigureOut">
              <a:rPr lang="en-US" smtClean="0"/>
              <a:t>2/26/2024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64EDE-3157-4F48-AEDC-D89A1B5D9AE7}" type="slidenum">
              <a:rPr lang="en-US" smtClean="0"/>
              <a:t>‹#›</a:t>
            </a:fld>
            <a:endParaRPr lang="en-US"/>
          </a:p>
        </p:txBody>
      </p:sp>
    </p:spTree>
    <p:extLst>
      <p:ext uri="{BB962C8B-B14F-4D97-AF65-F5344CB8AC3E}">
        <p14:creationId xmlns:p14="http://schemas.microsoft.com/office/powerpoint/2010/main" val="114914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Today's DEI Moment focuses on Women's history and achievements  because each year in March, we observe Women’s History Month to highlight the stories and achievements of women throughout history. March 8 is observed around the world as International Women's Day. The 2024 theme for International Women's Day is Inspiring Inclusion. </a:t>
            </a:r>
          </a:p>
          <a:p>
            <a:endParaRPr lang="en-US" dirty="0"/>
          </a:p>
          <a:p>
            <a:r>
              <a:rPr lang="en-US" dirty="0"/>
              <a:t>Women have made important contributions in engineering and in ASME going back more than 100 years. ASME welcomed its first woman member, Kate Gleason, in 1918. As a young girl, Gleason started helping out in her father’s machine shop. She later studied engineering at Cornell University and the Sibley College of Engraving and the Mechanics Institute, which became Rochester Institute of Technology. She played a key role in transforming her father’s machine shop into the Gleason Corporation of today, one of the world's top providers of the machines, tooling and technologies needed to produce gears found in everything from vehicles to airplanes, wind turbines to power tools. Ms. Gleason also helped pave the way for other women to enter and thrive in the field of engineering.</a:t>
            </a:r>
          </a:p>
          <a:p>
            <a:endParaRPr lang="en-US" dirty="0"/>
          </a:p>
          <a:p>
            <a:r>
              <a:rPr lang="en-US" dirty="0"/>
              <a:t>In 1986, Dr. Nancy Fitzroy became ASME’s first woman President, and the first American woman to head a major engineering Society. As President, Dr. Fitzroy focused on steering more women and other underrepresented minorities into the engineering profession and advancing their opportunities for career enrichment and advancement. Dr. </a:t>
            </a:r>
            <a:r>
              <a:rPr lang="en-US"/>
              <a:t>Fitzroy passed away at age 96 in January of 2024, but since her historic leadership role, ASME has been led by 5 additional women Presidents.</a:t>
            </a:r>
          </a:p>
        </p:txBody>
      </p:sp>
      <p:sp>
        <p:nvSpPr>
          <p:cNvPr id="4" name="Slide Number Placeholder 3"/>
          <p:cNvSpPr>
            <a:spLocks noGrp="1"/>
          </p:cNvSpPr>
          <p:nvPr>
            <p:ph type="sldNum" sz="quarter" idx="5"/>
          </p:nvPr>
        </p:nvSpPr>
        <p:spPr/>
        <p:txBody>
          <a:bodyPr/>
          <a:lstStyle/>
          <a:p>
            <a:fld id="{18864EDE-3157-4F48-AEDC-D89A1B5D9AE7}" type="slidenum">
              <a:rPr lang="en-US" smtClean="0"/>
              <a:t>1</a:t>
            </a:fld>
            <a:endParaRPr lang="en-US"/>
          </a:p>
        </p:txBody>
      </p:sp>
    </p:spTree>
    <p:extLst>
      <p:ext uri="{BB962C8B-B14F-4D97-AF65-F5344CB8AC3E}">
        <p14:creationId xmlns:p14="http://schemas.microsoft.com/office/powerpoint/2010/main" val="104789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C454F-56DE-5509-5052-4CD654841E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ECA14C-9D00-C1BA-DE77-AB5D1B64D8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15401D-607F-5B44-E2EA-ED2DD2971608}"/>
              </a:ext>
            </a:extLst>
          </p:cNvPr>
          <p:cNvSpPr>
            <a:spLocks noGrp="1"/>
          </p:cNvSpPr>
          <p:nvPr>
            <p:ph type="dt" sz="half" idx="10"/>
          </p:nvPr>
        </p:nvSpPr>
        <p:spPr/>
        <p:txBody>
          <a:bodyPr/>
          <a:lstStyle/>
          <a:p>
            <a:fld id="{07E42952-54F5-4B70-8416-C35B11E7BF1E}" type="datetimeFigureOut">
              <a:rPr lang="en-US" smtClean="0"/>
              <a:t>2/26/2024</a:t>
            </a:fld>
            <a:endParaRPr lang="en-US"/>
          </a:p>
        </p:txBody>
      </p:sp>
      <p:sp>
        <p:nvSpPr>
          <p:cNvPr id="5" name="Footer Placeholder 4">
            <a:extLst>
              <a:ext uri="{FF2B5EF4-FFF2-40B4-BE49-F238E27FC236}">
                <a16:creationId xmlns:a16="http://schemas.microsoft.com/office/drawing/2014/main" id="{FFB58C19-A4C1-47E4-09A7-230FBEA23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01B52C-A9E1-B3BA-8530-7A698953E752}"/>
              </a:ext>
            </a:extLst>
          </p:cNvPr>
          <p:cNvSpPr>
            <a:spLocks noGrp="1"/>
          </p:cNvSpPr>
          <p:nvPr>
            <p:ph type="sldNum" sz="quarter" idx="12"/>
          </p:nvPr>
        </p:nvSpPr>
        <p:spPr/>
        <p:txBody>
          <a:bodyPr/>
          <a:lstStyle/>
          <a:p>
            <a:fld id="{86025688-B19A-4652-B519-D1896BEB9F0C}" type="slidenum">
              <a:rPr lang="en-US" smtClean="0"/>
              <a:t>‹#›</a:t>
            </a:fld>
            <a:endParaRPr lang="en-US"/>
          </a:p>
        </p:txBody>
      </p:sp>
    </p:spTree>
    <p:extLst>
      <p:ext uri="{BB962C8B-B14F-4D97-AF65-F5344CB8AC3E}">
        <p14:creationId xmlns:p14="http://schemas.microsoft.com/office/powerpoint/2010/main" val="1743182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914CC-C06E-7CF5-E2A7-613C951BC0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D553DC-C098-CD24-7E86-CACE872A70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21189C-8FB0-AFB1-9A09-06C4FE257F73}"/>
              </a:ext>
            </a:extLst>
          </p:cNvPr>
          <p:cNvSpPr>
            <a:spLocks noGrp="1"/>
          </p:cNvSpPr>
          <p:nvPr>
            <p:ph type="dt" sz="half" idx="10"/>
          </p:nvPr>
        </p:nvSpPr>
        <p:spPr/>
        <p:txBody>
          <a:bodyPr/>
          <a:lstStyle/>
          <a:p>
            <a:fld id="{07E42952-54F5-4B70-8416-C35B11E7BF1E}" type="datetimeFigureOut">
              <a:rPr lang="en-US" smtClean="0"/>
              <a:t>2/26/2024</a:t>
            </a:fld>
            <a:endParaRPr lang="en-US"/>
          </a:p>
        </p:txBody>
      </p:sp>
      <p:sp>
        <p:nvSpPr>
          <p:cNvPr id="5" name="Footer Placeholder 4">
            <a:extLst>
              <a:ext uri="{FF2B5EF4-FFF2-40B4-BE49-F238E27FC236}">
                <a16:creationId xmlns:a16="http://schemas.microsoft.com/office/drawing/2014/main" id="{956EEADA-BA6D-AF92-2F9E-EA53727DDA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8539BB-E6DF-DD25-2422-32B63C6AE242}"/>
              </a:ext>
            </a:extLst>
          </p:cNvPr>
          <p:cNvSpPr>
            <a:spLocks noGrp="1"/>
          </p:cNvSpPr>
          <p:nvPr>
            <p:ph type="sldNum" sz="quarter" idx="12"/>
          </p:nvPr>
        </p:nvSpPr>
        <p:spPr/>
        <p:txBody>
          <a:bodyPr/>
          <a:lstStyle/>
          <a:p>
            <a:fld id="{86025688-B19A-4652-B519-D1896BEB9F0C}" type="slidenum">
              <a:rPr lang="en-US" smtClean="0"/>
              <a:t>‹#›</a:t>
            </a:fld>
            <a:endParaRPr lang="en-US"/>
          </a:p>
        </p:txBody>
      </p:sp>
    </p:spTree>
    <p:extLst>
      <p:ext uri="{BB962C8B-B14F-4D97-AF65-F5344CB8AC3E}">
        <p14:creationId xmlns:p14="http://schemas.microsoft.com/office/powerpoint/2010/main" val="1649639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7D9030-EA05-8C46-069D-D7D8975F16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A7D730-F611-61C1-3410-926F7F039A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66A61-8129-7B32-10E5-B552610A2389}"/>
              </a:ext>
            </a:extLst>
          </p:cNvPr>
          <p:cNvSpPr>
            <a:spLocks noGrp="1"/>
          </p:cNvSpPr>
          <p:nvPr>
            <p:ph type="dt" sz="half" idx="10"/>
          </p:nvPr>
        </p:nvSpPr>
        <p:spPr/>
        <p:txBody>
          <a:bodyPr/>
          <a:lstStyle/>
          <a:p>
            <a:fld id="{07E42952-54F5-4B70-8416-C35B11E7BF1E}" type="datetimeFigureOut">
              <a:rPr lang="en-US" smtClean="0"/>
              <a:t>2/26/2024</a:t>
            </a:fld>
            <a:endParaRPr lang="en-US"/>
          </a:p>
        </p:txBody>
      </p:sp>
      <p:sp>
        <p:nvSpPr>
          <p:cNvPr id="5" name="Footer Placeholder 4">
            <a:extLst>
              <a:ext uri="{FF2B5EF4-FFF2-40B4-BE49-F238E27FC236}">
                <a16:creationId xmlns:a16="http://schemas.microsoft.com/office/drawing/2014/main" id="{3F6BA512-8FEB-A7C6-6F97-23D1C15DE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65341B-3B9A-0BFF-D465-6D7F87D75E7E}"/>
              </a:ext>
            </a:extLst>
          </p:cNvPr>
          <p:cNvSpPr>
            <a:spLocks noGrp="1"/>
          </p:cNvSpPr>
          <p:nvPr>
            <p:ph type="sldNum" sz="quarter" idx="12"/>
          </p:nvPr>
        </p:nvSpPr>
        <p:spPr/>
        <p:txBody>
          <a:bodyPr/>
          <a:lstStyle/>
          <a:p>
            <a:fld id="{86025688-B19A-4652-B519-D1896BEB9F0C}" type="slidenum">
              <a:rPr lang="en-US" smtClean="0"/>
              <a:t>‹#›</a:t>
            </a:fld>
            <a:endParaRPr lang="en-US"/>
          </a:p>
        </p:txBody>
      </p:sp>
    </p:spTree>
    <p:extLst>
      <p:ext uri="{BB962C8B-B14F-4D97-AF65-F5344CB8AC3E}">
        <p14:creationId xmlns:p14="http://schemas.microsoft.com/office/powerpoint/2010/main" val="289218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2C98F-A073-BA17-6E25-C68F3C2C2F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1D252C-ED46-5A73-66B1-FAE17F5F4E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98F7E-4A79-61ED-1B10-200AF7223AFC}"/>
              </a:ext>
            </a:extLst>
          </p:cNvPr>
          <p:cNvSpPr>
            <a:spLocks noGrp="1"/>
          </p:cNvSpPr>
          <p:nvPr>
            <p:ph type="dt" sz="half" idx="10"/>
          </p:nvPr>
        </p:nvSpPr>
        <p:spPr/>
        <p:txBody>
          <a:bodyPr/>
          <a:lstStyle/>
          <a:p>
            <a:fld id="{07E42952-54F5-4B70-8416-C35B11E7BF1E}" type="datetimeFigureOut">
              <a:rPr lang="en-US" smtClean="0"/>
              <a:t>2/26/2024</a:t>
            </a:fld>
            <a:endParaRPr lang="en-US"/>
          </a:p>
        </p:txBody>
      </p:sp>
      <p:sp>
        <p:nvSpPr>
          <p:cNvPr id="5" name="Footer Placeholder 4">
            <a:extLst>
              <a:ext uri="{FF2B5EF4-FFF2-40B4-BE49-F238E27FC236}">
                <a16:creationId xmlns:a16="http://schemas.microsoft.com/office/drawing/2014/main" id="{93B8123B-486C-CA06-EA4B-8DEE3D1AB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14C5E5-76D0-1947-B078-B5152D787181}"/>
              </a:ext>
            </a:extLst>
          </p:cNvPr>
          <p:cNvSpPr>
            <a:spLocks noGrp="1"/>
          </p:cNvSpPr>
          <p:nvPr>
            <p:ph type="sldNum" sz="quarter" idx="12"/>
          </p:nvPr>
        </p:nvSpPr>
        <p:spPr/>
        <p:txBody>
          <a:bodyPr/>
          <a:lstStyle/>
          <a:p>
            <a:fld id="{86025688-B19A-4652-B519-D1896BEB9F0C}" type="slidenum">
              <a:rPr lang="en-US" smtClean="0"/>
              <a:t>‹#›</a:t>
            </a:fld>
            <a:endParaRPr lang="en-US"/>
          </a:p>
        </p:txBody>
      </p:sp>
    </p:spTree>
    <p:extLst>
      <p:ext uri="{BB962C8B-B14F-4D97-AF65-F5344CB8AC3E}">
        <p14:creationId xmlns:p14="http://schemas.microsoft.com/office/powerpoint/2010/main" val="1151462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7582C-BBCC-1A23-FD9C-F5436EE729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6FC13-0CDB-A3D2-5D2A-7A439EBDA3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0657CF-40BA-370A-710C-046C3A493AB8}"/>
              </a:ext>
            </a:extLst>
          </p:cNvPr>
          <p:cNvSpPr>
            <a:spLocks noGrp="1"/>
          </p:cNvSpPr>
          <p:nvPr>
            <p:ph type="dt" sz="half" idx="10"/>
          </p:nvPr>
        </p:nvSpPr>
        <p:spPr/>
        <p:txBody>
          <a:bodyPr/>
          <a:lstStyle/>
          <a:p>
            <a:fld id="{07E42952-54F5-4B70-8416-C35B11E7BF1E}" type="datetimeFigureOut">
              <a:rPr lang="en-US" smtClean="0"/>
              <a:t>2/26/2024</a:t>
            </a:fld>
            <a:endParaRPr lang="en-US"/>
          </a:p>
        </p:txBody>
      </p:sp>
      <p:sp>
        <p:nvSpPr>
          <p:cNvPr id="5" name="Footer Placeholder 4">
            <a:extLst>
              <a:ext uri="{FF2B5EF4-FFF2-40B4-BE49-F238E27FC236}">
                <a16:creationId xmlns:a16="http://schemas.microsoft.com/office/drawing/2014/main" id="{0C8256F8-E84F-0D7B-C49E-1A3880697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E6CC11-4AEE-5AA9-8E45-B9DD1F190EDF}"/>
              </a:ext>
            </a:extLst>
          </p:cNvPr>
          <p:cNvSpPr>
            <a:spLocks noGrp="1"/>
          </p:cNvSpPr>
          <p:nvPr>
            <p:ph type="sldNum" sz="quarter" idx="12"/>
          </p:nvPr>
        </p:nvSpPr>
        <p:spPr/>
        <p:txBody>
          <a:bodyPr/>
          <a:lstStyle/>
          <a:p>
            <a:fld id="{86025688-B19A-4652-B519-D1896BEB9F0C}" type="slidenum">
              <a:rPr lang="en-US" smtClean="0"/>
              <a:t>‹#›</a:t>
            </a:fld>
            <a:endParaRPr lang="en-US"/>
          </a:p>
        </p:txBody>
      </p:sp>
    </p:spTree>
    <p:extLst>
      <p:ext uri="{BB962C8B-B14F-4D97-AF65-F5344CB8AC3E}">
        <p14:creationId xmlns:p14="http://schemas.microsoft.com/office/powerpoint/2010/main" val="3758739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6D4E6-2F05-2D56-4399-E78EBE57C4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2A1082-2853-8F11-E8C7-F4492A62DF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81E93F-19D1-FD16-34E1-4747045571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DCC93C-61E7-3A5D-C6ED-4AC99733A77A}"/>
              </a:ext>
            </a:extLst>
          </p:cNvPr>
          <p:cNvSpPr>
            <a:spLocks noGrp="1"/>
          </p:cNvSpPr>
          <p:nvPr>
            <p:ph type="dt" sz="half" idx="10"/>
          </p:nvPr>
        </p:nvSpPr>
        <p:spPr/>
        <p:txBody>
          <a:bodyPr/>
          <a:lstStyle/>
          <a:p>
            <a:fld id="{07E42952-54F5-4B70-8416-C35B11E7BF1E}" type="datetimeFigureOut">
              <a:rPr lang="en-US" smtClean="0"/>
              <a:t>2/26/2024</a:t>
            </a:fld>
            <a:endParaRPr lang="en-US"/>
          </a:p>
        </p:txBody>
      </p:sp>
      <p:sp>
        <p:nvSpPr>
          <p:cNvPr id="6" name="Footer Placeholder 5">
            <a:extLst>
              <a:ext uri="{FF2B5EF4-FFF2-40B4-BE49-F238E27FC236}">
                <a16:creationId xmlns:a16="http://schemas.microsoft.com/office/drawing/2014/main" id="{503CA730-29CD-0E40-3B8A-3DC280D3E9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F2475E-9133-ED52-8C75-D31E9EDE2E90}"/>
              </a:ext>
            </a:extLst>
          </p:cNvPr>
          <p:cNvSpPr>
            <a:spLocks noGrp="1"/>
          </p:cNvSpPr>
          <p:nvPr>
            <p:ph type="sldNum" sz="quarter" idx="12"/>
          </p:nvPr>
        </p:nvSpPr>
        <p:spPr/>
        <p:txBody>
          <a:bodyPr/>
          <a:lstStyle/>
          <a:p>
            <a:fld id="{86025688-B19A-4652-B519-D1896BEB9F0C}" type="slidenum">
              <a:rPr lang="en-US" smtClean="0"/>
              <a:t>‹#›</a:t>
            </a:fld>
            <a:endParaRPr lang="en-US"/>
          </a:p>
        </p:txBody>
      </p:sp>
    </p:spTree>
    <p:extLst>
      <p:ext uri="{BB962C8B-B14F-4D97-AF65-F5344CB8AC3E}">
        <p14:creationId xmlns:p14="http://schemas.microsoft.com/office/powerpoint/2010/main" val="2826497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F5D1-0A6F-869F-3086-6AE050639B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1A9CC2-7677-8962-9291-3AD145D00A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EB5BB9-70A0-6DDB-52B3-1DC09882F9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AD511B-251F-2952-8CBE-98E075AB27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E97F21-C0AF-56C3-CACD-ED76E9A614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A0208A-3AB5-B999-5656-FC790F9F624F}"/>
              </a:ext>
            </a:extLst>
          </p:cNvPr>
          <p:cNvSpPr>
            <a:spLocks noGrp="1"/>
          </p:cNvSpPr>
          <p:nvPr>
            <p:ph type="dt" sz="half" idx="10"/>
          </p:nvPr>
        </p:nvSpPr>
        <p:spPr/>
        <p:txBody>
          <a:bodyPr/>
          <a:lstStyle/>
          <a:p>
            <a:fld id="{07E42952-54F5-4B70-8416-C35B11E7BF1E}" type="datetimeFigureOut">
              <a:rPr lang="en-US" smtClean="0"/>
              <a:t>2/26/2024</a:t>
            </a:fld>
            <a:endParaRPr lang="en-US"/>
          </a:p>
        </p:txBody>
      </p:sp>
      <p:sp>
        <p:nvSpPr>
          <p:cNvPr id="8" name="Footer Placeholder 7">
            <a:extLst>
              <a:ext uri="{FF2B5EF4-FFF2-40B4-BE49-F238E27FC236}">
                <a16:creationId xmlns:a16="http://schemas.microsoft.com/office/drawing/2014/main" id="{B5C5E4D7-8BF9-A7C4-4758-B09545274C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8AB4D4-C328-9D6B-16B1-94DF1468CA90}"/>
              </a:ext>
            </a:extLst>
          </p:cNvPr>
          <p:cNvSpPr>
            <a:spLocks noGrp="1"/>
          </p:cNvSpPr>
          <p:nvPr>
            <p:ph type="sldNum" sz="quarter" idx="12"/>
          </p:nvPr>
        </p:nvSpPr>
        <p:spPr/>
        <p:txBody>
          <a:bodyPr/>
          <a:lstStyle/>
          <a:p>
            <a:fld id="{86025688-B19A-4652-B519-D1896BEB9F0C}" type="slidenum">
              <a:rPr lang="en-US" smtClean="0"/>
              <a:t>‹#›</a:t>
            </a:fld>
            <a:endParaRPr lang="en-US"/>
          </a:p>
        </p:txBody>
      </p:sp>
    </p:spTree>
    <p:extLst>
      <p:ext uri="{BB962C8B-B14F-4D97-AF65-F5344CB8AC3E}">
        <p14:creationId xmlns:p14="http://schemas.microsoft.com/office/powerpoint/2010/main" val="169312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B30B6-B5D1-4869-AC83-6C5CBC5C9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5C1C52-DFCA-C422-6D3C-7D1DE0D0520A}"/>
              </a:ext>
            </a:extLst>
          </p:cNvPr>
          <p:cNvSpPr>
            <a:spLocks noGrp="1"/>
          </p:cNvSpPr>
          <p:nvPr>
            <p:ph type="dt" sz="half" idx="10"/>
          </p:nvPr>
        </p:nvSpPr>
        <p:spPr/>
        <p:txBody>
          <a:bodyPr/>
          <a:lstStyle/>
          <a:p>
            <a:fld id="{07E42952-54F5-4B70-8416-C35B11E7BF1E}" type="datetimeFigureOut">
              <a:rPr lang="en-US" smtClean="0"/>
              <a:t>2/26/2024</a:t>
            </a:fld>
            <a:endParaRPr lang="en-US"/>
          </a:p>
        </p:txBody>
      </p:sp>
      <p:sp>
        <p:nvSpPr>
          <p:cNvPr id="4" name="Footer Placeholder 3">
            <a:extLst>
              <a:ext uri="{FF2B5EF4-FFF2-40B4-BE49-F238E27FC236}">
                <a16:creationId xmlns:a16="http://schemas.microsoft.com/office/drawing/2014/main" id="{C2B29B0D-9AB4-6D25-BF85-EF10310215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4DCB8E-310A-0DCF-30DF-76E0EC8740F2}"/>
              </a:ext>
            </a:extLst>
          </p:cNvPr>
          <p:cNvSpPr>
            <a:spLocks noGrp="1"/>
          </p:cNvSpPr>
          <p:nvPr>
            <p:ph type="sldNum" sz="quarter" idx="12"/>
          </p:nvPr>
        </p:nvSpPr>
        <p:spPr/>
        <p:txBody>
          <a:bodyPr/>
          <a:lstStyle/>
          <a:p>
            <a:fld id="{86025688-B19A-4652-B519-D1896BEB9F0C}" type="slidenum">
              <a:rPr lang="en-US" smtClean="0"/>
              <a:t>‹#›</a:t>
            </a:fld>
            <a:endParaRPr lang="en-US"/>
          </a:p>
        </p:txBody>
      </p:sp>
    </p:spTree>
    <p:extLst>
      <p:ext uri="{BB962C8B-B14F-4D97-AF65-F5344CB8AC3E}">
        <p14:creationId xmlns:p14="http://schemas.microsoft.com/office/powerpoint/2010/main" val="194495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E5B04F-76C9-9A76-1B48-56DEA15C6CCC}"/>
              </a:ext>
            </a:extLst>
          </p:cNvPr>
          <p:cNvSpPr>
            <a:spLocks noGrp="1"/>
          </p:cNvSpPr>
          <p:nvPr>
            <p:ph type="dt" sz="half" idx="10"/>
          </p:nvPr>
        </p:nvSpPr>
        <p:spPr/>
        <p:txBody>
          <a:bodyPr/>
          <a:lstStyle/>
          <a:p>
            <a:fld id="{07E42952-54F5-4B70-8416-C35B11E7BF1E}" type="datetimeFigureOut">
              <a:rPr lang="en-US" smtClean="0"/>
              <a:t>2/26/2024</a:t>
            </a:fld>
            <a:endParaRPr lang="en-US"/>
          </a:p>
        </p:txBody>
      </p:sp>
      <p:sp>
        <p:nvSpPr>
          <p:cNvPr id="3" name="Footer Placeholder 2">
            <a:extLst>
              <a:ext uri="{FF2B5EF4-FFF2-40B4-BE49-F238E27FC236}">
                <a16:creationId xmlns:a16="http://schemas.microsoft.com/office/drawing/2014/main" id="{A8E53A8D-4439-4E2D-CAB0-2ADDFD304B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481561-E060-0588-5A50-19075FAD47CD}"/>
              </a:ext>
            </a:extLst>
          </p:cNvPr>
          <p:cNvSpPr>
            <a:spLocks noGrp="1"/>
          </p:cNvSpPr>
          <p:nvPr>
            <p:ph type="sldNum" sz="quarter" idx="12"/>
          </p:nvPr>
        </p:nvSpPr>
        <p:spPr/>
        <p:txBody>
          <a:bodyPr/>
          <a:lstStyle/>
          <a:p>
            <a:fld id="{86025688-B19A-4652-B519-D1896BEB9F0C}" type="slidenum">
              <a:rPr lang="en-US" smtClean="0"/>
              <a:t>‹#›</a:t>
            </a:fld>
            <a:endParaRPr lang="en-US"/>
          </a:p>
        </p:txBody>
      </p:sp>
    </p:spTree>
    <p:extLst>
      <p:ext uri="{BB962C8B-B14F-4D97-AF65-F5344CB8AC3E}">
        <p14:creationId xmlns:p14="http://schemas.microsoft.com/office/powerpoint/2010/main" val="3697231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C62D4-1C0C-1FDD-74F2-4B98939D0C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E50B31-26F6-FAC0-81D0-1649079D38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AED322-5764-3CC6-C03A-EDE209A838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0DB235-A0C1-2FAC-BC89-A11728B33071}"/>
              </a:ext>
            </a:extLst>
          </p:cNvPr>
          <p:cNvSpPr>
            <a:spLocks noGrp="1"/>
          </p:cNvSpPr>
          <p:nvPr>
            <p:ph type="dt" sz="half" idx="10"/>
          </p:nvPr>
        </p:nvSpPr>
        <p:spPr/>
        <p:txBody>
          <a:bodyPr/>
          <a:lstStyle/>
          <a:p>
            <a:fld id="{07E42952-54F5-4B70-8416-C35B11E7BF1E}" type="datetimeFigureOut">
              <a:rPr lang="en-US" smtClean="0"/>
              <a:t>2/26/2024</a:t>
            </a:fld>
            <a:endParaRPr lang="en-US"/>
          </a:p>
        </p:txBody>
      </p:sp>
      <p:sp>
        <p:nvSpPr>
          <p:cNvPr id="6" name="Footer Placeholder 5">
            <a:extLst>
              <a:ext uri="{FF2B5EF4-FFF2-40B4-BE49-F238E27FC236}">
                <a16:creationId xmlns:a16="http://schemas.microsoft.com/office/drawing/2014/main" id="{ADE90B86-9C4F-B4C2-BECE-F974F9BB09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120D70-45A3-8CF7-817D-42C864DEC0D2}"/>
              </a:ext>
            </a:extLst>
          </p:cNvPr>
          <p:cNvSpPr>
            <a:spLocks noGrp="1"/>
          </p:cNvSpPr>
          <p:nvPr>
            <p:ph type="sldNum" sz="quarter" idx="12"/>
          </p:nvPr>
        </p:nvSpPr>
        <p:spPr/>
        <p:txBody>
          <a:bodyPr/>
          <a:lstStyle/>
          <a:p>
            <a:fld id="{86025688-B19A-4652-B519-D1896BEB9F0C}" type="slidenum">
              <a:rPr lang="en-US" smtClean="0"/>
              <a:t>‹#›</a:t>
            </a:fld>
            <a:endParaRPr lang="en-US"/>
          </a:p>
        </p:txBody>
      </p:sp>
    </p:spTree>
    <p:extLst>
      <p:ext uri="{BB962C8B-B14F-4D97-AF65-F5344CB8AC3E}">
        <p14:creationId xmlns:p14="http://schemas.microsoft.com/office/powerpoint/2010/main" val="12356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E6EED-E8CE-92F8-F0A7-1DDAB43A7D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DE3F0-08CB-699E-D178-D08E1F07BF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C264ED-F423-A449-7CC6-5343EE467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9F3CB8-4D53-6B0F-8CCE-390854BC45AB}"/>
              </a:ext>
            </a:extLst>
          </p:cNvPr>
          <p:cNvSpPr>
            <a:spLocks noGrp="1"/>
          </p:cNvSpPr>
          <p:nvPr>
            <p:ph type="dt" sz="half" idx="10"/>
          </p:nvPr>
        </p:nvSpPr>
        <p:spPr/>
        <p:txBody>
          <a:bodyPr/>
          <a:lstStyle/>
          <a:p>
            <a:fld id="{07E42952-54F5-4B70-8416-C35B11E7BF1E}" type="datetimeFigureOut">
              <a:rPr lang="en-US" smtClean="0"/>
              <a:t>2/26/2024</a:t>
            </a:fld>
            <a:endParaRPr lang="en-US"/>
          </a:p>
        </p:txBody>
      </p:sp>
      <p:sp>
        <p:nvSpPr>
          <p:cNvPr id="6" name="Footer Placeholder 5">
            <a:extLst>
              <a:ext uri="{FF2B5EF4-FFF2-40B4-BE49-F238E27FC236}">
                <a16:creationId xmlns:a16="http://schemas.microsoft.com/office/drawing/2014/main" id="{8F4B5A03-5D0A-C0DE-DECE-33D184D1AB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44753F-4D6E-8E9A-35A4-49DF8E068D4B}"/>
              </a:ext>
            </a:extLst>
          </p:cNvPr>
          <p:cNvSpPr>
            <a:spLocks noGrp="1"/>
          </p:cNvSpPr>
          <p:nvPr>
            <p:ph type="sldNum" sz="quarter" idx="12"/>
          </p:nvPr>
        </p:nvSpPr>
        <p:spPr/>
        <p:txBody>
          <a:bodyPr/>
          <a:lstStyle/>
          <a:p>
            <a:fld id="{86025688-B19A-4652-B519-D1896BEB9F0C}" type="slidenum">
              <a:rPr lang="en-US" smtClean="0"/>
              <a:t>‹#›</a:t>
            </a:fld>
            <a:endParaRPr lang="en-US"/>
          </a:p>
        </p:txBody>
      </p:sp>
    </p:spTree>
    <p:extLst>
      <p:ext uri="{BB962C8B-B14F-4D97-AF65-F5344CB8AC3E}">
        <p14:creationId xmlns:p14="http://schemas.microsoft.com/office/powerpoint/2010/main" val="4026656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BB05C-1E27-C815-6A44-E984AD7BCF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0C0D8A-A273-7EB5-ADDB-61922858AF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63907-D10D-BABA-07A5-ABE45E4D57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42952-54F5-4B70-8416-C35B11E7BF1E}" type="datetimeFigureOut">
              <a:rPr lang="en-US" smtClean="0"/>
              <a:t>2/26/2024</a:t>
            </a:fld>
            <a:endParaRPr lang="en-US"/>
          </a:p>
        </p:txBody>
      </p:sp>
      <p:sp>
        <p:nvSpPr>
          <p:cNvPr id="5" name="Footer Placeholder 4">
            <a:extLst>
              <a:ext uri="{FF2B5EF4-FFF2-40B4-BE49-F238E27FC236}">
                <a16:creationId xmlns:a16="http://schemas.microsoft.com/office/drawing/2014/main" id="{50F3ED73-DA76-BD41-470D-AAE382B096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DE0D33-5EB6-3454-6C30-801BE502B7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25688-B19A-4652-B519-D1896BEB9F0C}" type="slidenum">
              <a:rPr lang="en-US" smtClean="0"/>
              <a:t>‹#›</a:t>
            </a:fld>
            <a:endParaRPr lang="en-US"/>
          </a:p>
        </p:txBody>
      </p:sp>
    </p:spTree>
    <p:extLst>
      <p:ext uri="{BB962C8B-B14F-4D97-AF65-F5344CB8AC3E}">
        <p14:creationId xmlns:p14="http://schemas.microsoft.com/office/powerpoint/2010/main" val="2381161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women in a circle&#10;&#10;Description automatically generated">
            <a:extLst>
              <a:ext uri="{FF2B5EF4-FFF2-40B4-BE49-F238E27FC236}">
                <a16:creationId xmlns:a16="http://schemas.microsoft.com/office/drawing/2014/main" id="{CA683987-FD8E-CED4-DE3F-74B81ADB6A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42412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4235DF519BCC409FEE51AC27158DA9" ma:contentTypeVersion="6" ma:contentTypeDescription="Create a new document." ma:contentTypeScope="" ma:versionID="eb1831f9b61dc59126ab32df12b076ef">
  <xsd:schema xmlns:xsd="http://www.w3.org/2001/XMLSchema" xmlns:xs="http://www.w3.org/2001/XMLSchema" xmlns:p="http://schemas.microsoft.com/office/2006/metadata/properties" xmlns:ns2="4363e433-fd67-49f9-a07f-86311f609c1f" xmlns:ns3="7e3148eb-c3ed-4495-b36f-3059c5370b5b" targetNamespace="http://schemas.microsoft.com/office/2006/metadata/properties" ma:root="true" ma:fieldsID="256db80a327e4a54336cdd102acd1147" ns2:_="" ns3:_="">
    <xsd:import namespace="4363e433-fd67-49f9-a07f-86311f609c1f"/>
    <xsd:import namespace="7e3148eb-c3ed-4495-b36f-3059c5370b5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63e433-fd67-49f9-a07f-86311f609c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3148eb-c3ed-4495-b36f-3059c5370b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070414-D260-46F8-8D07-2404B9412A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63e433-fd67-49f9-a07f-86311f609c1f"/>
    <ds:schemaRef ds:uri="7e3148eb-c3ed-4495-b36f-3059c5370b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9B7CF1-4EB2-4DFB-B27D-C108E7A6B990}">
  <ds:schemaRefs>
    <ds:schemaRef ds:uri="http://schemas.microsoft.com/sharepoint/v3/contenttype/forms"/>
  </ds:schemaRefs>
</ds:datastoreItem>
</file>

<file path=customXml/itemProps3.xml><?xml version="1.0" encoding="utf-8"?>
<ds:datastoreItem xmlns:ds="http://schemas.openxmlformats.org/officeDocument/2006/customXml" ds:itemID="{6D5C5569-0C4B-4D51-9A57-84B1879F0B82}">
  <ds:schemaRefs>
    <ds:schemaRef ds:uri="http://schemas.microsoft.com/office/2006/documentManagement/types"/>
    <ds:schemaRef ds:uri="http://schemas.microsoft.com/office/2006/metadata/properties"/>
    <ds:schemaRef ds:uri="http://purl.org/dc/terms/"/>
    <ds:schemaRef ds:uri="http://purl.org/dc/dcmitype/"/>
    <ds:schemaRef ds:uri="http://purl.org/dc/elements/1.1/"/>
    <ds:schemaRef ds:uri="http://schemas.microsoft.com/office/infopath/2007/PartnerControls"/>
    <ds:schemaRef ds:uri="http://schemas.openxmlformats.org/package/2006/metadata/core-properties"/>
    <ds:schemaRef ds:uri="7e3148eb-c3ed-4495-b36f-3059c5370b5b"/>
    <ds:schemaRef ds:uri="4363e433-fd67-49f9-a07f-86311f609c1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TotalTime>
  <Words>279</Words>
  <Application>Microsoft Office PowerPoint</Application>
  <PresentationFormat>Widescreen</PresentationFormat>
  <Paragraphs>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Bruff</dc:creator>
  <cp:lastModifiedBy>Clare Bruff</cp:lastModifiedBy>
  <cp:revision>1</cp:revision>
  <dcterms:created xsi:type="dcterms:W3CDTF">2024-02-26T17:05:21Z</dcterms:created>
  <dcterms:modified xsi:type="dcterms:W3CDTF">2024-02-26T17:06:39Z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0x010100604235DF519BCC409FEE51AC27158DA9</vt:lpwstr>
  </property>
</Properties>
</file>