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="" r:id="rId6" roundtripDataSignature="AMtx7mhKhtu73obK0SA0eQAggDjcxty5/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73" d="100"/>
          <a:sy n="73" d="100"/>
        </p:scale>
        <p:origin x="3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4098011" y="5044610"/>
            <a:ext cx="7593967" cy="1584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4500" b="1" dirty="0">
                <a:latin typeface="Arial"/>
                <a:ea typeface="Arial"/>
                <a:cs typeface="Arial"/>
                <a:sym typeface="Arial"/>
              </a:rPr>
              <a:t>Paper Title or Video Title </a:t>
            </a:r>
            <a:br>
              <a:rPr lang="en-US" sz="45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500" b="1">
                <a:latin typeface="Arial"/>
                <a:ea typeface="Arial"/>
                <a:cs typeface="Arial"/>
                <a:sym typeface="Arial"/>
              </a:rPr>
              <a:t>in the ASME </a:t>
            </a:r>
            <a:r>
              <a:rPr lang="en-US" sz="4500" b="1" dirty="0">
                <a:latin typeface="Arial"/>
                <a:ea typeface="Arial"/>
                <a:cs typeface="Arial"/>
                <a:sym typeface="Arial"/>
              </a:rPr>
              <a:t>Journal of Computing and Information Science in Engineering</a:t>
            </a:r>
            <a:endParaRPr dirty="0"/>
          </a:p>
        </p:txBody>
      </p:sp>
      <p:cxnSp>
        <p:nvCxnSpPr>
          <p:cNvPr id="85" name="Google Shape;85;p1"/>
          <p:cNvCxnSpPr/>
          <p:nvPr/>
        </p:nvCxnSpPr>
        <p:spPr>
          <a:xfrm>
            <a:off x="3765666" y="485775"/>
            <a:ext cx="0" cy="5743575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6" name="Google Shape;86;p1"/>
          <p:cNvSpPr txBox="1"/>
          <p:nvPr/>
        </p:nvSpPr>
        <p:spPr>
          <a:xfrm>
            <a:off x="257382" y="720150"/>
            <a:ext cx="3276900" cy="550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Firstname1 Lastname1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Affiliation line1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Affiliation line2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Firstname2 Lastname2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Affiliation line1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Affiliation line2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Firstname3 Lastname3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Affiliation line1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Affiliation line2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Firstname4 Lastname4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Affiliation line1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Affiliation line2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41F700-7ED2-1C47-9A85-E9E5E28641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6144" y="485775"/>
            <a:ext cx="2099501" cy="27083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41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Paper Title or Video Title  in the ASME Journal of Computing and Information Science in Engineering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 or Video Title for An Article in ASME Journal of Mechanisms and Robotics</dc:title>
  <dc:creator>Long Wang</dc:creator>
  <cp:lastModifiedBy>Jenna Seyer</cp:lastModifiedBy>
  <cp:revision>2</cp:revision>
  <dcterms:created xsi:type="dcterms:W3CDTF">2020-08-31T20:23:32Z</dcterms:created>
  <dcterms:modified xsi:type="dcterms:W3CDTF">2021-10-28T19:23:47Z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0x010100BEF9D18649C8574F93E706042AC4201E</vt:lpwstr>
  </property>
</Properties>
</file>